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80" r:id="rId22"/>
    <p:sldId id="277" r:id="rId23"/>
    <p:sldId id="288" r:id="rId24"/>
    <p:sldId id="289" r:id="rId25"/>
    <p:sldId id="290" r:id="rId26"/>
    <p:sldId id="291" r:id="rId27"/>
    <p:sldId id="282" r:id="rId28"/>
    <p:sldId id="279" r:id="rId29"/>
    <p:sldId id="276" r:id="rId30"/>
    <p:sldId id="283" r:id="rId31"/>
    <p:sldId id="292" r:id="rId32"/>
    <p:sldId id="295" r:id="rId33"/>
    <p:sldId id="293" r:id="rId34"/>
    <p:sldId id="296" r:id="rId35"/>
    <p:sldId id="297" r:id="rId36"/>
    <p:sldId id="298" r:id="rId37"/>
    <p:sldId id="294" r:id="rId38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47" autoAdjust="0"/>
    <p:restoredTop sz="94660"/>
  </p:normalViewPr>
  <p:slideViewPr>
    <p:cSldViewPr>
      <p:cViewPr varScale="1">
        <p:scale>
          <a:sx n="84" d="100"/>
          <a:sy n="84" d="100"/>
        </p:scale>
        <p:origin x="-123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DAB8C-DCD2-4AE1-B6DE-AEFDEBCBDFE2}" type="datetimeFigureOut">
              <a:rPr kumimoji="1" lang="ja-JP" altLang="en-US" smtClean="0"/>
              <a:t>2014/11/29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0A995-0A93-489C-9F19-BCEE7E6A9B10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36C0A-5FAB-4F5B-A8C3-7FF53C0A2433}" type="datetimeFigureOut">
              <a:rPr kumimoji="1" lang="ja-JP" altLang="en-US" smtClean="0"/>
              <a:pPr/>
              <a:t>2014/11/29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3CFB7-7D5D-4ECE-B2DC-EDC5DACF66A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3CFB7-7D5D-4ECE-B2DC-EDC5DACF66A6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3CFB7-7D5D-4ECE-B2DC-EDC5DACF66A6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3CFB7-7D5D-4ECE-B2DC-EDC5DACF66A6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3CFB7-7D5D-4ECE-B2DC-EDC5DACF66A6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3CFB7-7D5D-4ECE-B2DC-EDC5DACF66A6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3CFB7-7D5D-4ECE-B2DC-EDC5DACF66A6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BC6-2FE6-4934-A69F-7A7F2C72CF11}" type="datetimeFigureOut">
              <a:rPr kumimoji="1" lang="ja-JP" altLang="en-US" smtClean="0"/>
              <a:pPr/>
              <a:t>2014/11/29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4899-0B18-4827-86D2-A7227EF9041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BC6-2FE6-4934-A69F-7A7F2C72CF11}" type="datetimeFigureOut">
              <a:rPr kumimoji="1" lang="ja-JP" altLang="en-US" smtClean="0"/>
              <a:pPr/>
              <a:t>2014/11/29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4899-0B18-4827-86D2-A7227EF9041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BC6-2FE6-4934-A69F-7A7F2C72CF11}" type="datetimeFigureOut">
              <a:rPr kumimoji="1" lang="ja-JP" altLang="en-US" smtClean="0"/>
              <a:pPr/>
              <a:t>2014/11/29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4899-0B18-4827-86D2-A7227EF9041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BC6-2FE6-4934-A69F-7A7F2C72CF11}" type="datetimeFigureOut">
              <a:rPr kumimoji="1" lang="ja-JP" altLang="en-US" smtClean="0"/>
              <a:pPr/>
              <a:t>2014/11/29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4899-0B18-4827-86D2-A7227EF9041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BC6-2FE6-4934-A69F-7A7F2C72CF11}" type="datetimeFigureOut">
              <a:rPr kumimoji="1" lang="ja-JP" altLang="en-US" smtClean="0"/>
              <a:pPr/>
              <a:t>2014/11/29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4899-0B18-4827-86D2-A7227EF9041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BC6-2FE6-4934-A69F-7A7F2C72CF11}" type="datetimeFigureOut">
              <a:rPr kumimoji="1" lang="ja-JP" altLang="en-US" smtClean="0"/>
              <a:pPr/>
              <a:t>2014/11/29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4899-0B18-4827-86D2-A7227EF9041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BC6-2FE6-4934-A69F-7A7F2C72CF11}" type="datetimeFigureOut">
              <a:rPr kumimoji="1" lang="ja-JP" altLang="en-US" smtClean="0"/>
              <a:pPr/>
              <a:t>2014/11/29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4899-0B18-4827-86D2-A7227EF9041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BC6-2FE6-4934-A69F-7A7F2C72CF11}" type="datetimeFigureOut">
              <a:rPr kumimoji="1" lang="ja-JP" altLang="en-US" smtClean="0"/>
              <a:pPr/>
              <a:t>2014/11/29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4899-0B18-4827-86D2-A7227EF9041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BC6-2FE6-4934-A69F-7A7F2C72CF11}" type="datetimeFigureOut">
              <a:rPr kumimoji="1" lang="ja-JP" altLang="en-US" smtClean="0"/>
              <a:pPr/>
              <a:t>2014/11/29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4899-0B18-4827-86D2-A7227EF9041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BC6-2FE6-4934-A69F-7A7F2C72CF11}" type="datetimeFigureOut">
              <a:rPr kumimoji="1" lang="ja-JP" altLang="en-US" smtClean="0"/>
              <a:pPr/>
              <a:t>2014/11/29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4899-0B18-4827-86D2-A7227EF9041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BC6-2FE6-4934-A69F-7A7F2C72CF11}" type="datetimeFigureOut">
              <a:rPr kumimoji="1" lang="ja-JP" altLang="en-US" smtClean="0"/>
              <a:pPr/>
              <a:t>2014/11/29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4899-0B18-4827-86D2-A7227EF9041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4ABC6-2FE6-4934-A69F-7A7F2C72CF11}" type="datetimeFigureOut">
              <a:rPr kumimoji="1" lang="ja-JP" altLang="en-US" smtClean="0"/>
              <a:pPr/>
              <a:t>2014/11/29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34899-0B18-4827-86D2-A7227EF9041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17" Type="http://schemas.openxmlformats.org/officeDocument/2006/relationships/image" Target="../media/image16.wmf"/><Relationship Id="rId2" Type="http://schemas.openxmlformats.org/officeDocument/2006/relationships/image" Target="../media/image1.wmf"/><Relationship Id="rId16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openxmlformats.org/officeDocument/2006/relationships/image" Target="../media/image4.wmf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wmf"/><Relationship Id="rId9" Type="http://schemas.openxmlformats.org/officeDocument/2006/relationships/image" Target="../media/image8.wmf"/><Relationship Id="rId1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17" Type="http://schemas.openxmlformats.org/officeDocument/2006/relationships/image" Target="../media/image16.wmf"/><Relationship Id="rId2" Type="http://schemas.openxmlformats.org/officeDocument/2006/relationships/image" Target="../media/image1.wmf"/><Relationship Id="rId16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openxmlformats.org/officeDocument/2006/relationships/image" Target="../media/image4.wmf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wmf"/><Relationship Id="rId9" Type="http://schemas.openxmlformats.org/officeDocument/2006/relationships/image" Target="../media/image8.wmf"/><Relationship Id="rId14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899592" y="2924944"/>
            <a:ext cx="7772400" cy="1470025"/>
          </a:xfrm>
        </p:spPr>
        <p:txBody>
          <a:bodyPr>
            <a:noAutofit/>
          </a:bodyPr>
          <a:lstStyle/>
          <a:p>
            <a:r>
              <a:rPr lang="en-US" altLang="ja-JP" sz="11500" dirty="0" smtClean="0">
                <a:latin typeface="Century Schoolbook" pitchFamily="18" charset="0"/>
              </a:rPr>
              <a:t>smiley</a:t>
            </a:r>
            <a:endParaRPr kumimoji="1" lang="ja-JP" altLang="en-US" sz="115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正方形/長方形 126"/>
          <p:cNvSpPr/>
          <p:nvPr/>
        </p:nvSpPr>
        <p:spPr>
          <a:xfrm>
            <a:off x="2267744" y="260648"/>
            <a:ext cx="523252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800" dirty="0" smtClean="0">
                <a:latin typeface="Century Schoolbook" pitchFamily="18" charset="0"/>
              </a:rPr>
              <a:t>happy</a:t>
            </a:r>
            <a:endParaRPr lang="ja-JP" altLang="en-US" sz="13800" dirty="0">
              <a:latin typeface="Century Schoolbook" pitchFamily="18" charset="0"/>
            </a:endParaRPr>
          </a:p>
        </p:txBody>
      </p:sp>
      <p:pic>
        <p:nvPicPr>
          <p:cNvPr id="3074" name="Picture 2" descr="C:\Users\秀紀\AppData\Local\Microsoft\Windows\INetCache\IE\78X1IYD1\MC9004238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492896"/>
            <a:ext cx="3744416" cy="3919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9" name="Picture 2" descr="C:\Users\KASUGA_Hideki\AppData\Local\Microsoft\Windows\Temporary Internet Files\Content.IE5\LCHQ49LF\MC90042983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68960"/>
            <a:ext cx="3672408" cy="3554783"/>
          </a:xfrm>
          <a:prstGeom prst="rect">
            <a:avLst/>
          </a:prstGeom>
          <a:noFill/>
        </p:spPr>
      </p:pic>
      <p:sp>
        <p:nvSpPr>
          <p:cNvPr id="127" name="正方形/長方形 126"/>
          <p:cNvSpPr/>
          <p:nvPr/>
        </p:nvSpPr>
        <p:spPr>
          <a:xfrm>
            <a:off x="1763688" y="548680"/>
            <a:ext cx="667041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800" dirty="0" smtClean="0">
                <a:latin typeface="Century Schoolbook" pitchFamily="18" charset="0"/>
              </a:rPr>
              <a:t>nervous</a:t>
            </a:r>
            <a:endParaRPr lang="ja-JP" altLang="en-US" sz="138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" name="Picture 35" descr="j04257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348880"/>
            <a:ext cx="3384376" cy="408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正方形/長方形 126"/>
          <p:cNvSpPr/>
          <p:nvPr/>
        </p:nvSpPr>
        <p:spPr>
          <a:xfrm>
            <a:off x="2699792" y="332656"/>
            <a:ext cx="411843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800" dirty="0" smtClean="0">
                <a:latin typeface="Century Schoolbook" pitchFamily="18" charset="0"/>
              </a:rPr>
              <a:t>tired</a:t>
            </a:r>
            <a:endParaRPr lang="ja-JP" altLang="en-US" sz="138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正方形/長方形 126"/>
          <p:cNvSpPr/>
          <p:nvPr/>
        </p:nvSpPr>
        <p:spPr>
          <a:xfrm>
            <a:off x="1115616" y="188640"/>
            <a:ext cx="794961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800" dirty="0" smtClean="0">
                <a:latin typeface="Century Schoolbook" pitchFamily="18" charset="0"/>
              </a:rPr>
              <a:t>surprised</a:t>
            </a:r>
            <a:endParaRPr lang="ja-JP" altLang="en-US" sz="13800" dirty="0">
              <a:latin typeface="Century Schoolbook" pitchFamily="18" charset="0"/>
            </a:endParaRPr>
          </a:p>
        </p:txBody>
      </p:sp>
      <p:pic>
        <p:nvPicPr>
          <p:cNvPr id="4" name="Picture 10" descr="C:\Users\秀紀\AppData\Local\Microsoft\Windows\INetCache\IE\P2737PQ6\MC90042383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08919"/>
            <a:ext cx="2952328" cy="3818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891"/>
          <p:cNvGrpSpPr/>
          <p:nvPr/>
        </p:nvGrpSpPr>
        <p:grpSpPr>
          <a:xfrm>
            <a:off x="2483768" y="2924944"/>
            <a:ext cx="3528392" cy="3528392"/>
            <a:chOff x="5032375" y="2943225"/>
            <a:chExt cx="1406525" cy="1555750"/>
          </a:xfrm>
        </p:grpSpPr>
        <p:sp>
          <p:nvSpPr>
            <p:cNvPr id="893" name="AutoShape 241"/>
            <p:cNvSpPr>
              <a:spLocks noChangeAspect="1" noChangeArrowheads="1" noTextEdit="1"/>
            </p:cNvSpPr>
            <p:nvPr/>
          </p:nvSpPr>
          <p:spPr bwMode="auto">
            <a:xfrm>
              <a:off x="5032375" y="2943225"/>
              <a:ext cx="1406525" cy="1555750"/>
            </a:xfrm>
            <a:prstGeom prst="rect">
              <a:avLst/>
            </a:prstGeom>
            <a:noFill/>
          </p:spPr>
        </p:sp>
        <p:sp>
          <p:nvSpPr>
            <p:cNvPr id="894" name="Freeform 240"/>
            <p:cNvSpPr>
              <a:spLocks/>
            </p:cNvSpPr>
            <p:nvPr/>
          </p:nvSpPr>
          <p:spPr bwMode="auto">
            <a:xfrm>
              <a:off x="5118100" y="3141276"/>
              <a:ext cx="1292225" cy="1316306"/>
            </a:xfrm>
            <a:custGeom>
              <a:avLst/>
              <a:gdLst/>
              <a:ahLst/>
              <a:cxnLst>
                <a:cxn ang="0">
                  <a:pos x="1015" y="0"/>
                </a:cxn>
                <a:cxn ang="0">
                  <a:pos x="1220" y="20"/>
                </a:cxn>
                <a:cxn ang="0">
                  <a:pos x="1415" y="80"/>
                </a:cxn>
                <a:cxn ang="0">
                  <a:pos x="1585" y="180"/>
                </a:cxn>
                <a:cxn ang="0">
                  <a:pos x="1735" y="305"/>
                </a:cxn>
                <a:cxn ang="0">
                  <a:pos x="1860" y="455"/>
                </a:cxn>
                <a:cxn ang="0">
                  <a:pos x="1955" y="634"/>
                </a:cxn>
                <a:cxn ang="0">
                  <a:pos x="2015" y="824"/>
                </a:cxn>
                <a:cxn ang="0">
                  <a:pos x="2035" y="1034"/>
                </a:cxn>
                <a:cxn ang="0">
                  <a:pos x="2030" y="1138"/>
                </a:cxn>
                <a:cxn ang="0">
                  <a:pos x="1990" y="1338"/>
                </a:cxn>
                <a:cxn ang="0">
                  <a:pos x="1915" y="1523"/>
                </a:cxn>
                <a:cxn ang="0">
                  <a:pos x="1805" y="1688"/>
                </a:cxn>
                <a:cxn ang="0">
                  <a:pos x="1665" y="1827"/>
                </a:cxn>
                <a:cxn ang="0">
                  <a:pos x="1500" y="1942"/>
                </a:cxn>
                <a:cxn ang="0">
                  <a:pos x="1320" y="2017"/>
                </a:cxn>
                <a:cxn ang="0">
                  <a:pos x="1120" y="2062"/>
                </a:cxn>
                <a:cxn ang="0">
                  <a:pos x="1015" y="2067"/>
                </a:cxn>
                <a:cxn ang="0">
                  <a:pos x="810" y="2042"/>
                </a:cxn>
                <a:cxn ang="0">
                  <a:pos x="620" y="1982"/>
                </a:cxn>
                <a:cxn ang="0">
                  <a:pos x="450" y="1887"/>
                </a:cxn>
                <a:cxn ang="0">
                  <a:pos x="295" y="1763"/>
                </a:cxn>
                <a:cxn ang="0">
                  <a:pos x="175" y="1608"/>
                </a:cxn>
                <a:cxn ang="0">
                  <a:pos x="80" y="1433"/>
                </a:cxn>
                <a:cxn ang="0">
                  <a:pos x="20" y="1238"/>
                </a:cxn>
                <a:cxn ang="0">
                  <a:pos x="0" y="1034"/>
                </a:cxn>
                <a:cxn ang="0">
                  <a:pos x="5" y="929"/>
                </a:cxn>
                <a:cxn ang="0">
                  <a:pos x="45" y="729"/>
                </a:cxn>
                <a:cxn ang="0">
                  <a:pos x="120" y="539"/>
                </a:cxn>
                <a:cxn ang="0">
                  <a:pos x="230" y="380"/>
                </a:cxn>
                <a:cxn ang="0">
                  <a:pos x="370" y="235"/>
                </a:cxn>
                <a:cxn ang="0">
                  <a:pos x="530" y="125"/>
                </a:cxn>
                <a:cxn ang="0">
                  <a:pos x="715" y="50"/>
                </a:cxn>
                <a:cxn ang="0">
                  <a:pos x="915" y="5"/>
                </a:cxn>
                <a:cxn ang="0">
                  <a:pos x="1015" y="0"/>
                </a:cxn>
              </a:cxnLst>
              <a:rect l="0" t="0" r="r" b="b"/>
              <a:pathLst>
                <a:path w="2035" h="2067">
                  <a:moveTo>
                    <a:pt x="1015" y="0"/>
                  </a:moveTo>
                  <a:lnTo>
                    <a:pt x="1015" y="0"/>
                  </a:lnTo>
                  <a:lnTo>
                    <a:pt x="1120" y="5"/>
                  </a:lnTo>
                  <a:lnTo>
                    <a:pt x="1220" y="20"/>
                  </a:lnTo>
                  <a:lnTo>
                    <a:pt x="1320" y="50"/>
                  </a:lnTo>
                  <a:lnTo>
                    <a:pt x="1415" y="80"/>
                  </a:lnTo>
                  <a:lnTo>
                    <a:pt x="1500" y="125"/>
                  </a:lnTo>
                  <a:lnTo>
                    <a:pt x="1585" y="180"/>
                  </a:lnTo>
                  <a:lnTo>
                    <a:pt x="1665" y="235"/>
                  </a:lnTo>
                  <a:lnTo>
                    <a:pt x="1735" y="305"/>
                  </a:lnTo>
                  <a:lnTo>
                    <a:pt x="1805" y="380"/>
                  </a:lnTo>
                  <a:lnTo>
                    <a:pt x="1860" y="455"/>
                  </a:lnTo>
                  <a:lnTo>
                    <a:pt x="1915" y="539"/>
                  </a:lnTo>
                  <a:lnTo>
                    <a:pt x="1955" y="634"/>
                  </a:lnTo>
                  <a:lnTo>
                    <a:pt x="1990" y="729"/>
                  </a:lnTo>
                  <a:lnTo>
                    <a:pt x="2015" y="824"/>
                  </a:lnTo>
                  <a:lnTo>
                    <a:pt x="2030" y="929"/>
                  </a:lnTo>
                  <a:lnTo>
                    <a:pt x="2035" y="1034"/>
                  </a:lnTo>
                  <a:lnTo>
                    <a:pt x="2030" y="1138"/>
                  </a:lnTo>
                  <a:lnTo>
                    <a:pt x="2015" y="1238"/>
                  </a:lnTo>
                  <a:lnTo>
                    <a:pt x="1990" y="1338"/>
                  </a:lnTo>
                  <a:lnTo>
                    <a:pt x="1955" y="1433"/>
                  </a:lnTo>
                  <a:lnTo>
                    <a:pt x="1915" y="1523"/>
                  </a:lnTo>
                  <a:lnTo>
                    <a:pt x="1860" y="1608"/>
                  </a:lnTo>
                  <a:lnTo>
                    <a:pt x="1805" y="1688"/>
                  </a:lnTo>
                  <a:lnTo>
                    <a:pt x="1735" y="1763"/>
                  </a:lnTo>
                  <a:lnTo>
                    <a:pt x="1665" y="1827"/>
                  </a:lnTo>
                  <a:lnTo>
                    <a:pt x="1585" y="1887"/>
                  </a:lnTo>
                  <a:lnTo>
                    <a:pt x="1500" y="1942"/>
                  </a:lnTo>
                  <a:lnTo>
                    <a:pt x="1415" y="1982"/>
                  </a:lnTo>
                  <a:lnTo>
                    <a:pt x="1320" y="2017"/>
                  </a:lnTo>
                  <a:lnTo>
                    <a:pt x="1220" y="2042"/>
                  </a:lnTo>
                  <a:lnTo>
                    <a:pt x="1120" y="2062"/>
                  </a:lnTo>
                  <a:lnTo>
                    <a:pt x="1015" y="2067"/>
                  </a:lnTo>
                  <a:lnTo>
                    <a:pt x="915" y="2062"/>
                  </a:lnTo>
                  <a:lnTo>
                    <a:pt x="810" y="2042"/>
                  </a:lnTo>
                  <a:lnTo>
                    <a:pt x="715" y="2017"/>
                  </a:lnTo>
                  <a:lnTo>
                    <a:pt x="620" y="1982"/>
                  </a:lnTo>
                  <a:lnTo>
                    <a:pt x="530" y="1942"/>
                  </a:lnTo>
                  <a:lnTo>
                    <a:pt x="450" y="1887"/>
                  </a:lnTo>
                  <a:lnTo>
                    <a:pt x="370" y="1827"/>
                  </a:lnTo>
                  <a:lnTo>
                    <a:pt x="295" y="1763"/>
                  </a:lnTo>
                  <a:lnTo>
                    <a:pt x="230" y="1688"/>
                  </a:lnTo>
                  <a:lnTo>
                    <a:pt x="175" y="1608"/>
                  </a:lnTo>
                  <a:lnTo>
                    <a:pt x="120" y="1523"/>
                  </a:lnTo>
                  <a:lnTo>
                    <a:pt x="80" y="1433"/>
                  </a:lnTo>
                  <a:lnTo>
                    <a:pt x="45" y="1338"/>
                  </a:lnTo>
                  <a:lnTo>
                    <a:pt x="20" y="1238"/>
                  </a:lnTo>
                  <a:lnTo>
                    <a:pt x="5" y="1138"/>
                  </a:lnTo>
                  <a:lnTo>
                    <a:pt x="0" y="1034"/>
                  </a:lnTo>
                  <a:lnTo>
                    <a:pt x="5" y="929"/>
                  </a:lnTo>
                  <a:lnTo>
                    <a:pt x="20" y="824"/>
                  </a:lnTo>
                  <a:lnTo>
                    <a:pt x="45" y="729"/>
                  </a:lnTo>
                  <a:lnTo>
                    <a:pt x="80" y="634"/>
                  </a:lnTo>
                  <a:lnTo>
                    <a:pt x="120" y="539"/>
                  </a:lnTo>
                  <a:lnTo>
                    <a:pt x="175" y="455"/>
                  </a:lnTo>
                  <a:lnTo>
                    <a:pt x="230" y="380"/>
                  </a:lnTo>
                  <a:lnTo>
                    <a:pt x="295" y="305"/>
                  </a:lnTo>
                  <a:lnTo>
                    <a:pt x="370" y="235"/>
                  </a:lnTo>
                  <a:lnTo>
                    <a:pt x="450" y="180"/>
                  </a:lnTo>
                  <a:lnTo>
                    <a:pt x="530" y="125"/>
                  </a:lnTo>
                  <a:lnTo>
                    <a:pt x="620" y="80"/>
                  </a:lnTo>
                  <a:lnTo>
                    <a:pt x="715" y="50"/>
                  </a:lnTo>
                  <a:lnTo>
                    <a:pt x="810" y="20"/>
                  </a:lnTo>
                  <a:lnTo>
                    <a:pt x="915" y="5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895" name="Freeform 239"/>
            <p:cNvSpPr>
              <a:spLocks/>
            </p:cNvSpPr>
            <p:nvPr/>
          </p:nvSpPr>
          <p:spPr bwMode="auto">
            <a:xfrm>
              <a:off x="5111750" y="3138092"/>
              <a:ext cx="1301750" cy="1319490"/>
            </a:xfrm>
            <a:custGeom>
              <a:avLst/>
              <a:gdLst/>
              <a:ahLst/>
              <a:cxnLst>
                <a:cxn ang="0">
                  <a:pos x="1025" y="0"/>
                </a:cxn>
                <a:cxn ang="0">
                  <a:pos x="1230" y="20"/>
                </a:cxn>
                <a:cxn ang="0">
                  <a:pos x="1420" y="80"/>
                </a:cxn>
                <a:cxn ang="0">
                  <a:pos x="1595" y="175"/>
                </a:cxn>
                <a:cxn ang="0">
                  <a:pos x="1745" y="305"/>
                </a:cxn>
                <a:cxn ang="0">
                  <a:pos x="1875" y="460"/>
                </a:cxn>
                <a:cxn ang="0">
                  <a:pos x="1965" y="634"/>
                </a:cxn>
                <a:cxn ang="0">
                  <a:pos x="2025" y="829"/>
                </a:cxn>
                <a:cxn ang="0">
                  <a:pos x="2050" y="1039"/>
                </a:cxn>
                <a:cxn ang="0">
                  <a:pos x="2045" y="1143"/>
                </a:cxn>
                <a:cxn ang="0">
                  <a:pos x="2000" y="1343"/>
                </a:cxn>
                <a:cxn ang="0">
                  <a:pos x="1925" y="1528"/>
                </a:cxn>
                <a:cxn ang="0">
                  <a:pos x="1815" y="1698"/>
                </a:cxn>
                <a:cxn ang="0">
                  <a:pos x="1675" y="1837"/>
                </a:cxn>
                <a:cxn ang="0">
                  <a:pos x="1510" y="1947"/>
                </a:cxn>
                <a:cxn ang="0">
                  <a:pos x="1330" y="2027"/>
                </a:cxn>
                <a:cxn ang="0">
                  <a:pos x="1130" y="2067"/>
                </a:cxn>
                <a:cxn ang="0">
                  <a:pos x="1025" y="2072"/>
                </a:cxn>
                <a:cxn ang="0">
                  <a:pos x="820" y="2052"/>
                </a:cxn>
                <a:cxn ang="0">
                  <a:pos x="625" y="1992"/>
                </a:cxn>
                <a:cxn ang="0">
                  <a:pos x="450" y="1897"/>
                </a:cxn>
                <a:cxn ang="0">
                  <a:pos x="300" y="1768"/>
                </a:cxn>
                <a:cxn ang="0">
                  <a:pos x="175" y="1618"/>
                </a:cxn>
                <a:cxn ang="0">
                  <a:pos x="80" y="1438"/>
                </a:cxn>
                <a:cxn ang="0">
                  <a:pos x="20" y="1243"/>
                </a:cxn>
                <a:cxn ang="0">
                  <a:pos x="0" y="1039"/>
                </a:cxn>
                <a:cxn ang="0">
                  <a:pos x="5" y="929"/>
                </a:cxn>
                <a:cxn ang="0">
                  <a:pos x="45" y="729"/>
                </a:cxn>
                <a:cxn ang="0">
                  <a:pos x="125" y="544"/>
                </a:cxn>
                <a:cxn ang="0">
                  <a:pos x="235" y="380"/>
                </a:cxn>
                <a:cxn ang="0">
                  <a:pos x="375" y="235"/>
                </a:cxn>
                <a:cxn ang="0">
                  <a:pos x="535" y="125"/>
                </a:cxn>
                <a:cxn ang="0">
                  <a:pos x="720" y="45"/>
                </a:cxn>
                <a:cxn ang="0">
                  <a:pos x="920" y="5"/>
                </a:cxn>
                <a:cxn ang="0">
                  <a:pos x="1025" y="0"/>
                </a:cxn>
              </a:cxnLst>
              <a:rect l="0" t="0" r="r" b="b"/>
              <a:pathLst>
                <a:path w="2050" h="2072">
                  <a:moveTo>
                    <a:pt x="1025" y="0"/>
                  </a:moveTo>
                  <a:lnTo>
                    <a:pt x="1025" y="0"/>
                  </a:lnTo>
                  <a:lnTo>
                    <a:pt x="1130" y="5"/>
                  </a:lnTo>
                  <a:lnTo>
                    <a:pt x="1230" y="20"/>
                  </a:lnTo>
                  <a:lnTo>
                    <a:pt x="1330" y="45"/>
                  </a:lnTo>
                  <a:lnTo>
                    <a:pt x="1420" y="80"/>
                  </a:lnTo>
                  <a:lnTo>
                    <a:pt x="1510" y="125"/>
                  </a:lnTo>
                  <a:lnTo>
                    <a:pt x="1595" y="175"/>
                  </a:lnTo>
                  <a:lnTo>
                    <a:pt x="1675" y="235"/>
                  </a:lnTo>
                  <a:lnTo>
                    <a:pt x="1745" y="305"/>
                  </a:lnTo>
                  <a:lnTo>
                    <a:pt x="1815" y="380"/>
                  </a:lnTo>
                  <a:lnTo>
                    <a:pt x="1875" y="460"/>
                  </a:lnTo>
                  <a:lnTo>
                    <a:pt x="1925" y="544"/>
                  </a:lnTo>
                  <a:lnTo>
                    <a:pt x="1965" y="634"/>
                  </a:lnTo>
                  <a:lnTo>
                    <a:pt x="2000" y="729"/>
                  </a:lnTo>
                  <a:lnTo>
                    <a:pt x="2025" y="829"/>
                  </a:lnTo>
                  <a:lnTo>
                    <a:pt x="2045" y="929"/>
                  </a:lnTo>
                  <a:lnTo>
                    <a:pt x="2050" y="1039"/>
                  </a:lnTo>
                  <a:lnTo>
                    <a:pt x="2045" y="1143"/>
                  </a:lnTo>
                  <a:lnTo>
                    <a:pt x="2025" y="1243"/>
                  </a:lnTo>
                  <a:lnTo>
                    <a:pt x="2000" y="1343"/>
                  </a:lnTo>
                  <a:lnTo>
                    <a:pt x="1965" y="1438"/>
                  </a:lnTo>
                  <a:lnTo>
                    <a:pt x="1925" y="1528"/>
                  </a:lnTo>
                  <a:lnTo>
                    <a:pt x="1875" y="1618"/>
                  </a:lnTo>
                  <a:lnTo>
                    <a:pt x="1815" y="1698"/>
                  </a:lnTo>
                  <a:lnTo>
                    <a:pt x="1745" y="1768"/>
                  </a:lnTo>
                  <a:lnTo>
                    <a:pt x="1675" y="1837"/>
                  </a:lnTo>
                  <a:lnTo>
                    <a:pt x="1595" y="1897"/>
                  </a:lnTo>
                  <a:lnTo>
                    <a:pt x="1510" y="1947"/>
                  </a:lnTo>
                  <a:lnTo>
                    <a:pt x="1420" y="1992"/>
                  </a:lnTo>
                  <a:lnTo>
                    <a:pt x="1330" y="2027"/>
                  </a:lnTo>
                  <a:lnTo>
                    <a:pt x="1230" y="2052"/>
                  </a:lnTo>
                  <a:lnTo>
                    <a:pt x="1130" y="2067"/>
                  </a:lnTo>
                  <a:lnTo>
                    <a:pt x="1025" y="2072"/>
                  </a:lnTo>
                  <a:lnTo>
                    <a:pt x="920" y="2067"/>
                  </a:lnTo>
                  <a:lnTo>
                    <a:pt x="820" y="2052"/>
                  </a:lnTo>
                  <a:lnTo>
                    <a:pt x="720" y="2027"/>
                  </a:lnTo>
                  <a:lnTo>
                    <a:pt x="625" y="1992"/>
                  </a:lnTo>
                  <a:lnTo>
                    <a:pt x="535" y="1947"/>
                  </a:lnTo>
                  <a:lnTo>
                    <a:pt x="450" y="1897"/>
                  </a:lnTo>
                  <a:lnTo>
                    <a:pt x="375" y="1837"/>
                  </a:lnTo>
                  <a:lnTo>
                    <a:pt x="300" y="1768"/>
                  </a:lnTo>
                  <a:lnTo>
                    <a:pt x="235" y="1698"/>
                  </a:lnTo>
                  <a:lnTo>
                    <a:pt x="175" y="1618"/>
                  </a:lnTo>
                  <a:lnTo>
                    <a:pt x="125" y="1528"/>
                  </a:lnTo>
                  <a:lnTo>
                    <a:pt x="80" y="1438"/>
                  </a:lnTo>
                  <a:lnTo>
                    <a:pt x="45" y="1343"/>
                  </a:lnTo>
                  <a:lnTo>
                    <a:pt x="20" y="1243"/>
                  </a:lnTo>
                  <a:lnTo>
                    <a:pt x="5" y="1143"/>
                  </a:lnTo>
                  <a:lnTo>
                    <a:pt x="0" y="1039"/>
                  </a:lnTo>
                  <a:lnTo>
                    <a:pt x="5" y="929"/>
                  </a:lnTo>
                  <a:lnTo>
                    <a:pt x="20" y="829"/>
                  </a:lnTo>
                  <a:lnTo>
                    <a:pt x="45" y="729"/>
                  </a:lnTo>
                  <a:lnTo>
                    <a:pt x="80" y="634"/>
                  </a:lnTo>
                  <a:lnTo>
                    <a:pt x="125" y="544"/>
                  </a:lnTo>
                  <a:lnTo>
                    <a:pt x="175" y="460"/>
                  </a:lnTo>
                  <a:lnTo>
                    <a:pt x="235" y="380"/>
                  </a:lnTo>
                  <a:lnTo>
                    <a:pt x="300" y="305"/>
                  </a:lnTo>
                  <a:lnTo>
                    <a:pt x="375" y="235"/>
                  </a:lnTo>
                  <a:lnTo>
                    <a:pt x="450" y="175"/>
                  </a:lnTo>
                  <a:lnTo>
                    <a:pt x="535" y="125"/>
                  </a:lnTo>
                  <a:lnTo>
                    <a:pt x="625" y="80"/>
                  </a:lnTo>
                  <a:lnTo>
                    <a:pt x="720" y="45"/>
                  </a:lnTo>
                  <a:lnTo>
                    <a:pt x="820" y="20"/>
                  </a:lnTo>
                  <a:lnTo>
                    <a:pt x="920" y="5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FFF7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896" name="Freeform 238"/>
            <p:cNvSpPr>
              <a:spLocks/>
            </p:cNvSpPr>
            <p:nvPr/>
          </p:nvSpPr>
          <p:spPr bwMode="auto">
            <a:xfrm>
              <a:off x="5105400" y="3131724"/>
              <a:ext cx="1308100" cy="1329042"/>
            </a:xfrm>
            <a:custGeom>
              <a:avLst/>
              <a:gdLst/>
              <a:ahLst/>
              <a:cxnLst>
                <a:cxn ang="0">
                  <a:pos x="1030" y="0"/>
                </a:cxn>
                <a:cxn ang="0">
                  <a:pos x="1240" y="25"/>
                </a:cxn>
                <a:cxn ang="0">
                  <a:pos x="1430" y="85"/>
                </a:cxn>
                <a:cxn ang="0">
                  <a:pos x="1605" y="180"/>
                </a:cxn>
                <a:cxn ang="0">
                  <a:pos x="1760" y="310"/>
                </a:cxn>
                <a:cxn ang="0">
                  <a:pos x="1885" y="465"/>
                </a:cxn>
                <a:cxn ang="0">
                  <a:pos x="1980" y="639"/>
                </a:cxn>
                <a:cxn ang="0">
                  <a:pos x="2040" y="834"/>
                </a:cxn>
                <a:cxn ang="0">
                  <a:pos x="2060" y="1044"/>
                </a:cxn>
                <a:cxn ang="0">
                  <a:pos x="2055" y="1153"/>
                </a:cxn>
                <a:cxn ang="0">
                  <a:pos x="2015" y="1353"/>
                </a:cxn>
                <a:cxn ang="0">
                  <a:pos x="1935" y="1543"/>
                </a:cxn>
                <a:cxn ang="0">
                  <a:pos x="1825" y="1708"/>
                </a:cxn>
                <a:cxn ang="0">
                  <a:pos x="1685" y="1847"/>
                </a:cxn>
                <a:cxn ang="0">
                  <a:pos x="1520" y="1962"/>
                </a:cxn>
                <a:cxn ang="0">
                  <a:pos x="1335" y="2042"/>
                </a:cxn>
                <a:cxn ang="0">
                  <a:pos x="1135" y="2082"/>
                </a:cxn>
                <a:cxn ang="0">
                  <a:pos x="1030" y="2087"/>
                </a:cxn>
                <a:cxn ang="0">
                  <a:pos x="825" y="2067"/>
                </a:cxn>
                <a:cxn ang="0">
                  <a:pos x="630" y="2007"/>
                </a:cxn>
                <a:cxn ang="0">
                  <a:pos x="455" y="1907"/>
                </a:cxn>
                <a:cxn ang="0">
                  <a:pos x="305" y="1783"/>
                </a:cxn>
                <a:cxn ang="0">
                  <a:pos x="180" y="1628"/>
                </a:cxn>
                <a:cxn ang="0">
                  <a:pos x="85" y="1448"/>
                </a:cxn>
                <a:cxn ang="0">
                  <a:pos x="25" y="1253"/>
                </a:cxn>
                <a:cxn ang="0">
                  <a:pos x="0" y="1044"/>
                </a:cxn>
                <a:cxn ang="0">
                  <a:pos x="5" y="939"/>
                </a:cxn>
                <a:cxn ang="0">
                  <a:pos x="50" y="734"/>
                </a:cxn>
                <a:cxn ang="0">
                  <a:pos x="125" y="549"/>
                </a:cxn>
                <a:cxn ang="0">
                  <a:pos x="235" y="385"/>
                </a:cxn>
                <a:cxn ang="0">
                  <a:pos x="375" y="240"/>
                </a:cxn>
                <a:cxn ang="0">
                  <a:pos x="540" y="130"/>
                </a:cxn>
                <a:cxn ang="0">
                  <a:pos x="725" y="50"/>
                </a:cxn>
                <a:cxn ang="0">
                  <a:pos x="925" y="5"/>
                </a:cxn>
                <a:cxn ang="0">
                  <a:pos x="1030" y="0"/>
                </a:cxn>
              </a:cxnLst>
              <a:rect l="0" t="0" r="r" b="b"/>
              <a:pathLst>
                <a:path w="2060" h="2087">
                  <a:moveTo>
                    <a:pt x="1030" y="0"/>
                  </a:moveTo>
                  <a:lnTo>
                    <a:pt x="1030" y="0"/>
                  </a:lnTo>
                  <a:lnTo>
                    <a:pt x="1135" y="5"/>
                  </a:lnTo>
                  <a:lnTo>
                    <a:pt x="1240" y="25"/>
                  </a:lnTo>
                  <a:lnTo>
                    <a:pt x="1335" y="50"/>
                  </a:lnTo>
                  <a:lnTo>
                    <a:pt x="1430" y="85"/>
                  </a:lnTo>
                  <a:lnTo>
                    <a:pt x="1520" y="130"/>
                  </a:lnTo>
                  <a:lnTo>
                    <a:pt x="1605" y="180"/>
                  </a:lnTo>
                  <a:lnTo>
                    <a:pt x="1685" y="240"/>
                  </a:lnTo>
                  <a:lnTo>
                    <a:pt x="1760" y="310"/>
                  </a:lnTo>
                  <a:lnTo>
                    <a:pt x="1825" y="385"/>
                  </a:lnTo>
                  <a:lnTo>
                    <a:pt x="1885" y="465"/>
                  </a:lnTo>
                  <a:lnTo>
                    <a:pt x="1935" y="549"/>
                  </a:lnTo>
                  <a:lnTo>
                    <a:pt x="1980" y="639"/>
                  </a:lnTo>
                  <a:lnTo>
                    <a:pt x="2015" y="734"/>
                  </a:lnTo>
                  <a:lnTo>
                    <a:pt x="2040" y="834"/>
                  </a:lnTo>
                  <a:lnTo>
                    <a:pt x="2055" y="939"/>
                  </a:lnTo>
                  <a:lnTo>
                    <a:pt x="2060" y="1044"/>
                  </a:lnTo>
                  <a:lnTo>
                    <a:pt x="2055" y="1153"/>
                  </a:lnTo>
                  <a:lnTo>
                    <a:pt x="2040" y="1253"/>
                  </a:lnTo>
                  <a:lnTo>
                    <a:pt x="2015" y="1353"/>
                  </a:lnTo>
                  <a:lnTo>
                    <a:pt x="1980" y="1448"/>
                  </a:lnTo>
                  <a:lnTo>
                    <a:pt x="1935" y="1543"/>
                  </a:lnTo>
                  <a:lnTo>
                    <a:pt x="1885" y="1628"/>
                  </a:lnTo>
                  <a:lnTo>
                    <a:pt x="1825" y="1708"/>
                  </a:lnTo>
                  <a:lnTo>
                    <a:pt x="1760" y="1783"/>
                  </a:lnTo>
                  <a:lnTo>
                    <a:pt x="1685" y="1847"/>
                  </a:lnTo>
                  <a:lnTo>
                    <a:pt x="1605" y="1907"/>
                  </a:lnTo>
                  <a:lnTo>
                    <a:pt x="1520" y="1962"/>
                  </a:lnTo>
                  <a:lnTo>
                    <a:pt x="1430" y="2007"/>
                  </a:lnTo>
                  <a:lnTo>
                    <a:pt x="1335" y="2042"/>
                  </a:lnTo>
                  <a:lnTo>
                    <a:pt x="1240" y="2067"/>
                  </a:lnTo>
                  <a:lnTo>
                    <a:pt x="1135" y="2082"/>
                  </a:lnTo>
                  <a:lnTo>
                    <a:pt x="1030" y="2087"/>
                  </a:lnTo>
                  <a:lnTo>
                    <a:pt x="925" y="2082"/>
                  </a:lnTo>
                  <a:lnTo>
                    <a:pt x="825" y="2067"/>
                  </a:lnTo>
                  <a:lnTo>
                    <a:pt x="725" y="2042"/>
                  </a:lnTo>
                  <a:lnTo>
                    <a:pt x="630" y="2007"/>
                  </a:lnTo>
                  <a:lnTo>
                    <a:pt x="540" y="1962"/>
                  </a:lnTo>
                  <a:lnTo>
                    <a:pt x="455" y="1907"/>
                  </a:lnTo>
                  <a:lnTo>
                    <a:pt x="375" y="1847"/>
                  </a:lnTo>
                  <a:lnTo>
                    <a:pt x="305" y="1783"/>
                  </a:lnTo>
                  <a:lnTo>
                    <a:pt x="235" y="1708"/>
                  </a:lnTo>
                  <a:lnTo>
                    <a:pt x="180" y="1628"/>
                  </a:lnTo>
                  <a:lnTo>
                    <a:pt x="125" y="1543"/>
                  </a:lnTo>
                  <a:lnTo>
                    <a:pt x="85" y="1448"/>
                  </a:lnTo>
                  <a:lnTo>
                    <a:pt x="50" y="1353"/>
                  </a:lnTo>
                  <a:lnTo>
                    <a:pt x="25" y="1253"/>
                  </a:lnTo>
                  <a:lnTo>
                    <a:pt x="5" y="1153"/>
                  </a:lnTo>
                  <a:lnTo>
                    <a:pt x="0" y="1044"/>
                  </a:lnTo>
                  <a:lnTo>
                    <a:pt x="5" y="939"/>
                  </a:lnTo>
                  <a:lnTo>
                    <a:pt x="25" y="834"/>
                  </a:lnTo>
                  <a:lnTo>
                    <a:pt x="50" y="734"/>
                  </a:lnTo>
                  <a:lnTo>
                    <a:pt x="85" y="639"/>
                  </a:lnTo>
                  <a:lnTo>
                    <a:pt x="125" y="549"/>
                  </a:lnTo>
                  <a:lnTo>
                    <a:pt x="180" y="465"/>
                  </a:lnTo>
                  <a:lnTo>
                    <a:pt x="235" y="385"/>
                  </a:lnTo>
                  <a:lnTo>
                    <a:pt x="305" y="310"/>
                  </a:lnTo>
                  <a:lnTo>
                    <a:pt x="375" y="240"/>
                  </a:lnTo>
                  <a:lnTo>
                    <a:pt x="455" y="180"/>
                  </a:lnTo>
                  <a:lnTo>
                    <a:pt x="540" y="130"/>
                  </a:lnTo>
                  <a:lnTo>
                    <a:pt x="630" y="85"/>
                  </a:lnTo>
                  <a:lnTo>
                    <a:pt x="725" y="50"/>
                  </a:lnTo>
                  <a:lnTo>
                    <a:pt x="825" y="25"/>
                  </a:lnTo>
                  <a:lnTo>
                    <a:pt x="925" y="5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897" name="Freeform 237"/>
            <p:cNvSpPr>
              <a:spLocks/>
            </p:cNvSpPr>
            <p:nvPr/>
          </p:nvSpPr>
          <p:spPr bwMode="auto">
            <a:xfrm>
              <a:off x="5102225" y="3128539"/>
              <a:ext cx="1311275" cy="1335410"/>
            </a:xfrm>
            <a:custGeom>
              <a:avLst/>
              <a:gdLst/>
              <a:ahLst/>
              <a:cxnLst>
                <a:cxn ang="0">
                  <a:pos x="1035" y="0"/>
                </a:cxn>
                <a:cxn ang="0">
                  <a:pos x="1240" y="20"/>
                </a:cxn>
                <a:cxn ang="0">
                  <a:pos x="1435" y="85"/>
                </a:cxn>
                <a:cxn ang="0">
                  <a:pos x="1610" y="180"/>
                </a:cxn>
                <a:cxn ang="0">
                  <a:pos x="1765" y="310"/>
                </a:cxn>
                <a:cxn ang="0">
                  <a:pos x="1890" y="465"/>
                </a:cxn>
                <a:cxn ang="0">
                  <a:pos x="1985" y="639"/>
                </a:cxn>
                <a:cxn ang="0">
                  <a:pos x="2045" y="839"/>
                </a:cxn>
                <a:cxn ang="0">
                  <a:pos x="2065" y="1049"/>
                </a:cxn>
                <a:cxn ang="0">
                  <a:pos x="2060" y="1154"/>
                </a:cxn>
                <a:cxn ang="0">
                  <a:pos x="2020" y="1358"/>
                </a:cxn>
                <a:cxn ang="0">
                  <a:pos x="1940" y="1548"/>
                </a:cxn>
                <a:cxn ang="0">
                  <a:pos x="1830" y="1713"/>
                </a:cxn>
                <a:cxn ang="0">
                  <a:pos x="1690" y="1857"/>
                </a:cxn>
                <a:cxn ang="0">
                  <a:pos x="1525" y="1967"/>
                </a:cxn>
                <a:cxn ang="0">
                  <a:pos x="1340" y="2047"/>
                </a:cxn>
                <a:cxn ang="0">
                  <a:pos x="1140" y="2092"/>
                </a:cxn>
                <a:cxn ang="0">
                  <a:pos x="1035" y="2097"/>
                </a:cxn>
                <a:cxn ang="0">
                  <a:pos x="825" y="2072"/>
                </a:cxn>
                <a:cxn ang="0">
                  <a:pos x="630" y="2012"/>
                </a:cxn>
                <a:cxn ang="0">
                  <a:pos x="455" y="1917"/>
                </a:cxn>
                <a:cxn ang="0">
                  <a:pos x="300" y="1788"/>
                </a:cxn>
                <a:cxn ang="0">
                  <a:pos x="175" y="1633"/>
                </a:cxn>
                <a:cxn ang="0">
                  <a:pos x="80" y="1453"/>
                </a:cxn>
                <a:cxn ang="0">
                  <a:pos x="20" y="1258"/>
                </a:cxn>
                <a:cxn ang="0">
                  <a:pos x="0" y="1049"/>
                </a:cxn>
                <a:cxn ang="0">
                  <a:pos x="5" y="939"/>
                </a:cxn>
                <a:cxn ang="0">
                  <a:pos x="45" y="739"/>
                </a:cxn>
                <a:cxn ang="0">
                  <a:pos x="125" y="549"/>
                </a:cxn>
                <a:cxn ang="0">
                  <a:pos x="235" y="385"/>
                </a:cxn>
                <a:cxn ang="0">
                  <a:pos x="375" y="240"/>
                </a:cxn>
                <a:cxn ang="0">
                  <a:pos x="540" y="125"/>
                </a:cxn>
                <a:cxn ang="0">
                  <a:pos x="725" y="45"/>
                </a:cxn>
                <a:cxn ang="0">
                  <a:pos x="925" y="5"/>
                </a:cxn>
                <a:cxn ang="0">
                  <a:pos x="1035" y="0"/>
                </a:cxn>
              </a:cxnLst>
              <a:rect l="0" t="0" r="r" b="b"/>
              <a:pathLst>
                <a:path w="2065" h="2097">
                  <a:moveTo>
                    <a:pt x="1035" y="0"/>
                  </a:moveTo>
                  <a:lnTo>
                    <a:pt x="1035" y="0"/>
                  </a:lnTo>
                  <a:lnTo>
                    <a:pt x="1140" y="5"/>
                  </a:lnTo>
                  <a:lnTo>
                    <a:pt x="1240" y="20"/>
                  </a:lnTo>
                  <a:lnTo>
                    <a:pt x="1340" y="45"/>
                  </a:lnTo>
                  <a:lnTo>
                    <a:pt x="1435" y="85"/>
                  </a:lnTo>
                  <a:lnTo>
                    <a:pt x="1525" y="125"/>
                  </a:lnTo>
                  <a:lnTo>
                    <a:pt x="1610" y="180"/>
                  </a:lnTo>
                  <a:lnTo>
                    <a:pt x="1690" y="240"/>
                  </a:lnTo>
                  <a:lnTo>
                    <a:pt x="1765" y="310"/>
                  </a:lnTo>
                  <a:lnTo>
                    <a:pt x="1830" y="385"/>
                  </a:lnTo>
                  <a:lnTo>
                    <a:pt x="1890" y="465"/>
                  </a:lnTo>
                  <a:lnTo>
                    <a:pt x="1940" y="549"/>
                  </a:lnTo>
                  <a:lnTo>
                    <a:pt x="1985" y="639"/>
                  </a:lnTo>
                  <a:lnTo>
                    <a:pt x="2020" y="739"/>
                  </a:lnTo>
                  <a:lnTo>
                    <a:pt x="2045" y="839"/>
                  </a:lnTo>
                  <a:lnTo>
                    <a:pt x="2060" y="939"/>
                  </a:lnTo>
                  <a:lnTo>
                    <a:pt x="2065" y="1049"/>
                  </a:lnTo>
                  <a:lnTo>
                    <a:pt x="2060" y="1154"/>
                  </a:lnTo>
                  <a:lnTo>
                    <a:pt x="2045" y="1258"/>
                  </a:lnTo>
                  <a:lnTo>
                    <a:pt x="2020" y="1358"/>
                  </a:lnTo>
                  <a:lnTo>
                    <a:pt x="1985" y="1453"/>
                  </a:lnTo>
                  <a:lnTo>
                    <a:pt x="1940" y="1548"/>
                  </a:lnTo>
                  <a:lnTo>
                    <a:pt x="1890" y="1633"/>
                  </a:lnTo>
                  <a:lnTo>
                    <a:pt x="1830" y="1713"/>
                  </a:lnTo>
                  <a:lnTo>
                    <a:pt x="1765" y="1788"/>
                  </a:lnTo>
                  <a:lnTo>
                    <a:pt x="1690" y="1857"/>
                  </a:lnTo>
                  <a:lnTo>
                    <a:pt x="1610" y="1917"/>
                  </a:lnTo>
                  <a:lnTo>
                    <a:pt x="1525" y="1967"/>
                  </a:lnTo>
                  <a:lnTo>
                    <a:pt x="1435" y="2012"/>
                  </a:lnTo>
                  <a:lnTo>
                    <a:pt x="1340" y="2047"/>
                  </a:lnTo>
                  <a:lnTo>
                    <a:pt x="1240" y="2072"/>
                  </a:lnTo>
                  <a:lnTo>
                    <a:pt x="1140" y="2092"/>
                  </a:lnTo>
                  <a:lnTo>
                    <a:pt x="1035" y="2097"/>
                  </a:lnTo>
                  <a:lnTo>
                    <a:pt x="925" y="2092"/>
                  </a:lnTo>
                  <a:lnTo>
                    <a:pt x="825" y="2072"/>
                  </a:lnTo>
                  <a:lnTo>
                    <a:pt x="725" y="2047"/>
                  </a:lnTo>
                  <a:lnTo>
                    <a:pt x="630" y="2012"/>
                  </a:lnTo>
                  <a:lnTo>
                    <a:pt x="540" y="1967"/>
                  </a:lnTo>
                  <a:lnTo>
                    <a:pt x="455" y="1917"/>
                  </a:lnTo>
                  <a:lnTo>
                    <a:pt x="375" y="1857"/>
                  </a:lnTo>
                  <a:lnTo>
                    <a:pt x="300" y="1788"/>
                  </a:lnTo>
                  <a:lnTo>
                    <a:pt x="235" y="1713"/>
                  </a:lnTo>
                  <a:lnTo>
                    <a:pt x="175" y="1633"/>
                  </a:lnTo>
                  <a:lnTo>
                    <a:pt x="125" y="1548"/>
                  </a:lnTo>
                  <a:lnTo>
                    <a:pt x="80" y="1453"/>
                  </a:lnTo>
                  <a:lnTo>
                    <a:pt x="45" y="1358"/>
                  </a:lnTo>
                  <a:lnTo>
                    <a:pt x="20" y="1258"/>
                  </a:lnTo>
                  <a:lnTo>
                    <a:pt x="5" y="1154"/>
                  </a:lnTo>
                  <a:lnTo>
                    <a:pt x="0" y="1049"/>
                  </a:lnTo>
                  <a:lnTo>
                    <a:pt x="5" y="939"/>
                  </a:lnTo>
                  <a:lnTo>
                    <a:pt x="20" y="839"/>
                  </a:lnTo>
                  <a:lnTo>
                    <a:pt x="45" y="739"/>
                  </a:lnTo>
                  <a:lnTo>
                    <a:pt x="80" y="639"/>
                  </a:lnTo>
                  <a:lnTo>
                    <a:pt x="125" y="549"/>
                  </a:lnTo>
                  <a:lnTo>
                    <a:pt x="175" y="465"/>
                  </a:lnTo>
                  <a:lnTo>
                    <a:pt x="235" y="385"/>
                  </a:lnTo>
                  <a:lnTo>
                    <a:pt x="300" y="310"/>
                  </a:lnTo>
                  <a:lnTo>
                    <a:pt x="375" y="240"/>
                  </a:lnTo>
                  <a:lnTo>
                    <a:pt x="455" y="180"/>
                  </a:lnTo>
                  <a:lnTo>
                    <a:pt x="540" y="125"/>
                  </a:lnTo>
                  <a:lnTo>
                    <a:pt x="630" y="85"/>
                  </a:lnTo>
                  <a:lnTo>
                    <a:pt x="725" y="45"/>
                  </a:lnTo>
                  <a:lnTo>
                    <a:pt x="825" y="20"/>
                  </a:lnTo>
                  <a:lnTo>
                    <a:pt x="925" y="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FEB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898" name="Freeform 236"/>
            <p:cNvSpPr>
              <a:spLocks/>
            </p:cNvSpPr>
            <p:nvPr/>
          </p:nvSpPr>
          <p:spPr bwMode="auto">
            <a:xfrm>
              <a:off x="5095875" y="3125355"/>
              <a:ext cx="1320800" cy="1338595"/>
            </a:xfrm>
            <a:custGeom>
              <a:avLst/>
              <a:gdLst/>
              <a:ahLst/>
              <a:cxnLst>
                <a:cxn ang="0">
                  <a:pos x="1040" y="0"/>
                </a:cxn>
                <a:cxn ang="0">
                  <a:pos x="1250" y="20"/>
                </a:cxn>
                <a:cxn ang="0">
                  <a:pos x="1445" y="80"/>
                </a:cxn>
                <a:cxn ang="0">
                  <a:pos x="1620" y="180"/>
                </a:cxn>
                <a:cxn ang="0">
                  <a:pos x="1775" y="310"/>
                </a:cxn>
                <a:cxn ang="0">
                  <a:pos x="1900" y="465"/>
                </a:cxn>
                <a:cxn ang="0">
                  <a:pos x="1995" y="644"/>
                </a:cxn>
                <a:cxn ang="0">
                  <a:pos x="2060" y="839"/>
                </a:cxn>
                <a:cxn ang="0">
                  <a:pos x="2080" y="1054"/>
                </a:cxn>
                <a:cxn ang="0">
                  <a:pos x="2075" y="1159"/>
                </a:cxn>
                <a:cxn ang="0">
                  <a:pos x="2030" y="1363"/>
                </a:cxn>
                <a:cxn ang="0">
                  <a:pos x="1955" y="1553"/>
                </a:cxn>
                <a:cxn ang="0">
                  <a:pos x="1840" y="1723"/>
                </a:cxn>
                <a:cxn ang="0">
                  <a:pos x="1700" y="1862"/>
                </a:cxn>
                <a:cxn ang="0">
                  <a:pos x="1535" y="1977"/>
                </a:cxn>
                <a:cxn ang="0">
                  <a:pos x="1350" y="2057"/>
                </a:cxn>
                <a:cxn ang="0">
                  <a:pos x="1145" y="2097"/>
                </a:cxn>
                <a:cxn ang="0">
                  <a:pos x="1040" y="2102"/>
                </a:cxn>
                <a:cxn ang="0">
                  <a:pos x="830" y="2082"/>
                </a:cxn>
                <a:cxn ang="0">
                  <a:pos x="635" y="2022"/>
                </a:cxn>
                <a:cxn ang="0">
                  <a:pos x="460" y="1922"/>
                </a:cxn>
                <a:cxn ang="0">
                  <a:pos x="305" y="1798"/>
                </a:cxn>
                <a:cxn ang="0">
                  <a:pos x="180" y="1638"/>
                </a:cxn>
                <a:cxn ang="0">
                  <a:pos x="80" y="1463"/>
                </a:cxn>
                <a:cxn ang="0">
                  <a:pos x="20" y="1263"/>
                </a:cxn>
                <a:cxn ang="0">
                  <a:pos x="0" y="1054"/>
                </a:cxn>
                <a:cxn ang="0">
                  <a:pos x="5" y="944"/>
                </a:cxn>
                <a:cxn ang="0">
                  <a:pos x="45" y="739"/>
                </a:cxn>
                <a:cxn ang="0">
                  <a:pos x="125" y="549"/>
                </a:cxn>
                <a:cxn ang="0">
                  <a:pos x="240" y="385"/>
                </a:cxn>
                <a:cxn ang="0">
                  <a:pos x="380" y="240"/>
                </a:cxn>
                <a:cxn ang="0">
                  <a:pos x="545" y="125"/>
                </a:cxn>
                <a:cxn ang="0">
                  <a:pos x="730" y="45"/>
                </a:cxn>
                <a:cxn ang="0">
                  <a:pos x="935" y="5"/>
                </a:cxn>
                <a:cxn ang="0">
                  <a:pos x="1040" y="0"/>
                </a:cxn>
              </a:cxnLst>
              <a:rect l="0" t="0" r="r" b="b"/>
              <a:pathLst>
                <a:path w="2080" h="2102">
                  <a:moveTo>
                    <a:pt x="1040" y="0"/>
                  </a:moveTo>
                  <a:lnTo>
                    <a:pt x="1040" y="0"/>
                  </a:lnTo>
                  <a:lnTo>
                    <a:pt x="1145" y="5"/>
                  </a:lnTo>
                  <a:lnTo>
                    <a:pt x="1250" y="20"/>
                  </a:lnTo>
                  <a:lnTo>
                    <a:pt x="1350" y="45"/>
                  </a:lnTo>
                  <a:lnTo>
                    <a:pt x="1445" y="80"/>
                  </a:lnTo>
                  <a:lnTo>
                    <a:pt x="1535" y="125"/>
                  </a:lnTo>
                  <a:lnTo>
                    <a:pt x="1620" y="180"/>
                  </a:lnTo>
                  <a:lnTo>
                    <a:pt x="1700" y="240"/>
                  </a:lnTo>
                  <a:lnTo>
                    <a:pt x="1775" y="310"/>
                  </a:lnTo>
                  <a:lnTo>
                    <a:pt x="1840" y="385"/>
                  </a:lnTo>
                  <a:lnTo>
                    <a:pt x="1900" y="465"/>
                  </a:lnTo>
                  <a:lnTo>
                    <a:pt x="1955" y="549"/>
                  </a:lnTo>
                  <a:lnTo>
                    <a:pt x="1995" y="644"/>
                  </a:lnTo>
                  <a:lnTo>
                    <a:pt x="2030" y="739"/>
                  </a:lnTo>
                  <a:lnTo>
                    <a:pt x="2060" y="839"/>
                  </a:lnTo>
                  <a:lnTo>
                    <a:pt x="2075" y="944"/>
                  </a:lnTo>
                  <a:lnTo>
                    <a:pt x="2080" y="1054"/>
                  </a:lnTo>
                  <a:lnTo>
                    <a:pt x="2075" y="1159"/>
                  </a:lnTo>
                  <a:lnTo>
                    <a:pt x="2060" y="1263"/>
                  </a:lnTo>
                  <a:lnTo>
                    <a:pt x="2030" y="1363"/>
                  </a:lnTo>
                  <a:lnTo>
                    <a:pt x="1995" y="1463"/>
                  </a:lnTo>
                  <a:lnTo>
                    <a:pt x="1955" y="1553"/>
                  </a:lnTo>
                  <a:lnTo>
                    <a:pt x="1900" y="1638"/>
                  </a:lnTo>
                  <a:lnTo>
                    <a:pt x="1840" y="1723"/>
                  </a:lnTo>
                  <a:lnTo>
                    <a:pt x="1775" y="1798"/>
                  </a:lnTo>
                  <a:lnTo>
                    <a:pt x="1700" y="1862"/>
                  </a:lnTo>
                  <a:lnTo>
                    <a:pt x="1620" y="1922"/>
                  </a:lnTo>
                  <a:lnTo>
                    <a:pt x="1535" y="1977"/>
                  </a:lnTo>
                  <a:lnTo>
                    <a:pt x="1445" y="2022"/>
                  </a:lnTo>
                  <a:lnTo>
                    <a:pt x="1350" y="2057"/>
                  </a:lnTo>
                  <a:lnTo>
                    <a:pt x="1250" y="2082"/>
                  </a:lnTo>
                  <a:lnTo>
                    <a:pt x="1145" y="2097"/>
                  </a:lnTo>
                  <a:lnTo>
                    <a:pt x="1040" y="2102"/>
                  </a:lnTo>
                  <a:lnTo>
                    <a:pt x="935" y="2097"/>
                  </a:lnTo>
                  <a:lnTo>
                    <a:pt x="830" y="2082"/>
                  </a:lnTo>
                  <a:lnTo>
                    <a:pt x="730" y="2057"/>
                  </a:lnTo>
                  <a:lnTo>
                    <a:pt x="635" y="2022"/>
                  </a:lnTo>
                  <a:lnTo>
                    <a:pt x="545" y="1977"/>
                  </a:lnTo>
                  <a:lnTo>
                    <a:pt x="460" y="1922"/>
                  </a:lnTo>
                  <a:lnTo>
                    <a:pt x="380" y="1862"/>
                  </a:lnTo>
                  <a:lnTo>
                    <a:pt x="305" y="1798"/>
                  </a:lnTo>
                  <a:lnTo>
                    <a:pt x="240" y="1723"/>
                  </a:lnTo>
                  <a:lnTo>
                    <a:pt x="180" y="1638"/>
                  </a:lnTo>
                  <a:lnTo>
                    <a:pt x="125" y="1553"/>
                  </a:lnTo>
                  <a:lnTo>
                    <a:pt x="80" y="1463"/>
                  </a:lnTo>
                  <a:lnTo>
                    <a:pt x="45" y="1363"/>
                  </a:lnTo>
                  <a:lnTo>
                    <a:pt x="20" y="1263"/>
                  </a:lnTo>
                  <a:lnTo>
                    <a:pt x="5" y="1159"/>
                  </a:lnTo>
                  <a:lnTo>
                    <a:pt x="0" y="1054"/>
                  </a:lnTo>
                  <a:lnTo>
                    <a:pt x="5" y="944"/>
                  </a:lnTo>
                  <a:lnTo>
                    <a:pt x="20" y="839"/>
                  </a:lnTo>
                  <a:lnTo>
                    <a:pt x="45" y="739"/>
                  </a:lnTo>
                  <a:lnTo>
                    <a:pt x="80" y="644"/>
                  </a:lnTo>
                  <a:lnTo>
                    <a:pt x="125" y="549"/>
                  </a:lnTo>
                  <a:lnTo>
                    <a:pt x="180" y="465"/>
                  </a:lnTo>
                  <a:lnTo>
                    <a:pt x="240" y="385"/>
                  </a:lnTo>
                  <a:lnTo>
                    <a:pt x="305" y="310"/>
                  </a:lnTo>
                  <a:lnTo>
                    <a:pt x="380" y="240"/>
                  </a:lnTo>
                  <a:lnTo>
                    <a:pt x="460" y="180"/>
                  </a:lnTo>
                  <a:lnTo>
                    <a:pt x="545" y="125"/>
                  </a:lnTo>
                  <a:lnTo>
                    <a:pt x="635" y="80"/>
                  </a:lnTo>
                  <a:lnTo>
                    <a:pt x="730" y="45"/>
                  </a:lnTo>
                  <a:lnTo>
                    <a:pt x="830" y="20"/>
                  </a:lnTo>
                  <a:lnTo>
                    <a:pt x="935" y="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FCE0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899" name="Freeform 235"/>
            <p:cNvSpPr>
              <a:spLocks/>
            </p:cNvSpPr>
            <p:nvPr/>
          </p:nvSpPr>
          <p:spPr bwMode="auto">
            <a:xfrm>
              <a:off x="5089525" y="3118987"/>
              <a:ext cx="1327150" cy="1348147"/>
            </a:xfrm>
            <a:custGeom>
              <a:avLst/>
              <a:gdLst/>
              <a:ahLst/>
              <a:cxnLst>
                <a:cxn ang="0">
                  <a:pos x="1045" y="0"/>
                </a:cxn>
                <a:cxn ang="0">
                  <a:pos x="1255" y="25"/>
                </a:cxn>
                <a:cxn ang="0">
                  <a:pos x="1450" y="85"/>
                </a:cxn>
                <a:cxn ang="0">
                  <a:pos x="1630" y="185"/>
                </a:cxn>
                <a:cxn ang="0">
                  <a:pos x="1785" y="310"/>
                </a:cxn>
                <a:cxn ang="0">
                  <a:pos x="1910" y="470"/>
                </a:cxn>
                <a:cxn ang="0">
                  <a:pos x="2010" y="649"/>
                </a:cxn>
                <a:cxn ang="0">
                  <a:pos x="2070" y="849"/>
                </a:cxn>
                <a:cxn ang="0">
                  <a:pos x="2090" y="1059"/>
                </a:cxn>
                <a:cxn ang="0">
                  <a:pos x="2085" y="1169"/>
                </a:cxn>
                <a:cxn ang="0">
                  <a:pos x="2045" y="1373"/>
                </a:cxn>
                <a:cxn ang="0">
                  <a:pos x="1965" y="1563"/>
                </a:cxn>
                <a:cxn ang="0">
                  <a:pos x="1850" y="1733"/>
                </a:cxn>
                <a:cxn ang="0">
                  <a:pos x="1710" y="1877"/>
                </a:cxn>
                <a:cxn ang="0">
                  <a:pos x="1545" y="1992"/>
                </a:cxn>
                <a:cxn ang="0">
                  <a:pos x="1355" y="2072"/>
                </a:cxn>
                <a:cxn ang="0">
                  <a:pos x="1155" y="2112"/>
                </a:cxn>
                <a:cxn ang="0">
                  <a:pos x="1045" y="2117"/>
                </a:cxn>
                <a:cxn ang="0">
                  <a:pos x="835" y="2097"/>
                </a:cxn>
                <a:cxn ang="0">
                  <a:pos x="640" y="2032"/>
                </a:cxn>
                <a:cxn ang="0">
                  <a:pos x="465" y="1937"/>
                </a:cxn>
                <a:cxn ang="0">
                  <a:pos x="310" y="1808"/>
                </a:cxn>
                <a:cxn ang="0">
                  <a:pos x="180" y="1653"/>
                </a:cxn>
                <a:cxn ang="0">
                  <a:pos x="85" y="1473"/>
                </a:cxn>
                <a:cxn ang="0">
                  <a:pos x="25" y="1273"/>
                </a:cxn>
                <a:cxn ang="0">
                  <a:pos x="0" y="1059"/>
                </a:cxn>
                <a:cxn ang="0">
                  <a:pos x="5" y="954"/>
                </a:cxn>
                <a:cxn ang="0">
                  <a:pos x="50" y="744"/>
                </a:cxn>
                <a:cxn ang="0">
                  <a:pos x="130" y="554"/>
                </a:cxn>
                <a:cxn ang="0">
                  <a:pos x="240" y="385"/>
                </a:cxn>
                <a:cxn ang="0">
                  <a:pos x="380" y="245"/>
                </a:cxn>
                <a:cxn ang="0">
                  <a:pos x="550" y="130"/>
                </a:cxn>
                <a:cxn ang="0">
                  <a:pos x="735" y="50"/>
                </a:cxn>
                <a:cxn ang="0">
                  <a:pos x="940" y="5"/>
                </a:cxn>
                <a:cxn ang="0">
                  <a:pos x="1045" y="0"/>
                </a:cxn>
              </a:cxnLst>
              <a:rect l="0" t="0" r="r" b="b"/>
              <a:pathLst>
                <a:path w="2090" h="2117">
                  <a:moveTo>
                    <a:pt x="1045" y="0"/>
                  </a:moveTo>
                  <a:lnTo>
                    <a:pt x="1045" y="0"/>
                  </a:lnTo>
                  <a:lnTo>
                    <a:pt x="1155" y="5"/>
                  </a:lnTo>
                  <a:lnTo>
                    <a:pt x="1255" y="25"/>
                  </a:lnTo>
                  <a:lnTo>
                    <a:pt x="1355" y="50"/>
                  </a:lnTo>
                  <a:lnTo>
                    <a:pt x="1450" y="85"/>
                  </a:lnTo>
                  <a:lnTo>
                    <a:pt x="1545" y="130"/>
                  </a:lnTo>
                  <a:lnTo>
                    <a:pt x="1630" y="185"/>
                  </a:lnTo>
                  <a:lnTo>
                    <a:pt x="1710" y="245"/>
                  </a:lnTo>
                  <a:lnTo>
                    <a:pt x="1785" y="310"/>
                  </a:lnTo>
                  <a:lnTo>
                    <a:pt x="1850" y="385"/>
                  </a:lnTo>
                  <a:lnTo>
                    <a:pt x="1910" y="470"/>
                  </a:lnTo>
                  <a:lnTo>
                    <a:pt x="1965" y="554"/>
                  </a:lnTo>
                  <a:lnTo>
                    <a:pt x="2010" y="649"/>
                  </a:lnTo>
                  <a:lnTo>
                    <a:pt x="2045" y="744"/>
                  </a:lnTo>
                  <a:lnTo>
                    <a:pt x="2070" y="849"/>
                  </a:lnTo>
                  <a:lnTo>
                    <a:pt x="2085" y="954"/>
                  </a:lnTo>
                  <a:lnTo>
                    <a:pt x="2090" y="1059"/>
                  </a:lnTo>
                  <a:lnTo>
                    <a:pt x="2085" y="1169"/>
                  </a:lnTo>
                  <a:lnTo>
                    <a:pt x="2070" y="1273"/>
                  </a:lnTo>
                  <a:lnTo>
                    <a:pt x="2045" y="1373"/>
                  </a:lnTo>
                  <a:lnTo>
                    <a:pt x="2010" y="1473"/>
                  </a:lnTo>
                  <a:lnTo>
                    <a:pt x="1965" y="1563"/>
                  </a:lnTo>
                  <a:lnTo>
                    <a:pt x="1910" y="1653"/>
                  </a:lnTo>
                  <a:lnTo>
                    <a:pt x="1850" y="1733"/>
                  </a:lnTo>
                  <a:lnTo>
                    <a:pt x="1785" y="1808"/>
                  </a:lnTo>
                  <a:lnTo>
                    <a:pt x="1710" y="1877"/>
                  </a:lnTo>
                  <a:lnTo>
                    <a:pt x="1630" y="1937"/>
                  </a:lnTo>
                  <a:lnTo>
                    <a:pt x="1545" y="1992"/>
                  </a:lnTo>
                  <a:lnTo>
                    <a:pt x="1450" y="2032"/>
                  </a:lnTo>
                  <a:lnTo>
                    <a:pt x="1355" y="2072"/>
                  </a:lnTo>
                  <a:lnTo>
                    <a:pt x="1255" y="2097"/>
                  </a:lnTo>
                  <a:lnTo>
                    <a:pt x="1155" y="2112"/>
                  </a:lnTo>
                  <a:lnTo>
                    <a:pt x="1045" y="2117"/>
                  </a:lnTo>
                  <a:lnTo>
                    <a:pt x="940" y="2112"/>
                  </a:lnTo>
                  <a:lnTo>
                    <a:pt x="835" y="2097"/>
                  </a:lnTo>
                  <a:lnTo>
                    <a:pt x="735" y="2072"/>
                  </a:lnTo>
                  <a:lnTo>
                    <a:pt x="640" y="2032"/>
                  </a:lnTo>
                  <a:lnTo>
                    <a:pt x="550" y="1992"/>
                  </a:lnTo>
                  <a:lnTo>
                    <a:pt x="465" y="1937"/>
                  </a:lnTo>
                  <a:lnTo>
                    <a:pt x="380" y="1877"/>
                  </a:lnTo>
                  <a:lnTo>
                    <a:pt x="310" y="1808"/>
                  </a:lnTo>
                  <a:lnTo>
                    <a:pt x="240" y="1733"/>
                  </a:lnTo>
                  <a:lnTo>
                    <a:pt x="180" y="1653"/>
                  </a:lnTo>
                  <a:lnTo>
                    <a:pt x="130" y="1563"/>
                  </a:lnTo>
                  <a:lnTo>
                    <a:pt x="85" y="1473"/>
                  </a:lnTo>
                  <a:lnTo>
                    <a:pt x="50" y="1373"/>
                  </a:lnTo>
                  <a:lnTo>
                    <a:pt x="25" y="1273"/>
                  </a:lnTo>
                  <a:lnTo>
                    <a:pt x="5" y="1169"/>
                  </a:lnTo>
                  <a:lnTo>
                    <a:pt x="0" y="1059"/>
                  </a:lnTo>
                  <a:lnTo>
                    <a:pt x="5" y="954"/>
                  </a:lnTo>
                  <a:lnTo>
                    <a:pt x="25" y="849"/>
                  </a:lnTo>
                  <a:lnTo>
                    <a:pt x="50" y="744"/>
                  </a:lnTo>
                  <a:lnTo>
                    <a:pt x="85" y="649"/>
                  </a:lnTo>
                  <a:lnTo>
                    <a:pt x="130" y="554"/>
                  </a:lnTo>
                  <a:lnTo>
                    <a:pt x="180" y="470"/>
                  </a:lnTo>
                  <a:lnTo>
                    <a:pt x="240" y="385"/>
                  </a:lnTo>
                  <a:lnTo>
                    <a:pt x="310" y="310"/>
                  </a:lnTo>
                  <a:lnTo>
                    <a:pt x="380" y="245"/>
                  </a:lnTo>
                  <a:lnTo>
                    <a:pt x="465" y="185"/>
                  </a:lnTo>
                  <a:lnTo>
                    <a:pt x="550" y="130"/>
                  </a:lnTo>
                  <a:lnTo>
                    <a:pt x="640" y="85"/>
                  </a:lnTo>
                  <a:lnTo>
                    <a:pt x="735" y="50"/>
                  </a:lnTo>
                  <a:lnTo>
                    <a:pt x="835" y="25"/>
                  </a:lnTo>
                  <a:lnTo>
                    <a:pt x="940" y="5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rgbClr val="FCDB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00" name="Freeform 234"/>
            <p:cNvSpPr>
              <a:spLocks/>
            </p:cNvSpPr>
            <p:nvPr/>
          </p:nvSpPr>
          <p:spPr bwMode="auto">
            <a:xfrm>
              <a:off x="5086350" y="3115803"/>
              <a:ext cx="1333500" cy="1354515"/>
            </a:xfrm>
            <a:custGeom>
              <a:avLst/>
              <a:gdLst/>
              <a:ahLst/>
              <a:cxnLst>
                <a:cxn ang="0">
                  <a:pos x="1050" y="0"/>
                </a:cxn>
                <a:cxn ang="0">
                  <a:pos x="1260" y="20"/>
                </a:cxn>
                <a:cxn ang="0">
                  <a:pos x="1455" y="85"/>
                </a:cxn>
                <a:cxn ang="0">
                  <a:pos x="1635" y="180"/>
                </a:cxn>
                <a:cxn ang="0">
                  <a:pos x="1790" y="310"/>
                </a:cxn>
                <a:cxn ang="0">
                  <a:pos x="1920" y="470"/>
                </a:cxn>
                <a:cxn ang="0">
                  <a:pos x="2015" y="649"/>
                </a:cxn>
                <a:cxn ang="0">
                  <a:pos x="2075" y="849"/>
                </a:cxn>
                <a:cxn ang="0">
                  <a:pos x="2100" y="1064"/>
                </a:cxn>
                <a:cxn ang="0">
                  <a:pos x="2090" y="1174"/>
                </a:cxn>
                <a:cxn ang="0">
                  <a:pos x="2050" y="1378"/>
                </a:cxn>
                <a:cxn ang="0">
                  <a:pos x="1970" y="1568"/>
                </a:cxn>
                <a:cxn ang="0">
                  <a:pos x="1860" y="1738"/>
                </a:cxn>
                <a:cxn ang="0">
                  <a:pos x="1715" y="1882"/>
                </a:cxn>
                <a:cxn ang="0">
                  <a:pos x="1550" y="1997"/>
                </a:cxn>
                <a:cxn ang="0">
                  <a:pos x="1360" y="2077"/>
                </a:cxn>
                <a:cxn ang="0">
                  <a:pos x="1155" y="2122"/>
                </a:cxn>
                <a:cxn ang="0">
                  <a:pos x="1050" y="2127"/>
                </a:cxn>
                <a:cxn ang="0">
                  <a:pos x="835" y="2107"/>
                </a:cxn>
                <a:cxn ang="0">
                  <a:pos x="640" y="2042"/>
                </a:cxn>
                <a:cxn ang="0">
                  <a:pos x="460" y="1942"/>
                </a:cxn>
                <a:cxn ang="0">
                  <a:pos x="305" y="1813"/>
                </a:cxn>
                <a:cxn ang="0">
                  <a:pos x="180" y="1658"/>
                </a:cxn>
                <a:cxn ang="0">
                  <a:pos x="80" y="1478"/>
                </a:cxn>
                <a:cxn ang="0">
                  <a:pos x="20" y="1278"/>
                </a:cxn>
                <a:cxn ang="0">
                  <a:pos x="0" y="1064"/>
                </a:cxn>
                <a:cxn ang="0">
                  <a:pos x="5" y="954"/>
                </a:cxn>
                <a:cxn ang="0">
                  <a:pos x="45" y="749"/>
                </a:cxn>
                <a:cxn ang="0">
                  <a:pos x="125" y="554"/>
                </a:cxn>
                <a:cxn ang="0">
                  <a:pos x="240" y="385"/>
                </a:cxn>
                <a:cxn ang="0">
                  <a:pos x="380" y="245"/>
                </a:cxn>
                <a:cxn ang="0">
                  <a:pos x="550" y="130"/>
                </a:cxn>
                <a:cxn ang="0">
                  <a:pos x="735" y="45"/>
                </a:cxn>
                <a:cxn ang="0">
                  <a:pos x="940" y="5"/>
                </a:cxn>
                <a:cxn ang="0">
                  <a:pos x="1050" y="0"/>
                </a:cxn>
              </a:cxnLst>
              <a:rect l="0" t="0" r="r" b="b"/>
              <a:pathLst>
                <a:path w="2100" h="2127">
                  <a:moveTo>
                    <a:pt x="1050" y="0"/>
                  </a:moveTo>
                  <a:lnTo>
                    <a:pt x="1050" y="0"/>
                  </a:lnTo>
                  <a:lnTo>
                    <a:pt x="1155" y="5"/>
                  </a:lnTo>
                  <a:lnTo>
                    <a:pt x="1260" y="20"/>
                  </a:lnTo>
                  <a:lnTo>
                    <a:pt x="1360" y="45"/>
                  </a:lnTo>
                  <a:lnTo>
                    <a:pt x="1455" y="85"/>
                  </a:lnTo>
                  <a:lnTo>
                    <a:pt x="1550" y="130"/>
                  </a:lnTo>
                  <a:lnTo>
                    <a:pt x="1635" y="180"/>
                  </a:lnTo>
                  <a:lnTo>
                    <a:pt x="1715" y="245"/>
                  </a:lnTo>
                  <a:lnTo>
                    <a:pt x="1790" y="310"/>
                  </a:lnTo>
                  <a:lnTo>
                    <a:pt x="1860" y="385"/>
                  </a:lnTo>
                  <a:lnTo>
                    <a:pt x="1920" y="470"/>
                  </a:lnTo>
                  <a:lnTo>
                    <a:pt x="1970" y="554"/>
                  </a:lnTo>
                  <a:lnTo>
                    <a:pt x="2015" y="649"/>
                  </a:lnTo>
                  <a:lnTo>
                    <a:pt x="2050" y="749"/>
                  </a:lnTo>
                  <a:lnTo>
                    <a:pt x="2075" y="849"/>
                  </a:lnTo>
                  <a:lnTo>
                    <a:pt x="2090" y="954"/>
                  </a:lnTo>
                  <a:lnTo>
                    <a:pt x="2100" y="1064"/>
                  </a:lnTo>
                  <a:lnTo>
                    <a:pt x="2090" y="1174"/>
                  </a:lnTo>
                  <a:lnTo>
                    <a:pt x="2075" y="1278"/>
                  </a:lnTo>
                  <a:lnTo>
                    <a:pt x="2050" y="1378"/>
                  </a:lnTo>
                  <a:lnTo>
                    <a:pt x="2015" y="1478"/>
                  </a:lnTo>
                  <a:lnTo>
                    <a:pt x="1970" y="1568"/>
                  </a:lnTo>
                  <a:lnTo>
                    <a:pt x="1920" y="1658"/>
                  </a:lnTo>
                  <a:lnTo>
                    <a:pt x="1860" y="1738"/>
                  </a:lnTo>
                  <a:lnTo>
                    <a:pt x="1790" y="1813"/>
                  </a:lnTo>
                  <a:lnTo>
                    <a:pt x="1715" y="1882"/>
                  </a:lnTo>
                  <a:lnTo>
                    <a:pt x="1635" y="1942"/>
                  </a:lnTo>
                  <a:lnTo>
                    <a:pt x="1550" y="1997"/>
                  </a:lnTo>
                  <a:lnTo>
                    <a:pt x="1455" y="2042"/>
                  </a:lnTo>
                  <a:lnTo>
                    <a:pt x="1360" y="2077"/>
                  </a:lnTo>
                  <a:lnTo>
                    <a:pt x="1260" y="2107"/>
                  </a:lnTo>
                  <a:lnTo>
                    <a:pt x="1155" y="2122"/>
                  </a:lnTo>
                  <a:lnTo>
                    <a:pt x="1050" y="2127"/>
                  </a:lnTo>
                  <a:lnTo>
                    <a:pt x="940" y="2122"/>
                  </a:lnTo>
                  <a:lnTo>
                    <a:pt x="835" y="2107"/>
                  </a:lnTo>
                  <a:lnTo>
                    <a:pt x="735" y="2077"/>
                  </a:lnTo>
                  <a:lnTo>
                    <a:pt x="640" y="2042"/>
                  </a:lnTo>
                  <a:lnTo>
                    <a:pt x="550" y="1997"/>
                  </a:lnTo>
                  <a:lnTo>
                    <a:pt x="460" y="1942"/>
                  </a:lnTo>
                  <a:lnTo>
                    <a:pt x="380" y="1882"/>
                  </a:lnTo>
                  <a:lnTo>
                    <a:pt x="305" y="1813"/>
                  </a:lnTo>
                  <a:lnTo>
                    <a:pt x="240" y="1738"/>
                  </a:lnTo>
                  <a:lnTo>
                    <a:pt x="180" y="1658"/>
                  </a:lnTo>
                  <a:lnTo>
                    <a:pt x="125" y="1568"/>
                  </a:lnTo>
                  <a:lnTo>
                    <a:pt x="80" y="1478"/>
                  </a:lnTo>
                  <a:lnTo>
                    <a:pt x="45" y="1378"/>
                  </a:lnTo>
                  <a:lnTo>
                    <a:pt x="20" y="1278"/>
                  </a:lnTo>
                  <a:lnTo>
                    <a:pt x="5" y="1174"/>
                  </a:lnTo>
                  <a:lnTo>
                    <a:pt x="0" y="1064"/>
                  </a:lnTo>
                  <a:lnTo>
                    <a:pt x="5" y="954"/>
                  </a:lnTo>
                  <a:lnTo>
                    <a:pt x="20" y="849"/>
                  </a:lnTo>
                  <a:lnTo>
                    <a:pt x="45" y="749"/>
                  </a:lnTo>
                  <a:lnTo>
                    <a:pt x="80" y="649"/>
                  </a:lnTo>
                  <a:lnTo>
                    <a:pt x="125" y="554"/>
                  </a:lnTo>
                  <a:lnTo>
                    <a:pt x="180" y="470"/>
                  </a:lnTo>
                  <a:lnTo>
                    <a:pt x="240" y="385"/>
                  </a:lnTo>
                  <a:lnTo>
                    <a:pt x="305" y="310"/>
                  </a:lnTo>
                  <a:lnTo>
                    <a:pt x="380" y="245"/>
                  </a:lnTo>
                  <a:lnTo>
                    <a:pt x="460" y="180"/>
                  </a:lnTo>
                  <a:lnTo>
                    <a:pt x="550" y="130"/>
                  </a:lnTo>
                  <a:lnTo>
                    <a:pt x="640" y="85"/>
                  </a:lnTo>
                  <a:lnTo>
                    <a:pt x="735" y="45"/>
                  </a:lnTo>
                  <a:lnTo>
                    <a:pt x="835" y="20"/>
                  </a:lnTo>
                  <a:lnTo>
                    <a:pt x="940" y="5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FCD3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01" name="Freeform 233"/>
            <p:cNvSpPr>
              <a:spLocks/>
            </p:cNvSpPr>
            <p:nvPr/>
          </p:nvSpPr>
          <p:spPr bwMode="auto">
            <a:xfrm>
              <a:off x="5080000" y="3109435"/>
              <a:ext cx="1339850" cy="1364067"/>
            </a:xfrm>
            <a:custGeom>
              <a:avLst/>
              <a:gdLst/>
              <a:ahLst/>
              <a:cxnLst>
                <a:cxn ang="0">
                  <a:pos x="1055" y="0"/>
                </a:cxn>
                <a:cxn ang="0">
                  <a:pos x="1265" y="25"/>
                </a:cxn>
                <a:cxn ang="0">
                  <a:pos x="1465" y="85"/>
                </a:cxn>
                <a:cxn ang="0">
                  <a:pos x="1645" y="185"/>
                </a:cxn>
                <a:cxn ang="0">
                  <a:pos x="1800" y="315"/>
                </a:cxn>
                <a:cxn ang="0">
                  <a:pos x="1930" y="475"/>
                </a:cxn>
                <a:cxn ang="0">
                  <a:pos x="2025" y="654"/>
                </a:cxn>
                <a:cxn ang="0">
                  <a:pos x="2090" y="854"/>
                </a:cxn>
                <a:cxn ang="0">
                  <a:pos x="2110" y="1074"/>
                </a:cxn>
                <a:cxn ang="0">
                  <a:pos x="2105" y="1179"/>
                </a:cxn>
                <a:cxn ang="0">
                  <a:pos x="2060" y="1388"/>
                </a:cxn>
                <a:cxn ang="0">
                  <a:pos x="1980" y="1578"/>
                </a:cxn>
                <a:cxn ang="0">
                  <a:pos x="1870" y="1753"/>
                </a:cxn>
                <a:cxn ang="0">
                  <a:pos x="1725" y="1897"/>
                </a:cxn>
                <a:cxn ang="0">
                  <a:pos x="1555" y="2012"/>
                </a:cxn>
                <a:cxn ang="0">
                  <a:pos x="1370" y="2092"/>
                </a:cxn>
                <a:cxn ang="0">
                  <a:pos x="1160" y="2137"/>
                </a:cxn>
                <a:cxn ang="0">
                  <a:pos x="1055" y="2142"/>
                </a:cxn>
                <a:cxn ang="0">
                  <a:pos x="845" y="2117"/>
                </a:cxn>
                <a:cxn ang="0">
                  <a:pos x="645" y="2057"/>
                </a:cxn>
                <a:cxn ang="0">
                  <a:pos x="465" y="1957"/>
                </a:cxn>
                <a:cxn ang="0">
                  <a:pos x="310" y="1828"/>
                </a:cxn>
                <a:cxn ang="0">
                  <a:pos x="180" y="1668"/>
                </a:cxn>
                <a:cxn ang="0">
                  <a:pos x="85" y="1488"/>
                </a:cxn>
                <a:cxn ang="0">
                  <a:pos x="20" y="1288"/>
                </a:cxn>
                <a:cxn ang="0">
                  <a:pos x="0" y="1074"/>
                </a:cxn>
                <a:cxn ang="0">
                  <a:pos x="5" y="964"/>
                </a:cxn>
                <a:cxn ang="0">
                  <a:pos x="45" y="754"/>
                </a:cxn>
                <a:cxn ang="0">
                  <a:pos x="125" y="564"/>
                </a:cxn>
                <a:cxn ang="0">
                  <a:pos x="240" y="390"/>
                </a:cxn>
                <a:cxn ang="0">
                  <a:pos x="385" y="245"/>
                </a:cxn>
                <a:cxn ang="0">
                  <a:pos x="550" y="130"/>
                </a:cxn>
                <a:cxn ang="0">
                  <a:pos x="740" y="50"/>
                </a:cxn>
                <a:cxn ang="0">
                  <a:pos x="945" y="10"/>
                </a:cxn>
                <a:cxn ang="0">
                  <a:pos x="1055" y="0"/>
                </a:cxn>
              </a:cxnLst>
              <a:rect l="0" t="0" r="r" b="b"/>
              <a:pathLst>
                <a:path w="2110" h="2142">
                  <a:moveTo>
                    <a:pt x="1055" y="0"/>
                  </a:moveTo>
                  <a:lnTo>
                    <a:pt x="1055" y="0"/>
                  </a:lnTo>
                  <a:lnTo>
                    <a:pt x="1160" y="10"/>
                  </a:lnTo>
                  <a:lnTo>
                    <a:pt x="1265" y="25"/>
                  </a:lnTo>
                  <a:lnTo>
                    <a:pt x="1370" y="50"/>
                  </a:lnTo>
                  <a:lnTo>
                    <a:pt x="1465" y="85"/>
                  </a:lnTo>
                  <a:lnTo>
                    <a:pt x="1555" y="130"/>
                  </a:lnTo>
                  <a:lnTo>
                    <a:pt x="1645" y="185"/>
                  </a:lnTo>
                  <a:lnTo>
                    <a:pt x="1725" y="245"/>
                  </a:lnTo>
                  <a:lnTo>
                    <a:pt x="1800" y="315"/>
                  </a:lnTo>
                  <a:lnTo>
                    <a:pt x="1870" y="390"/>
                  </a:lnTo>
                  <a:lnTo>
                    <a:pt x="1930" y="475"/>
                  </a:lnTo>
                  <a:lnTo>
                    <a:pt x="1980" y="564"/>
                  </a:lnTo>
                  <a:lnTo>
                    <a:pt x="2025" y="654"/>
                  </a:lnTo>
                  <a:lnTo>
                    <a:pt x="2060" y="754"/>
                  </a:lnTo>
                  <a:lnTo>
                    <a:pt x="2090" y="854"/>
                  </a:lnTo>
                  <a:lnTo>
                    <a:pt x="2105" y="964"/>
                  </a:lnTo>
                  <a:lnTo>
                    <a:pt x="2110" y="1074"/>
                  </a:lnTo>
                  <a:lnTo>
                    <a:pt x="2105" y="1179"/>
                  </a:lnTo>
                  <a:lnTo>
                    <a:pt x="2090" y="1288"/>
                  </a:lnTo>
                  <a:lnTo>
                    <a:pt x="2060" y="1388"/>
                  </a:lnTo>
                  <a:lnTo>
                    <a:pt x="2025" y="1488"/>
                  </a:lnTo>
                  <a:lnTo>
                    <a:pt x="1980" y="1578"/>
                  </a:lnTo>
                  <a:lnTo>
                    <a:pt x="1930" y="1668"/>
                  </a:lnTo>
                  <a:lnTo>
                    <a:pt x="1870" y="1753"/>
                  </a:lnTo>
                  <a:lnTo>
                    <a:pt x="1800" y="1828"/>
                  </a:lnTo>
                  <a:lnTo>
                    <a:pt x="1725" y="1897"/>
                  </a:lnTo>
                  <a:lnTo>
                    <a:pt x="1645" y="1957"/>
                  </a:lnTo>
                  <a:lnTo>
                    <a:pt x="1555" y="2012"/>
                  </a:lnTo>
                  <a:lnTo>
                    <a:pt x="1465" y="2057"/>
                  </a:lnTo>
                  <a:lnTo>
                    <a:pt x="1370" y="2092"/>
                  </a:lnTo>
                  <a:lnTo>
                    <a:pt x="1265" y="2117"/>
                  </a:lnTo>
                  <a:lnTo>
                    <a:pt x="1160" y="2137"/>
                  </a:lnTo>
                  <a:lnTo>
                    <a:pt x="1055" y="2142"/>
                  </a:lnTo>
                  <a:lnTo>
                    <a:pt x="945" y="2137"/>
                  </a:lnTo>
                  <a:lnTo>
                    <a:pt x="845" y="2117"/>
                  </a:lnTo>
                  <a:lnTo>
                    <a:pt x="740" y="2092"/>
                  </a:lnTo>
                  <a:lnTo>
                    <a:pt x="645" y="2057"/>
                  </a:lnTo>
                  <a:lnTo>
                    <a:pt x="550" y="2012"/>
                  </a:lnTo>
                  <a:lnTo>
                    <a:pt x="465" y="1957"/>
                  </a:lnTo>
                  <a:lnTo>
                    <a:pt x="385" y="1897"/>
                  </a:lnTo>
                  <a:lnTo>
                    <a:pt x="310" y="1828"/>
                  </a:lnTo>
                  <a:lnTo>
                    <a:pt x="240" y="1753"/>
                  </a:lnTo>
                  <a:lnTo>
                    <a:pt x="180" y="1668"/>
                  </a:lnTo>
                  <a:lnTo>
                    <a:pt x="125" y="1578"/>
                  </a:lnTo>
                  <a:lnTo>
                    <a:pt x="85" y="1488"/>
                  </a:lnTo>
                  <a:lnTo>
                    <a:pt x="45" y="1388"/>
                  </a:lnTo>
                  <a:lnTo>
                    <a:pt x="20" y="1288"/>
                  </a:lnTo>
                  <a:lnTo>
                    <a:pt x="5" y="1179"/>
                  </a:lnTo>
                  <a:lnTo>
                    <a:pt x="0" y="1074"/>
                  </a:lnTo>
                  <a:lnTo>
                    <a:pt x="5" y="964"/>
                  </a:lnTo>
                  <a:lnTo>
                    <a:pt x="20" y="854"/>
                  </a:lnTo>
                  <a:lnTo>
                    <a:pt x="45" y="754"/>
                  </a:lnTo>
                  <a:lnTo>
                    <a:pt x="85" y="654"/>
                  </a:lnTo>
                  <a:lnTo>
                    <a:pt x="125" y="564"/>
                  </a:lnTo>
                  <a:lnTo>
                    <a:pt x="180" y="475"/>
                  </a:lnTo>
                  <a:lnTo>
                    <a:pt x="240" y="390"/>
                  </a:lnTo>
                  <a:lnTo>
                    <a:pt x="310" y="315"/>
                  </a:lnTo>
                  <a:lnTo>
                    <a:pt x="385" y="245"/>
                  </a:lnTo>
                  <a:lnTo>
                    <a:pt x="465" y="185"/>
                  </a:lnTo>
                  <a:lnTo>
                    <a:pt x="550" y="130"/>
                  </a:lnTo>
                  <a:lnTo>
                    <a:pt x="645" y="85"/>
                  </a:lnTo>
                  <a:lnTo>
                    <a:pt x="740" y="50"/>
                  </a:lnTo>
                  <a:lnTo>
                    <a:pt x="845" y="25"/>
                  </a:lnTo>
                  <a:lnTo>
                    <a:pt x="945" y="10"/>
                  </a:lnTo>
                  <a:lnTo>
                    <a:pt x="1055" y="0"/>
                  </a:lnTo>
                  <a:close/>
                </a:path>
              </a:pathLst>
            </a:custGeom>
            <a:solidFill>
              <a:srgbClr val="FCCC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02" name="Freeform 232"/>
            <p:cNvSpPr>
              <a:spLocks/>
            </p:cNvSpPr>
            <p:nvPr/>
          </p:nvSpPr>
          <p:spPr bwMode="auto">
            <a:xfrm>
              <a:off x="5073650" y="3106251"/>
              <a:ext cx="1346200" cy="1367251"/>
            </a:xfrm>
            <a:custGeom>
              <a:avLst/>
              <a:gdLst/>
              <a:ahLst/>
              <a:cxnLst>
                <a:cxn ang="0">
                  <a:pos x="1060" y="0"/>
                </a:cxn>
                <a:cxn ang="0">
                  <a:pos x="1275" y="20"/>
                </a:cxn>
                <a:cxn ang="0">
                  <a:pos x="1475" y="85"/>
                </a:cxn>
                <a:cxn ang="0">
                  <a:pos x="1655" y="185"/>
                </a:cxn>
                <a:cxn ang="0">
                  <a:pos x="1810" y="315"/>
                </a:cxn>
                <a:cxn ang="0">
                  <a:pos x="1940" y="475"/>
                </a:cxn>
                <a:cxn ang="0">
                  <a:pos x="2040" y="659"/>
                </a:cxn>
                <a:cxn ang="0">
                  <a:pos x="2100" y="859"/>
                </a:cxn>
                <a:cxn ang="0">
                  <a:pos x="2120" y="1074"/>
                </a:cxn>
                <a:cxn ang="0">
                  <a:pos x="2115" y="1184"/>
                </a:cxn>
                <a:cxn ang="0">
                  <a:pos x="2075" y="1393"/>
                </a:cxn>
                <a:cxn ang="0">
                  <a:pos x="1995" y="1588"/>
                </a:cxn>
                <a:cxn ang="0">
                  <a:pos x="1880" y="1758"/>
                </a:cxn>
                <a:cxn ang="0">
                  <a:pos x="1735" y="1902"/>
                </a:cxn>
                <a:cxn ang="0">
                  <a:pos x="1565" y="2017"/>
                </a:cxn>
                <a:cxn ang="0">
                  <a:pos x="1375" y="2102"/>
                </a:cxn>
                <a:cxn ang="0">
                  <a:pos x="1170" y="2142"/>
                </a:cxn>
                <a:cxn ang="0">
                  <a:pos x="1060" y="2147"/>
                </a:cxn>
                <a:cxn ang="0">
                  <a:pos x="850" y="2127"/>
                </a:cxn>
                <a:cxn ang="0">
                  <a:pos x="650" y="2062"/>
                </a:cxn>
                <a:cxn ang="0">
                  <a:pos x="470" y="1967"/>
                </a:cxn>
                <a:cxn ang="0">
                  <a:pos x="310" y="1833"/>
                </a:cxn>
                <a:cxn ang="0">
                  <a:pos x="185" y="1673"/>
                </a:cxn>
                <a:cxn ang="0">
                  <a:pos x="85" y="1493"/>
                </a:cxn>
                <a:cxn ang="0">
                  <a:pos x="25" y="1288"/>
                </a:cxn>
                <a:cxn ang="0">
                  <a:pos x="0" y="1074"/>
                </a:cxn>
                <a:cxn ang="0">
                  <a:pos x="5" y="964"/>
                </a:cxn>
                <a:cxn ang="0">
                  <a:pos x="50" y="754"/>
                </a:cxn>
                <a:cxn ang="0">
                  <a:pos x="130" y="564"/>
                </a:cxn>
                <a:cxn ang="0">
                  <a:pos x="245" y="390"/>
                </a:cxn>
                <a:cxn ang="0">
                  <a:pos x="390" y="245"/>
                </a:cxn>
                <a:cxn ang="0">
                  <a:pos x="555" y="130"/>
                </a:cxn>
                <a:cxn ang="0">
                  <a:pos x="745" y="50"/>
                </a:cxn>
                <a:cxn ang="0">
                  <a:pos x="955" y="5"/>
                </a:cxn>
                <a:cxn ang="0">
                  <a:pos x="1060" y="0"/>
                </a:cxn>
              </a:cxnLst>
              <a:rect l="0" t="0" r="r" b="b"/>
              <a:pathLst>
                <a:path w="2120" h="2147">
                  <a:moveTo>
                    <a:pt x="1060" y="0"/>
                  </a:moveTo>
                  <a:lnTo>
                    <a:pt x="1060" y="0"/>
                  </a:lnTo>
                  <a:lnTo>
                    <a:pt x="1170" y="5"/>
                  </a:lnTo>
                  <a:lnTo>
                    <a:pt x="1275" y="20"/>
                  </a:lnTo>
                  <a:lnTo>
                    <a:pt x="1375" y="50"/>
                  </a:lnTo>
                  <a:lnTo>
                    <a:pt x="1475" y="85"/>
                  </a:lnTo>
                  <a:lnTo>
                    <a:pt x="1565" y="130"/>
                  </a:lnTo>
                  <a:lnTo>
                    <a:pt x="1655" y="185"/>
                  </a:lnTo>
                  <a:lnTo>
                    <a:pt x="1735" y="245"/>
                  </a:lnTo>
                  <a:lnTo>
                    <a:pt x="1810" y="315"/>
                  </a:lnTo>
                  <a:lnTo>
                    <a:pt x="1880" y="390"/>
                  </a:lnTo>
                  <a:lnTo>
                    <a:pt x="1940" y="475"/>
                  </a:lnTo>
                  <a:lnTo>
                    <a:pt x="1995" y="564"/>
                  </a:lnTo>
                  <a:lnTo>
                    <a:pt x="2040" y="659"/>
                  </a:lnTo>
                  <a:lnTo>
                    <a:pt x="2075" y="754"/>
                  </a:lnTo>
                  <a:lnTo>
                    <a:pt x="2100" y="859"/>
                  </a:lnTo>
                  <a:lnTo>
                    <a:pt x="2115" y="964"/>
                  </a:lnTo>
                  <a:lnTo>
                    <a:pt x="2120" y="1074"/>
                  </a:lnTo>
                  <a:lnTo>
                    <a:pt x="2115" y="1184"/>
                  </a:lnTo>
                  <a:lnTo>
                    <a:pt x="2100" y="1288"/>
                  </a:lnTo>
                  <a:lnTo>
                    <a:pt x="2075" y="1393"/>
                  </a:lnTo>
                  <a:lnTo>
                    <a:pt x="2040" y="1493"/>
                  </a:lnTo>
                  <a:lnTo>
                    <a:pt x="1995" y="1588"/>
                  </a:lnTo>
                  <a:lnTo>
                    <a:pt x="1940" y="1673"/>
                  </a:lnTo>
                  <a:lnTo>
                    <a:pt x="1880" y="1758"/>
                  </a:lnTo>
                  <a:lnTo>
                    <a:pt x="1810" y="1833"/>
                  </a:lnTo>
                  <a:lnTo>
                    <a:pt x="1735" y="1902"/>
                  </a:lnTo>
                  <a:lnTo>
                    <a:pt x="1655" y="1967"/>
                  </a:lnTo>
                  <a:lnTo>
                    <a:pt x="1565" y="2017"/>
                  </a:lnTo>
                  <a:lnTo>
                    <a:pt x="1475" y="2062"/>
                  </a:lnTo>
                  <a:lnTo>
                    <a:pt x="1375" y="2102"/>
                  </a:lnTo>
                  <a:lnTo>
                    <a:pt x="1275" y="2127"/>
                  </a:lnTo>
                  <a:lnTo>
                    <a:pt x="1170" y="2142"/>
                  </a:lnTo>
                  <a:lnTo>
                    <a:pt x="1060" y="2147"/>
                  </a:lnTo>
                  <a:lnTo>
                    <a:pt x="955" y="2142"/>
                  </a:lnTo>
                  <a:lnTo>
                    <a:pt x="850" y="2127"/>
                  </a:lnTo>
                  <a:lnTo>
                    <a:pt x="745" y="2102"/>
                  </a:lnTo>
                  <a:lnTo>
                    <a:pt x="650" y="2062"/>
                  </a:lnTo>
                  <a:lnTo>
                    <a:pt x="555" y="2017"/>
                  </a:lnTo>
                  <a:lnTo>
                    <a:pt x="470" y="1967"/>
                  </a:lnTo>
                  <a:lnTo>
                    <a:pt x="390" y="1902"/>
                  </a:lnTo>
                  <a:lnTo>
                    <a:pt x="310" y="1833"/>
                  </a:lnTo>
                  <a:lnTo>
                    <a:pt x="245" y="1758"/>
                  </a:lnTo>
                  <a:lnTo>
                    <a:pt x="185" y="1673"/>
                  </a:lnTo>
                  <a:lnTo>
                    <a:pt x="130" y="1588"/>
                  </a:lnTo>
                  <a:lnTo>
                    <a:pt x="85" y="1493"/>
                  </a:lnTo>
                  <a:lnTo>
                    <a:pt x="50" y="1393"/>
                  </a:lnTo>
                  <a:lnTo>
                    <a:pt x="25" y="1288"/>
                  </a:lnTo>
                  <a:lnTo>
                    <a:pt x="5" y="1184"/>
                  </a:lnTo>
                  <a:lnTo>
                    <a:pt x="0" y="1074"/>
                  </a:lnTo>
                  <a:lnTo>
                    <a:pt x="5" y="964"/>
                  </a:lnTo>
                  <a:lnTo>
                    <a:pt x="25" y="859"/>
                  </a:lnTo>
                  <a:lnTo>
                    <a:pt x="50" y="754"/>
                  </a:lnTo>
                  <a:lnTo>
                    <a:pt x="85" y="659"/>
                  </a:lnTo>
                  <a:lnTo>
                    <a:pt x="130" y="564"/>
                  </a:lnTo>
                  <a:lnTo>
                    <a:pt x="185" y="475"/>
                  </a:lnTo>
                  <a:lnTo>
                    <a:pt x="245" y="390"/>
                  </a:lnTo>
                  <a:lnTo>
                    <a:pt x="310" y="315"/>
                  </a:lnTo>
                  <a:lnTo>
                    <a:pt x="390" y="245"/>
                  </a:lnTo>
                  <a:lnTo>
                    <a:pt x="470" y="185"/>
                  </a:lnTo>
                  <a:lnTo>
                    <a:pt x="555" y="130"/>
                  </a:lnTo>
                  <a:lnTo>
                    <a:pt x="650" y="85"/>
                  </a:lnTo>
                  <a:lnTo>
                    <a:pt x="745" y="50"/>
                  </a:lnTo>
                  <a:lnTo>
                    <a:pt x="850" y="20"/>
                  </a:lnTo>
                  <a:lnTo>
                    <a:pt x="955" y="5"/>
                  </a:lnTo>
                  <a:lnTo>
                    <a:pt x="1060" y="0"/>
                  </a:lnTo>
                  <a:close/>
                </a:path>
              </a:pathLst>
            </a:custGeom>
            <a:solidFill>
              <a:srgbClr val="FCC7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03" name="Freeform 231"/>
            <p:cNvSpPr>
              <a:spLocks/>
            </p:cNvSpPr>
            <p:nvPr/>
          </p:nvSpPr>
          <p:spPr bwMode="auto">
            <a:xfrm>
              <a:off x="5070475" y="3103067"/>
              <a:ext cx="1352550" cy="1373620"/>
            </a:xfrm>
            <a:custGeom>
              <a:avLst/>
              <a:gdLst/>
              <a:ahLst/>
              <a:cxnLst>
                <a:cxn ang="0">
                  <a:pos x="1065" y="0"/>
                </a:cxn>
                <a:cxn ang="0">
                  <a:pos x="1280" y="20"/>
                </a:cxn>
                <a:cxn ang="0">
                  <a:pos x="1475" y="85"/>
                </a:cxn>
                <a:cxn ang="0">
                  <a:pos x="1660" y="185"/>
                </a:cxn>
                <a:cxn ang="0">
                  <a:pos x="1815" y="315"/>
                </a:cxn>
                <a:cxn ang="0">
                  <a:pos x="1945" y="475"/>
                </a:cxn>
                <a:cxn ang="0">
                  <a:pos x="2045" y="659"/>
                </a:cxn>
                <a:cxn ang="0">
                  <a:pos x="2105" y="859"/>
                </a:cxn>
                <a:cxn ang="0">
                  <a:pos x="2130" y="1079"/>
                </a:cxn>
                <a:cxn ang="0">
                  <a:pos x="2125" y="1189"/>
                </a:cxn>
                <a:cxn ang="0">
                  <a:pos x="2080" y="1398"/>
                </a:cxn>
                <a:cxn ang="0">
                  <a:pos x="2000" y="1593"/>
                </a:cxn>
                <a:cxn ang="0">
                  <a:pos x="1885" y="1763"/>
                </a:cxn>
                <a:cxn ang="0">
                  <a:pos x="1740" y="1912"/>
                </a:cxn>
                <a:cxn ang="0">
                  <a:pos x="1570" y="2027"/>
                </a:cxn>
                <a:cxn ang="0">
                  <a:pos x="1380" y="2107"/>
                </a:cxn>
                <a:cxn ang="0">
                  <a:pos x="1170" y="2152"/>
                </a:cxn>
                <a:cxn ang="0">
                  <a:pos x="1065" y="2157"/>
                </a:cxn>
                <a:cxn ang="0">
                  <a:pos x="850" y="2137"/>
                </a:cxn>
                <a:cxn ang="0">
                  <a:pos x="650" y="2072"/>
                </a:cxn>
                <a:cxn ang="0">
                  <a:pos x="470" y="1972"/>
                </a:cxn>
                <a:cxn ang="0">
                  <a:pos x="310" y="1843"/>
                </a:cxn>
                <a:cxn ang="0">
                  <a:pos x="180" y="1683"/>
                </a:cxn>
                <a:cxn ang="0">
                  <a:pos x="80" y="1498"/>
                </a:cxn>
                <a:cxn ang="0">
                  <a:pos x="20" y="1293"/>
                </a:cxn>
                <a:cxn ang="0">
                  <a:pos x="0" y="1079"/>
                </a:cxn>
                <a:cxn ang="0">
                  <a:pos x="5" y="969"/>
                </a:cxn>
                <a:cxn ang="0">
                  <a:pos x="45" y="759"/>
                </a:cxn>
                <a:cxn ang="0">
                  <a:pos x="125" y="564"/>
                </a:cxn>
                <a:cxn ang="0">
                  <a:pos x="240" y="390"/>
                </a:cxn>
                <a:cxn ang="0">
                  <a:pos x="385" y="245"/>
                </a:cxn>
                <a:cxn ang="0">
                  <a:pos x="555" y="130"/>
                </a:cxn>
                <a:cxn ang="0">
                  <a:pos x="745" y="45"/>
                </a:cxn>
                <a:cxn ang="0">
                  <a:pos x="955" y="5"/>
                </a:cxn>
                <a:cxn ang="0">
                  <a:pos x="1065" y="0"/>
                </a:cxn>
              </a:cxnLst>
              <a:rect l="0" t="0" r="r" b="b"/>
              <a:pathLst>
                <a:path w="2130" h="2157">
                  <a:moveTo>
                    <a:pt x="1065" y="0"/>
                  </a:moveTo>
                  <a:lnTo>
                    <a:pt x="1065" y="0"/>
                  </a:lnTo>
                  <a:lnTo>
                    <a:pt x="1170" y="5"/>
                  </a:lnTo>
                  <a:lnTo>
                    <a:pt x="1280" y="20"/>
                  </a:lnTo>
                  <a:lnTo>
                    <a:pt x="1380" y="45"/>
                  </a:lnTo>
                  <a:lnTo>
                    <a:pt x="1475" y="85"/>
                  </a:lnTo>
                  <a:lnTo>
                    <a:pt x="1570" y="130"/>
                  </a:lnTo>
                  <a:lnTo>
                    <a:pt x="1660" y="185"/>
                  </a:lnTo>
                  <a:lnTo>
                    <a:pt x="1740" y="245"/>
                  </a:lnTo>
                  <a:lnTo>
                    <a:pt x="1815" y="315"/>
                  </a:lnTo>
                  <a:lnTo>
                    <a:pt x="1885" y="390"/>
                  </a:lnTo>
                  <a:lnTo>
                    <a:pt x="1945" y="475"/>
                  </a:lnTo>
                  <a:lnTo>
                    <a:pt x="2000" y="564"/>
                  </a:lnTo>
                  <a:lnTo>
                    <a:pt x="2045" y="659"/>
                  </a:lnTo>
                  <a:lnTo>
                    <a:pt x="2080" y="759"/>
                  </a:lnTo>
                  <a:lnTo>
                    <a:pt x="2105" y="859"/>
                  </a:lnTo>
                  <a:lnTo>
                    <a:pt x="2125" y="969"/>
                  </a:lnTo>
                  <a:lnTo>
                    <a:pt x="2130" y="1079"/>
                  </a:lnTo>
                  <a:lnTo>
                    <a:pt x="2125" y="1189"/>
                  </a:lnTo>
                  <a:lnTo>
                    <a:pt x="2105" y="1293"/>
                  </a:lnTo>
                  <a:lnTo>
                    <a:pt x="2080" y="1398"/>
                  </a:lnTo>
                  <a:lnTo>
                    <a:pt x="2045" y="1498"/>
                  </a:lnTo>
                  <a:lnTo>
                    <a:pt x="2000" y="1593"/>
                  </a:lnTo>
                  <a:lnTo>
                    <a:pt x="1945" y="1683"/>
                  </a:lnTo>
                  <a:lnTo>
                    <a:pt x="1885" y="1763"/>
                  </a:lnTo>
                  <a:lnTo>
                    <a:pt x="1815" y="1843"/>
                  </a:lnTo>
                  <a:lnTo>
                    <a:pt x="1740" y="1912"/>
                  </a:lnTo>
                  <a:lnTo>
                    <a:pt x="1660" y="1972"/>
                  </a:lnTo>
                  <a:lnTo>
                    <a:pt x="1570" y="2027"/>
                  </a:lnTo>
                  <a:lnTo>
                    <a:pt x="1475" y="2072"/>
                  </a:lnTo>
                  <a:lnTo>
                    <a:pt x="1380" y="2107"/>
                  </a:lnTo>
                  <a:lnTo>
                    <a:pt x="1280" y="2137"/>
                  </a:lnTo>
                  <a:lnTo>
                    <a:pt x="1170" y="2152"/>
                  </a:lnTo>
                  <a:lnTo>
                    <a:pt x="1065" y="2157"/>
                  </a:lnTo>
                  <a:lnTo>
                    <a:pt x="955" y="2152"/>
                  </a:lnTo>
                  <a:lnTo>
                    <a:pt x="850" y="2137"/>
                  </a:lnTo>
                  <a:lnTo>
                    <a:pt x="745" y="2107"/>
                  </a:lnTo>
                  <a:lnTo>
                    <a:pt x="650" y="2072"/>
                  </a:lnTo>
                  <a:lnTo>
                    <a:pt x="555" y="2027"/>
                  </a:lnTo>
                  <a:lnTo>
                    <a:pt x="470" y="1972"/>
                  </a:lnTo>
                  <a:lnTo>
                    <a:pt x="385" y="1912"/>
                  </a:lnTo>
                  <a:lnTo>
                    <a:pt x="310" y="1843"/>
                  </a:lnTo>
                  <a:lnTo>
                    <a:pt x="240" y="1763"/>
                  </a:lnTo>
                  <a:lnTo>
                    <a:pt x="180" y="1683"/>
                  </a:lnTo>
                  <a:lnTo>
                    <a:pt x="125" y="1593"/>
                  </a:lnTo>
                  <a:lnTo>
                    <a:pt x="80" y="1498"/>
                  </a:lnTo>
                  <a:lnTo>
                    <a:pt x="45" y="1398"/>
                  </a:lnTo>
                  <a:lnTo>
                    <a:pt x="20" y="1293"/>
                  </a:lnTo>
                  <a:lnTo>
                    <a:pt x="5" y="1189"/>
                  </a:lnTo>
                  <a:lnTo>
                    <a:pt x="0" y="1079"/>
                  </a:lnTo>
                  <a:lnTo>
                    <a:pt x="5" y="969"/>
                  </a:lnTo>
                  <a:lnTo>
                    <a:pt x="20" y="859"/>
                  </a:lnTo>
                  <a:lnTo>
                    <a:pt x="45" y="759"/>
                  </a:lnTo>
                  <a:lnTo>
                    <a:pt x="80" y="659"/>
                  </a:lnTo>
                  <a:lnTo>
                    <a:pt x="125" y="564"/>
                  </a:lnTo>
                  <a:lnTo>
                    <a:pt x="180" y="475"/>
                  </a:lnTo>
                  <a:lnTo>
                    <a:pt x="240" y="390"/>
                  </a:lnTo>
                  <a:lnTo>
                    <a:pt x="310" y="315"/>
                  </a:lnTo>
                  <a:lnTo>
                    <a:pt x="385" y="245"/>
                  </a:lnTo>
                  <a:lnTo>
                    <a:pt x="470" y="185"/>
                  </a:lnTo>
                  <a:lnTo>
                    <a:pt x="555" y="130"/>
                  </a:lnTo>
                  <a:lnTo>
                    <a:pt x="650" y="85"/>
                  </a:lnTo>
                  <a:lnTo>
                    <a:pt x="745" y="45"/>
                  </a:lnTo>
                  <a:lnTo>
                    <a:pt x="850" y="20"/>
                  </a:lnTo>
                  <a:lnTo>
                    <a:pt x="955" y="5"/>
                  </a:lnTo>
                  <a:lnTo>
                    <a:pt x="1065" y="0"/>
                  </a:lnTo>
                  <a:close/>
                </a:path>
              </a:pathLst>
            </a:custGeom>
            <a:solidFill>
              <a:srgbClr val="FCC0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04" name="Freeform 230"/>
            <p:cNvSpPr>
              <a:spLocks/>
            </p:cNvSpPr>
            <p:nvPr/>
          </p:nvSpPr>
          <p:spPr bwMode="auto">
            <a:xfrm>
              <a:off x="5064125" y="3096698"/>
              <a:ext cx="1358900" cy="1383172"/>
            </a:xfrm>
            <a:custGeom>
              <a:avLst/>
              <a:gdLst/>
              <a:ahLst/>
              <a:cxnLst>
                <a:cxn ang="0">
                  <a:pos x="1070" y="0"/>
                </a:cxn>
                <a:cxn ang="0">
                  <a:pos x="1285" y="25"/>
                </a:cxn>
                <a:cxn ang="0">
                  <a:pos x="1485" y="85"/>
                </a:cxn>
                <a:cxn ang="0">
                  <a:pos x="1670" y="185"/>
                </a:cxn>
                <a:cxn ang="0">
                  <a:pos x="1825" y="320"/>
                </a:cxn>
                <a:cxn ang="0">
                  <a:pos x="1955" y="480"/>
                </a:cxn>
                <a:cxn ang="0">
                  <a:pos x="2055" y="664"/>
                </a:cxn>
                <a:cxn ang="0">
                  <a:pos x="2120" y="869"/>
                </a:cxn>
                <a:cxn ang="0">
                  <a:pos x="2140" y="1089"/>
                </a:cxn>
                <a:cxn ang="0">
                  <a:pos x="2135" y="1199"/>
                </a:cxn>
                <a:cxn ang="0">
                  <a:pos x="2095" y="1408"/>
                </a:cxn>
                <a:cxn ang="0">
                  <a:pos x="2010" y="1603"/>
                </a:cxn>
                <a:cxn ang="0">
                  <a:pos x="1895" y="1778"/>
                </a:cxn>
                <a:cxn ang="0">
                  <a:pos x="1750" y="1922"/>
                </a:cxn>
                <a:cxn ang="0">
                  <a:pos x="1580" y="2037"/>
                </a:cxn>
                <a:cxn ang="0">
                  <a:pos x="1390" y="2122"/>
                </a:cxn>
                <a:cxn ang="0">
                  <a:pos x="1180" y="2167"/>
                </a:cxn>
                <a:cxn ang="0">
                  <a:pos x="1070" y="2172"/>
                </a:cxn>
                <a:cxn ang="0">
                  <a:pos x="855" y="2147"/>
                </a:cxn>
                <a:cxn ang="0">
                  <a:pos x="655" y="2087"/>
                </a:cxn>
                <a:cxn ang="0">
                  <a:pos x="470" y="1987"/>
                </a:cxn>
                <a:cxn ang="0">
                  <a:pos x="315" y="1853"/>
                </a:cxn>
                <a:cxn ang="0">
                  <a:pos x="185" y="1693"/>
                </a:cxn>
                <a:cxn ang="0">
                  <a:pos x="85" y="1508"/>
                </a:cxn>
                <a:cxn ang="0">
                  <a:pos x="20" y="1303"/>
                </a:cxn>
                <a:cxn ang="0">
                  <a:pos x="0" y="1089"/>
                </a:cxn>
                <a:cxn ang="0">
                  <a:pos x="5" y="974"/>
                </a:cxn>
                <a:cxn ang="0">
                  <a:pos x="50" y="764"/>
                </a:cxn>
                <a:cxn ang="0">
                  <a:pos x="130" y="569"/>
                </a:cxn>
                <a:cxn ang="0">
                  <a:pos x="245" y="395"/>
                </a:cxn>
                <a:cxn ang="0">
                  <a:pos x="390" y="250"/>
                </a:cxn>
                <a:cxn ang="0">
                  <a:pos x="560" y="135"/>
                </a:cxn>
                <a:cxn ang="0">
                  <a:pos x="750" y="50"/>
                </a:cxn>
                <a:cxn ang="0">
                  <a:pos x="960" y="5"/>
                </a:cxn>
                <a:cxn ang="0">
                  <a:pos x="1070" y="0"/>
                </a:cxn>
              </a:cxnLst>
              <a:rect l="0" t="0" r="r" b="b"/>
              <a:pathLst>
                <a:path w="2140" h="2172">
                  <a:moveTo>
                    <a:pt x="1070" y="0"/>
                  </a:moveTo>
                  <a:lnTo>
                    <a:pt x="1070" y="0"/>
                  </a:lnTo>
                  <a:lnTo>
                    <a:pt x="1180" y="5"/>
                  </a:lnTo>
                  <a:lnTo>
                    <a:pt x="1285" y="25"/>
                  </a:lnTo>
                  <a:lnTo>
                    <a:pt x="1390" y="50"/>
                  </a:lnTo>
                  <a:lnTo>
                    <a:pt x="1485" y="85"/>
                  </a:lnTo>
                  <a:lnTo>
                    <a:pt x="1580" y="135"/>
                  </a:lnTo>
                  <a:lnTo>
                    <a:pt x="1670" y="185"/>
                  </a:lnTo>
                  <a:lnTo>
                    <a:pt x="1750" y="250"/>
                  </a:lnTo>
                  <a:lnTo>
                    <a:pt x="1825" y="320"/>
                  </a:lnTo>
                  <a:lnTo>
                    <a:pt x="1895" y="395"/>
                  </a:lnTo>
                  <a:lnTo>
                    <a:pt x="1955" y="480"/>
                  </a:lnTo>
                  <a:lnTo>
                    <a:pt x="2010" y="569"/>
                  </a:lnTo>
                  <a:lnTo>
                    <a:pt x="2055" y="664"/>
                  </a:lnTo>
                  <a:lnTo>
                    <a:pt x="2095" y="764"/>
                  </a:lnTo>
                  <a:lnTo>
                    <a:pt x="2120" y="869"/>
                  </a:lnTo>
                  <a:lnTo>
                    <a:pt x="2135" y="974"/>
                  </a:lnTo>
                  <a:lnTo>
                    <a:pt x="2140" y="1089"/>
                  </a:lnTo>
                  <a:lnTo>
                    <a:pt x="2135" y="1199"/>
                  </a:lnTo>
                  <a:lnTo>
                    <a:pt x="2120" y="1303"/>
                  </a:lnTo>
                  <a:lnTo>
                    <a:pt x="2095" y="1408"/>
                  </a:lnTo>
                  <a:lnTo>
                    <a:pt x="2055" y="1508"/>
                  </a:lnTo>
                  <a:lnTo>
                    <a:pt x="2010" y="1603"/>
                  </a:lnTo>
                  <a:lnTo>
                    <a:pt x="1955" y="1693"/>
                  </a:lnTo>
                  <a:lnTo>
                    <a:pt x="1895" y="1778"/>
                  </a:lnTo>
                  <a:lnTo>
                    <a:pt x="1825" y="1853"/>
                  </a:lnTo>
                  <a:lnTo>
                    <a:pt x="1750" y="1922"/>
                  </a:lnTo>
                  <a:lnTo>
                    <a:pt x="1670" y="1987"/>
                  </a:lnTo>
                  <a:lnTo>
                    <a:pt x="1580" y="2037"/>
                  </a:lnTo>
                  <a:lnTo>
                    <a:pt x="1485" y="2087"/>
                  </a:lnTo>
                  <a:lnTo>
                    <a:pt x="1390" y="2122"/>
                  </a:lnTo>
                  <a:lnTo>
                    <a:pt x="1285" y="2147"/>
                  </a:lnTo>
                  <a:lnTo>
                    <a:pt x="1180" y="2167"/>
                  </a:lnTo>
                  <a:lnTo>
                    <a:pt x="1070" y="2172"/>
                  </a:lnTo>
                  <a:lnTo>
                    <a:pt x="960" y="2167"/>
                  </a:lnTo>
                  <a:lnTo>
                    <a:pt x="855" y="2147"/>
                  </a:lnTo>
                  <a:lnTo>
                    <a:pt x="750" y="2122"/>
                  </a:lnTo>
                  <a:lnTo>
                    <a:pt x="655" y="2087"/>
                  </a:lnTo>
                  <a:lnTo>
                    <a:pt x="560" y="2037"/>
                  </a:lnTo>
                  <a:lnTo>
                    <a:pt x="470" y="1987"/>
                  </a:lnTo>
                  <a:lnTo>
                    <a:pt x="390" y="1922"/>
                  </a:lnTo>
                  <a:lnTo>
                    <a:pt x="315" y="1853"/>
                  </a:lnTo>
                  <a:lnTo>
                    <a:pt x="245" y="1778"/>
                  </a:lnTo>
                  <a:lnTo>
                    <a:pt x="185" y="1693"/>
                  </a:lnTo>
                  <a:lnTo>
                    <a:pt x="130" y="1603"/>
                  </a:lnTo>
                  <a:lnTo>
                    <a:pt x="85" y="1508"/>
                  </a:lnTo>
                  <a:lnTo>
                    <a:pt x="50" y="1408"/>
                  </a:lnTo>
                  <a:lnTo>
                    <a:pt x="20" y="1303"/>
                  </a:lnTo>
                  <a:lnTo>
                    <a:pt x="5" y="1199"/>
                  </a:lnTo>
                  <a:lnTo>
                    <a:pt x="0" y="1089"/>
                  </a:lnTo>
                  <a:lnTo>
                    <a:pt x="5" y="974"/>
                  </a:lnTo>
                  <a:lnTo>
                    <a:pt x="20" y="869"/>
                  </a:lnTo>
                  <a:lnTo>
                    <a:pt x="50" y="764"/>
                  </a:lnTo>
                  <a:lnTo>
                    <a:pt x="85" y="664"/>
                  </a:lnTo>
                  <a:lnTo>
                    <a:pt x="130" y="569"/>
                  </a:lnTo>
                  <a:lnTo>
                    <a:pt x="185" y="480"/>
                  </a:lnTo>
                  <a:lnTo>
                    <a:pt x="245" y="395"/>
                  </a:lnTo>
                  <a:lnTo>
                    <a:pt x="315" y="320"/>
                  </a:lnTo>
                  <a:lnTo>
                    <a:pt x="390" y="250"/>
                  </a:lnTo>
                  <a:lnTo>
                    <a:pt x="470" y="185"/>
                  </a:lnTo>
                  <a:lnTo>
                    <a:pt x="560" y="135"/>
                  </a:lnTo>
                  <a:lnTo>
                    <a:pt x="655" y="85"/>
                  </a:lnTo>
                  <a:lnTo>
                    <a:pt x="750" y="50"/>
                  </a:lnTo>
                  <a:lnTo>
                    <a:pt x="855" y="25"/>
                  </a:lnTo>
                  <a:lnTo>
                    <a:pt x="960" y="5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rgbClr val="FAB6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05" name="Freeform 229"/>
            <p:cNvSpPr>
              <a:spLocks/>
            </p:cNvSpPr>
            <p:nvPr/>
          </p:nvSpPr>
          <p:spPr bwMode="auto">
            <a:xfrm>
              <a:off x="5057775" y="3093514"/>
              <a:ext cx="1368425" cy="1386356"/>
            </a:xfrm>
            <a:custGeom>
              <a:avLst/>
              <a:gdLst/>
              <a:ahLst/>
              <a:cxnLst>
                <a:cxn ang="0">
                  <a:pos x="1075" y="0"/>
                </a:cxn>
                <a:cxn ang="0">
                  <a:pos x="1295" y="20"/>
                </a:cxn>
                <a:cxn ang="0">
                  <a:pos x="1495" y="85"/>
                </a:cxn>
                <a:cxn ang="0">
                  <a:pos x="1680" y="185"/>
                </a:cxn>
                <a:cxn ang="0">
                  <a:pos x="1835" y="320"/>
                </a:cxn>
                <a:cxn ang="0">
                  <a:pos x="1970" y="480"/>
                </a:cxn>
                <a:cxn ang="0">
                  <a:pos x="2070" y="664"/>
                </a:cxn>
                <a:cxn ang="0">
                  <a:pos x="2130" y="869"/>
                </a:cxn>
                <a:cxn ang="0">
                  <a:pos x="2155" y="1089"/>
                </a:cxn>
                <a:cxn ang="0">
                  <a:pos x="2145" y="1199"/>
                </a:cxn>
                <a:cxn ang="0">
                  <a:pos x="2105" y="1413"/>
                </a:cxn>
                <a:cxn ang="0">
                  <a:pos x="2025" y="1608"/>
                </a:cxn>
                <a:cxn ang="0">
                  <a:pos x="1905" y="1783"/>
                </a:cxn>
                <a:cxn ang="0">
                  <a:pos x="1760" y="1932"/>
                </a:cxn>
                <a:cxn ang="0">
                  <a:pos x="1590" y="2047"/>
                </a:cxn>
                <a:cxn ang="0">
                  <a:pos x="1395" y="2132"/>
                </a:cxn>
                <a:cxn ang="0">
                  <a:pos x="1185" y="2172"/>
                </a:cxn>
                <a:cxn ang="0">
                  <a:pos x="1075" y="2177"/>
                </a:cxn>
                <a:cxn ang="0">
                  <a:pos x="860" y="2157"/>
                </a:cxn>
                <a:cxn ang="0">
                  <a:pos x="660" y="2092"/>
                </a:cxn>
                <a:cxn ang="0">
                  <a:pos x="475" y="1992"/>
                </a:cxn>
                <a:cxn ang="0">
                  <a:pos x="315" y="1858"/>
                </a:cxn>
                <a:cxn ang="0">
                  <a:pos x="185" y="1698"/>
                </a:cxn>
                <a:cxn ang="0">
                  <a:pos x="85" y="1513"/>
                </a:cxn>
                <a:cxn ang="0">
                  <a:pos x="25" y="1308"/>
                </a:cxn>
                <a:cxn ang="0">
                  <a:pos x="0" y="1089"/>
                </a:cxn>
                <a:cxn ang="0">
                  <a:pos x="5" y="979"/>
                </a:cxn>
                <a:cxn ang="0">
                  <a:pos x="50" y="764"/>
                </a:cxn>
                <a:cxn ang="0">
                  <a:pos x="130" y="569"/>
                </a:cxn>
                <a:cxn ang="0">
                  <a:pos x="245" y="395"/>
                </a:cxn>
                <a:cxn ang="0">
                  <a:pos x="395" y="250"/>
                </a:cxn>
                <a:cxn ang="0">
                  <a:pos x="565" y="130"/>
                </a:cxn>
                <a:cxn ang="0">
                  <a:pos x="755" y="50"/>
                </a:cxn>
                <a:cxn ang="0">
                  <a:pos x="965" y="5"/>
                </a:cxn>
                <a:cxn ang="0">
                  <a:pos x="1075" y="0"/>
                </a:cxn>
              </a:cxnLst>
              <a:rect l="0" t="0" r="r" b="b"/>
              <a:pathLst>
                <a:path w="2155" h="2177">
                  <a:moveTo>
                    <a:pt x="1075" y="0"/>
                  </a:moveTo>
                  <a:lnTo>
                    <a:pt x="1075" y="0"/>
                  </a:lnTo>
                  <a:lnTo>
                    <a:pt x="1185" y="5"/>
                  </a:lnTo>
                  <a:lnTo>
                    <a:pt x="1295" y="20"/>
                  </a:lnTo>
                  <a:lnTo>
                    <a:pt x="1395" y="50"/>
                  </a:lnTo>
                  <a:lnTo>
                    <a:pt x="1495" y="85"/>
                  </a:lnTo>
                  <a:lnTo>
                    <a:pt x="1590" y="130"/>
                  </a:lnTo>
                  <a:lnTo>
                    <a:pt x="1680" y="185"/>
                  </a:lnTo>
                  <a:lnTo>
                    <a:pt x="1760" y="250"/>
                  </a:lnTo>
                  <a:lnTo>
                    <a:pt x="1835" y="320"/>
                  </a:lnTo>
                  <a:lnTo>
                    <a:pt x="1905" y="395"/>
                  </a:lnTo>
                  <a:lnTo>
                    <a:pt x="1970" y="480"/>
                  </a:lnTo>
                  <a:lnTo>
                    <a:pt x="2025" y="569"/>
                  </a:lnTo>
                  <a:lnTo>
                    <a:pt x="2070" y="664"/>
                  </a:lnTo>
                  <a:lnTo>
                    <a:pt x="2105" y="764"/>
                  </a:lnTo>
                  <a:lnTo>
                    <a:pt x="2130" y="869"/>
                  </a:lnTo>
                  <a:lnTo>
                    <a:pt x="2145" y="979"/>
                  </a:lnTo>
                  <a:lnTo>
                    <a:pt x="2155" y="1089"/>
                  </a:lnTo>
                  <a:lnTo>
                    <a:pt x="2145" y="1199"/>
                  </a:lnTo>
                  <a:lnTo>
                    <a:pt x="2130" y="1308"/>
                  </a:lnTo>
                  <a:lnTo>
                    <a:pt x="2105" y="1413"/>
                  </a:lnTo>
                  <a:lnTo>
                    <a:pt x="2070" y="1513"/>
                  </a:lnTo>
                  <a:lnTo>
                    <a:pt x="2025" y="1608"/>
                  </a:lnTo>
                  <a:lnTo>
                    <a:pt x="1970" y="1698"/>
                  </a:lnTo>
                  <a:lnTo>
                    <a:pt x="1905" y="1783"/>
                  </a:lnTo>
                  <a:lnTo>
                    <a:pt x="1835" y="1858"/>
                  </a:lnTo>
                  <a:lnTo>
                    <a:pt x="1760" y="1932"/>
                  </a:lnTo>
                  <a:lnTo>
                    <a:pt x="1680" y="1992"/>
                  </a:lnTo>
                  <a:lnTo>
                    <a:pt x="1590" y="2047"/>
                  </a:lnTo>
                  <a:lnTo>
                    <a:pt x="1495" y="2092"/>
                  </a:lnTo>
                  <a:lnTo>
                    <a:pt x="1395" y="2132"/>
                  </a:lnTo>
                  <a:lnTo>
                    <a:pt x="1295" y="2157"/>
                  </a:lnTo>
                  <a:lnTo>
                    <a:pt x="1185" y="2172"/>
                  </a:lnTo>
                  <a:lnTo>
                    <a:pt x="1075" y="2177"/>
                  </a:lnTo>
                  <a:lnTo>
                    <a:pt x="965" y="2172"/>
                  </a:lnTo>
                  <a:lnTo>
                    <a:pt x="860" y="2157"/>
                  </a:lnTo>
                  <a:lnTo>
                    <a:pt x="755" y="2132"/>
                  </a:lnTo>
                  <a:lnTo>
                    <a:pt x="660" y="2092"/>
                  </a:lnTo>
                  <a:lnTo>
                    <a:pt x="565" y="2047"/>
                  </a:lnTo>
                  <a:lnTo>
                    <a:pt x="475" y="1992"/>
                  </a:lnTo>
                  <a:lnTo>
                    <a:pt x="395" y="1932"/>
                  </a:lnTo>
                  <a:lnTo>
                    <a:pt x="315" y="1858"/>
                  </a:lnTo>
                  <a:lnTo>
                    <a:pt x="245" y="1783"/>
                  </a:lnTo>
                  <a:lnTo>
                    <a:pt x="185" y="1698"/>
                  </a:lnTo>
                  <a:lnTo>
                    <a:pt x="130" y="1608"/>
                  </a:lnTo>
                  <a:lnTo>
                    <a:pt x="85" y="1513"/>
                  </a:lnTo>
                  <a:lnTo>
                    <a:pt x="50" y="1413"/>
                  </a:lnTo>
                  <a:lnTo>
                    <a:pt x="25" y="1308"/>
                  </a:lnTo>
                  <a:lnTo>
                    <a:pt x="5" y="1199"/>
                  </a:lnTo>
                  <a:lnTo>
                    <a:pt x="0" y="1089"/>
                  </a:lnTo>
                  <a:lnTo>
                    <a:pt x="5" y="979"/>
                  </a:lnTo>
                  <a:lnTo>
                    <a:pt x="25" y="869"/>
                  </a:lnTo>
                  <a:lnTo>
                    <a:pt x="50" y="764"/>
                  </a:lnTo>
                  <a:lnTo>
                    <a:pt x="85" y="664"/>
                  </a:lnTo>
                  <a:lnTo>
                    <a:pt x="130" y="569"/>
                  </a:lnTo>
                  <a:lnTo>
                    <a:pt x="185" y="480"/>
                  </a:lnTo>
                  <a:lnTo>
                    <a:pt x="245" y="395"/>
                  </a:lnTo>
                  <a:lnTo>
                    <a:pt x="315" y="320"/>
                  </a:lnTo>
                  <a:lnTo>
                    <a:pt x="395" y="250"/>
                  </a:lnTo>
                  <a:lnTo>
                    <a:pt x="475" y="185"/>
                  </a:lnTo>
                  <a:lnTo>
                    <a:pt x="565" y="130"/>
                  </a:lnTo>
                  <a:lnTo>
                    <a:pt x="660" y="85"/>
                  </a:lnTo>
                  <a:lnTo>
                    <a:pt x="755" y="50"/>
                  </a:lnTo>
                  <a:lnTo>
                    <a:pt x="860" y="20"/>
                  </a:lnTo>
                  <a:lnTo>
                    <a:pt x="965" y="5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AB1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06" name="Freeform 228"/>
            <p:cNvSpPr>
              <a:spLocks/>
            </p:cNvSpPr>
            <p:nvPr/>
          </p:nvSpPr>
          <p:spPr bwMode="auto">
            <a:xfrm>
              <a:off x="5051425" y="3087146"/>
              <a:ext cx="1374775" cy="1395908"/>
            </a:xfrm>
            <a:custGeom>
              <a:avLst/>
              <a:gdLst/>
              <a:ahLst/>
              <a:cxnLst>
                <a:cxn ang="0">
                  <a:pos x="1085" y="0"/>
                </a:cxn>
                <a:cxn ang="0">
                  <a:pos x="1300" y="25"/>
                </a:cxn>
                <a:cxn ang="0">
                  <a:pos x="1505" y="90"/>
                </a:cxn>
                <a:cxn ang="0">
                  <a:pos x="1685" y="190"/>
                </a:cxn>
                <a:cxn ang="0">
                  <a:pos x="1850" y="325"/>
                </a:cxn>
                <a:cxn ang="0">
                  <a:pos x="1980" y="485"/>
                </a:cxn>
                <a:cxn ang="0">
                  <a:pos x="2080" y="674"/>
                </a:cxn>
                <a:cxn ang="0">
                  <a:pos x="2145" y="879"/>
                </a:cxn>
                <a:cxn ang="0">
                  <a:pos x="2165" y="1099"/>
                </a:cxn>
                <a:cxn ang="0">
                  <a:pos x="2160" y="1209"/>
                </a:cxn>
                <a:cxn ang="0">
                  <a:pos x="2115" y="1423"/>
                </a:cxn>
                <a:cxn ang="0">
                  <a:pos x="2035" y="1618"/>
                </a:cxn>
                <a:cxn ang="0">
                  <a:pos x="1915" y="1793"/>
                </a:cxn>
                <a:cxn ang="0">
                  <a:pos x="1770" y="1942"/>
                </a:cxn>
                <a:cxn ang="0">
                  <a:pos x="1600" y="2062"/>
                </a:cxn>
                <a:cxn ang="0">
                  <a:pos x="1405" y="2142"/>
                </a:cxn>
                <a:cxn ang="0">
                  <a:pos x="1195" y="2187"/>
                </a:cxn>
                <a:cxn ang="0">
                  <a:pos x="1085" y="2192"/>
                </a:cxn>
                <a:cxn ang="0">
                  <a:pos x="865" y="2172"/>
                </a:cxn>
                <a:cxn ang="0">
                  <a:pos x="665" y="2107"/>
                </a:cxn>
                <a:cxn ang="0">
                  <a:pos x="480" y="2007"/>
                </a:cxn>
                <a:cxn ang="0">
                  <a:pos x="320" y="1873"/>
                </a:cxn>
                <a:cxn ang="0">
                  <a:pos x="190" y="1708"/>
                </a:cxn>
                <a:cxn ang="0">
                  <a:pos x="90" y="1523"/>
                </a:cxn>
                <a:cxn ang="0">
                  <a:pos x="25" y="1318"/>
                </a:cxn>
                <a:cxn ang="0">
                  <a:pos x="0" y="1099"/>
                </a:cxn>
                <a:cxn ang="0">
                  <a:pos x="10" y="984"/>
                </a:cxn>
                <a:cxn ang="0">
                  <a:pos x="50" y="774"/>
                </a:cxn>
                <a:cxn ang="0">
                  <a:pos x="135" y="574"/>
                </a:cxn>
                <a:cxn ang="0">
                  <a:pos x="250" y="400"/>
                </a:cxn>
                <a:cxn ang="0">
                  <a:pos x="395" y="255"/>
                </a:cxn>
                <a:cxn ang="0">
                  <a:pos x="570" y="135"/>
                </a:cxn>
                <a:cxn ang="0">
                  <a:pos x="765" y="50"/>
                </a:cxn>
                <a:cxn ang="0">
                  <a:pos x="975" y="10"/>
                </a:cxn>
                <a:cxn ang="0">
                  <a:pos x="1085" y="0"/>
                </a:cxn>
              </a:cxnLst>
              <a:rect l="0" t="0" r="r" b="b"/>
              <a:pathLst>
                <a:path w="2165" h="2192">
                  <a:moveTo>
                    <a:pt x="1085" y="0"/>
                  </a:moveTo>
                  <a:lnTo>
                    <a:pt x="1085" y="0"/>
                  </a:lnTo>
                  <a:lnTo>
                    <a:pt x="1195" y="10"/>
                  </a:lnTo>
                  <a:lnTo>
                    <a:pt x="1300" y="25"/>
                  </a:lnTo>
                  <a:lnTo>
                    <a:pt x="1405" y="50"/>
                  </a:lnTo>
                  <a:lnTo>
                    <a:pt x="1505" y="90"/>
                  </a:lnTo>
                  <a:lnTo>
                    <a:pt x="1600" y="135"/>
                  </a:lnTo>
                  <a:lnTo>
                    <a:pt x="1685" y="190"/>
                  </a:lnTo>
                  <a:lnTo>
                    <a:pt x="1770" y="255"/>
                  </a:lnTo>
                  <a:lnTo>
                    <a:pt x="1850" y="325"/>
                  </a:lnTo>
                  <a:lnTo>
                    <a:pt x="1915" y="400"/>
                  </a:lnTo>
                  <a:lnTo>
                    <a:pt x="1980" y="485"/>
                  </a:lnTo>
                  <a:lnTo>
                    <a:pt x="2035" y="574"/>
                  </a:lnTo>
                  <a:lnTo>
                    <a:pt x="2080" y="674"/>
                  </a:lnTo>
                  <a:lnTo>
                    <a:pt x="2115" y="774"/>
                  </a:lnTo>
                  <a:lnTo>
                    <a:pt x="2145" y="879"/>
                  </a:lnTo>
                  <a:lnTo>
                    <a:pt x="2160" y="984"/>
                  </a:lnTo>
                  <a:lnTo>
                    <a:pt x="2165" y="1099"/>
                  </a:lnTo>
                  <a:lnTo>
                    <a:pt x="2160" y="1209"/>
                  </a:lnTo>
                  <a:lnTo>
                    <a:pt x="2145" y="1318"/>
                  </a:lnTo>
                  <a:lnTo>
                    <a:pt x="2115" y="1423"/>
                  </a:lnTo>
                  <a:lnTo>
                    <a:pt x="2080" y="1523"/>
                  </a:lnTo>
                  <a:lnTo>
                    <a:pt x="2035" y="1618"/>
                  </a:lnTo>
                  <a:lnTo>
                    <a:pt x="1980" y="1708"/>
                  </a:lnTo>
                  <a:lnTo>
                    <a:pt x="1915" y="1793"/>
                  </a:lnTo>
                  <a:lnTo>
                    <a:pt x="1850" y="1873"/>
                  </a:lnTo>
                  <a:lnTo>
                    <a:pt x="1770" y="1942"/>
                  </a:lnTo>
                  <a:lnTo>
                    <a:pt x="1685" y="2007"/>
                  </a:lnTo>
                  <a:lnTo>
                    <a:pt x="1600" y="2062"/>
                  </a:lnTo>
                  <a:lnTo>
                    <a:pt x="1505" y="2107"/>
                  </a:lnTo>
                  <a:lnTo>
                    <a:pt x="1405" y="2142"/>
                  </a:lnTo>
                  <a:lnTo>
                    <a:pt x="1300" y="2172"/>
                  </a:lnTo>
                  <a:lnTo>
                    <a:pt x="1195" y="2187"/>
                  </a:lnTo>
                  <a:lnTo>
                    <a:pt x="1085" y="2192"/>
                  </a:lnTo>
                  <a:lnTo>
                    <a:pt x="975" y="2187"/>
                  </a:lnTo>
                  <a:lnTo>
                    <a:pt x="865" y="2172"/>
                  </a:lnTo>
                  <a:lnTo>
                    <a:pt x="765" y="2142"/>
                  </a:lnTo>
                  <a:lnTo>
                    <a:pt x="665" y="2107"/>
                  </a:lnTo>
                  <a:lnTo>
                    <a:pt x="570" y="2062"/>
                  </a:lnTo>
                  <a:lnTo>
                    <a:pt x="480" y="2007"/>
                  </a:lnTo>
                  <a:lnTo>
                    <a:pt x="395" y="1942"/>
                  </a:lnTo>
                  <a:lnTo>
                    <a:pt x="320" y="1873"/>
                  </a:lnTo>
                  <a:lnTo>
                    <a:pt x="250" y="1793"/>
                  </a:lnTo>
                  <a:lnTo>
                    <a:pt x="190" y="1708"/>
                  </a:lnTo>
                  <a:lnTo>
                    <a:pt x="135" y="1618"/>
                  </a:lnTo>
                  <a:lnTo>
                    <a:pt x="90" y="1523"/>
                  </a:lnTo>
                  <a:lnTo>
                    <a:pt x="50" y="1423"/>
                  </a:lnTo>
                  <a:lnTo>
                    <a:pt x="25" y="1318"/>
                  </a:lnTo>
                  <a:lnTo>
                    <a:pt x="10" y="1209"/>
                  </a:lnTo>
                  <a:lnTo>
                    <a:pt x="0" y="1099"/>
                  </a:lnTo>
                  <a:lnTo>
                    <a:pt x="10" y="984"/>
                  </a:lnTo>
                  <a:lnTo>
                    <a:pt x="25" y="879"/>
                  </a:lnTo>
                  <a:lnTo>
                    <a:pt x="50" y="774"/>
                  </a:lnTo>
                  <a:lnTo>
                    <a:pt x="90" y="674"/>
                  </a:lnTo>
                  <a:lnTo>
                    <a:pt x="135" y="574"/>
                  </a:lnTo>
                  <a:lnTo>
                    <a:pt x="190" y="485"/>
                  </a:lnTo>
                  <a:lnTo>
                    <a:pt x="250" y="400"/>
                  </a:lnTo>
                  <a:lnTo>
                    <a:pt x="320" y="325"/>
                  </a:lnTo>
                  <a:lnTo>
                    <a:pt x="395" y="255"/>
                  </a:lnTo>
                  <a:lnTo>
                    <a:pt x="480" y="190"/>
                  </a:lnTo>
                  <a:lnTo>
                    <a:pt x="570" y="135"/>
                  </a:lnTo>
                  <a:lnTo>
                    <a:pt x="665" y="90"/>
                  </a:lnTo>
                  <a:lnTo>
                    <a:pt x="765" y="50"/>
                  </a:lnTo>
                  <a:lnTo>
                    <a:pt x="865" y="25"/>
                  </a:lnTo>
                  <a:lnTo>
                    <a:pt x="975" y="10"/>
                  </a:lnTo>
                  <a:lnTo>
                    <a:pt x="1085" y="0"/>
                  </a:lnTo>
                  <a:close/>
                </a:path>
              </a:pathLst>
            </a:custGeom>
            <a:solidFill>
              <a:srgbClr val="FAAA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07" name="Freeform 227"/>
            <p:cNvSpPr>
              <a:spLocks/>
            </p:cNvSpPr>
            <p:nvPr/>
          </p:nvSpPr>
          <p:spPr bwMode="auto">
            <a:xfrm>
              <a:off x="5048250" y="3083962"/>
              <a:ext cx="1377950" cy="1402277"/>
            </a:xfrm>
            <a:custGeom>
              <a:avLst/>
              <a:gdLst/>
              <a:ahLst/>
              <a:cxnLst>
                <a:cxn ang="0">
                  <a:pos x="1085" y="0"/>
                </a:cxn>
                <a:cxn ang="0">
                  <a:pos x="1305" y="25"/>
                </a:cxn>
                <a:cxn ang="0">
                  <a:pos x="1510" y="85"/>
                </a:cxn>
                <a:cxn ang="0">
                  <a:pos x="1690" y="190"/>
                </a:cxn>
                <a:cxn ang="0">
                  <a:pos x="1855" y="325"/>
                </a:cxn>
                <a:cxn ang="0">
                  <a:pos x="1985" y="485"/>
                </a:cxn>
                <a:cxn ang="0">
                  <a:pos x="2085" y="674"/>
                </a:cxn>
                <a:cxn ang="0">
                  <a:pos x="2150" y="879"/>
                </a:cxn>
                <a:cxn ang="0">
                  <a:pos x="2170" y="1099"/>
                </a:cxn>
                <a:cxn ang="0">
                  <a:pos x="2165" y="1214"/>
                </a:cxn>
                <a:cxn ang="0">
                  <a:pos x="2125" y="1428"/>
                </a:cxn>
                <a:cxn ang="0">
                  <a:pos x="2040" y="1623"/>
                </a:cxn>
                <a:cxn ang="0">
                  <a:pos x="1925" y="1803"/>
                </a:cxn>
                <a:cxn ang="0">
                  <a:pos x="1775" y="1947"/>
                </a:cxn>
                <a:cxn ang="0">
                  <a:pos x="1600" y="2067"/>
                </a:cxn>
                <a:cxn ang="0">
                  <a:pos x="1410" y="2152"/>
                </a:cxn>
                <a:cxn ang="0">
                  <a:pos x="1195" y="2197"/>
                </a:cxn>
                <a:cxn ang="0">
                  <a:pos x="1085" y="2202"/>
                </a:cxn>
                <a:cxn ang="0">
                  <a:pos x="865" y="2177"/>
                </a:cxn>
                <a:cxn ang="0">
                  <a:pos x="665" y="2117"/>
                </a:cxn>
                <a:cxn ang="0">
                  <a:pos x="480" y="2012"/>
                </a:cxn>
                <a:cxn ang="0">
                  <a:pos x="320" y="1878"/>
                </a:cxn>
                <a:cxn ang="0">
                  <a:pos x="185" y="1718"/>
                </a:cxn>
                <a:cxn ang="0">
                  <a:pos x="85" y="1528"/>
                </a:cxn>
                <a:cxn ang="0">
                  <a:pos x="20" y="1323"/>
                </a:cxn>
                <a:cxn ang="0">
                  <a:pos x="0" y="1099"/>
                </a:cxn>
                <a:cxn ang="0">
                  <a:pos x="5" y="989"/>
                </a:cxn>
                <a:cxn ang="0">
                  <a:pos x="50" y="774"/>
                </a:cxn>
                <a:cxn ang="0">
                  <a:pos x="130" y="579"/>
                </a:cxn>
                <a:cxn ang="0">
                  <a:pos x="250" y="400"/>
                </a:cxn>
                <a:cxn ang="0">
                  <a:pos x="395" y="255"/>
                </a:cxn>
                <a:cxn ang="0">
                  <a:pos x="570" y="135"/>
                </a:cxn>
                <a:cxn ang="0">
                  <a:pos x="765" y="50"/>
                </a:cxn>
                <a:cxn ang="0">
                  <a:pos x="975" y="5"/>
                </a:cxn>
                <a:cxn ang="0">
                  <a:pos x="1085" y="0"/>
                </a:cxn>
              </a:cxnLst>
              <a:rect l="0" t="0" r="r" b="b"/>
              <a:pathLst>
                <a:path w="2170" h="2202">
                  <a:moveTo>
                    <a:pt x="1085" y="0"/>
                  </a:moveTo>
                  <a:lnTo>
                    <a:pt x="1085" y="0"/>
                  </a:lnTo>
                  <a:lnTo>
                    <a:pt x="1195" y="5"/>
                  </a:lnTo>
                  <a:lnTo>
                    <a:pt x="1305" y="25"/>
                  </a:lnTo>
                  <a:lnTo>
                    <a:pt x="1410" y="50"/>
                  </a:lnTo>
                  <a:lnTo>
                    <a:pt x="1510" y="85"/>
                  </a:lnTo>
                  <a:lnTo>
                    <a:pt x="1600" y="135"/>
                  </a:lnTo>
                  <a:lnTo>
                    <a:pt x="1690" y="190"/>
                  </a:lnTo>
                  <a:lnTo>
                    <a:pt x="1775" y="255"/>
                  </a:lnTo>
                  <a:lnTo>
                    <a:pt x="1855" y="325"/>
                  </a:lnTo>
                  <a:lnTo>
                    <a:pt x="1925" y="400"/>
                  </a:lnTo>
                  <a:lnTo>
                    <a:pt x="1985" y="485"/>
                  </a:lnTo>
                  <a:lnTo>
                    <a:pt x="2040" y="579"/>
                  </a:lnTo>
                  <a:lnTo>
                    <a:pt x="2085" y="674"/>
                  </a:lnTo>
                  <a:lnTo>
                    <a:pt x="2125" y="774"/>
                  </a:lnTo>
                  <a:lnTo>
                    <a:pt x="2150" y="879"/>
                  </a:lnTo>
                  <a:lnTo>
                    <a:pt x="2165" y="989"/>
                  </a:lnTo>
                  <a:lnTo>
                    <a:pt x="2170" y="1099"/>
                  </a:lnTo>
                  <a:lnTo>
                    <a:pt x="2165" y="1214"/>
                  </a:lnTo>
                  <a:lnTo>
                    <a:pt x="2150" y="1323"/>
                  </a:lnTo>
                  <a:lnTo>
                    <a:pt x="2125" y="1428"/>
                  </a:lnTo>
                  <a:lnTo>
                    <a:pt x="2085" y="1528"/>
                  </a:lnTo>
                  <a:lnTo>
                    <a:pt x="2040" y="1623"/>
                  </a:lnTo>
                  <a:lnTo>
                    <a:pt x="1985" y="1718"/>
                  </a:lnTo>
                  <a:lnTo>
                    <a:pt x="1925" y="1803"/>
                  </a:lnTo>
                  <a:lnTo>
                    <a:pt x="1855" y="1878"/>
                  </a:lnTo>
                  <a:lnTo>
                    <a:pt x="1775" y="1947"/>
                  </a:lnTo>
                  <a:lnTo>
                    <a:pt x="1690" y="2012"/>
                  </a:lnTo>
                  <a:lnTo>
                    <a:pt x="1600" y="2067"/>
                  </a:lnTo>
                  <a:lnTo>
                    <a:pt x="1510" y="2117"/>
                  </a:lnTo>
                  <a:lnTo>
                    <a:pt x="1410" y="2152"/>
                  </a:lnTo>
                  <a:lnTo>
                    <a:pt x="1305" y="2177"/>
                  </a:lnTo>
                  <a:lnTo>
                    <a:pt x="1195" y="2197"/>
                  </a:lnTo>
                  <a:lnTo>
                    <a:pt x="1085" y="2202"/>
                  </a:lnTo>
                  <a:lnTo>
                    <a:pt x="975" y="2197"/>
                  </a:lnTo>
                  <a:lnTo>
                    <a:pt x="865" y="2177"/>
                  </a:lnTo>
                  <a:lnTo>
                    <a:pt x="765" y="2152"/>
                  </a:lnTo>
                  <a:lnTo>
                    <a:pt x="665" y="2117"/>
                  </a:lnTo>
                  <a:lnTo>
                    <a:pt x="570" y="2067"/>
                  </a:lnTo>
                  <a:lnTo>
                    <a:pt x="480" y="2012"/>
                  </a:lnTo>
                  <a:lnTo>
                    <a:pt x="395" y="1947"/>
                  </a:lnTo>
                  <a:lnTo>
                    <a:pt x="320" y="1878"/>
                  </a:lnTo>
                  <a:lnTo>
                    <a:pt x="250" y="1803"/>
                  </a:lnTo>
                  <a:lnTo>
                    <a:pt x="185" y="1718"/>
                  </a:lnTo>
                  <a:lnTo>
                    <a:pt x="130" y="1623"/>
                  </a:lnTo>
                  <a:lnTo>
                    <a:pt x="85" y="1528"/>
                  </a:lnTo>
                  <a:lnTo>
                    <a:pt x="50" y="1428"/>
                  </a:lnTo>
                  <a:lnTo>
                    <a:pt x="20" y="1323"/>
                  </a:lnTo>
                  <a:lnTo>
                    <a:pt x="5" y="1214"/>
                  </a:lnTo>
                  <a:lnTo>
                    <a:pt x="0" y="1099"/>
                  </a:lnTo>
                  <a:lnTo>
                    <a:pt x="5" y="989"/>
                  </a:lnTo>
                  <a:lnTo>
                    <a:pt x="20" y="879"/>
                  </a:lnTo>
                  <a:lnTo>
                    <a:pt x="50" y="774"/>
                  </a:lnTo>
                  <a:lnTo>
                    <a:pt x="85" y="674"/>
                  </a:lnTo>
                  <a:lnTo>
                    <a:pt x="130" y="579"/>
                  </a:lnTo>
                  <a:lnTo>
                    <a:pt x="185" y="485"/>
                  </a:lnTo>
                  <a:lnTo>
                    <a:pt x="250" y="400"/>
                  </a:lnTo>
                  <a:lnTo>
                    <a:pt x="320" y="325"/>
                  </a:lnTo>
                  <a:lnTo>
                    <a:pt x="395" y="255"/>
                  </a:lnTo>
                  <a:lnTo>
                    <a:pt x="480" y="190"/>
                  </a:lnTo>
                  <a:lnTo>
                    <a:pt x="570" y="135"/>
                  </a:lnTo>
                  <a:lnTo>
                    <a:pt x="665" y="85"/>
                  </a:lnTo>
                  <a:lnTo>
                    <a:pt x="765" y="50"/>
                  </a:lnTo>
                  <a:lnTo>
                    <a:pt x="865" y="25"/>
                  </a:lnTo>
                  <a:lnTo>
                    <a:pt x="975" y="5"/>
                  </a:lnTo>
                  <a:lnTo>
                    <a:pt x="1085" y="0"/>
                  </a:lnTo>
                  <a:close/>
                </a:path>
              </a:pathLst>
            </a:custGeom>
            <a:solidFill>
              <a:srgbClr val="FAA3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08" name="Freeform 226"/>
            <p:cNvSpPr>
              <a:spLocks/>
            </p:cNvSpPr>
            <p:nvPr/>
          </p:nvSpPr>
          <p:spPr bwMode="auto">
            <a:xfrm>
              <a:off x="5041900" y="3080778"/>
              <a:ext cx="1387475" cy="1408645"/>
            </a:xfrm>
            <a:custGeom>
              <a:avLst/>
              <a:gdLst/>
              <a:ahLst/>
              <a:cxnLst>
                <a:cxn ang="0">
                  <a:pos x="1090" y="0"/>
                </a:cxn>
                <a:cxn ang="0">
                  <a:pos x="1310" y="20"/>
                </a:cxn>
                <a:cxn ang="0">
                  <a:pos x="1515" y="85"/>
                </a:cxn>
                <a:cxn ang="0">
                  <a:pos x="1700" y="190"/>
                </a:cxn>
                <a:cxn ang="0">
                  <a:pos x="1865" y="325"/>
                </a:cxn>
                <a:cxn ang="0">
                  <a:pos x="1995" y="485"/>
                </a:cxn>
                <a:cxn ang="0">
                  <a:pos x="2100" y="674"/>
                </a:cxn>
                <a:cxn ang="0">
                  <a:pos x="2160" y="884"/>
                </a:cxn>
                <a:cxn ang="0">
                  <a:pos x="2185" y="1104"/>
                </a:cxn>
                <a:cxn ang="0">
                  <a:pos x="2180" y="1219"/>
                </a:cxn>
                <a:cxn ang="0">
                  <a:pos x="2135" y="1433"/>
                </a:cxn>
                <a:cxn ang="0">
                  <a:pos x="2050" y="1633"/>
                </a:cxn>
                <a:cxn ang="0">
                  <a:pos x="1935" y="1808"/>
                </a:cxn>
                <a:cxn ang="0">
                  <a:pos x="1785" y="1957"/>
                </a:cxn>
                <a:cxn ang="0">
                  <a:pos x="1610" y="2077"/>
                </a:cxn>
                <a:cxn ang="0">
                  <a:pos x="1415" y="2162"/>
                </a:cxn>
                <a:cxn ang="0">
                  <a:pos x="1205" y="2202"/>
                </a:cxn>
                <a:cxn ang="0">
                  <a:pos x="1090" y="2212"/>
                </a:cxn>
                <a:cxn ang="0">
                  <a:pos x="875" y="2187"/>
                </a:cxn>
                <a:cxn ang="0">
                  <a:pos x="670" y="2122"/>
                </a:cxn>
                <a:cxn ang="0">
                  <a:pos x="485" y="2022"/>
                </a:cxn>
                <a:cxn ang="0">
                  <a:pos x="320" y="1888"/>
                </a:cxn>
                <a:cxn ang="0">
                  <a:pos x="190" y="1723"/>
                </a:cxn>
                <a:cxn ang="0">
                  <a:pos x="85" y="1533"/>
                </a:cxn>
                <a:cxn ang="0">
                  <a:pos x="25" y="1328"/>
                </a:cxn>
                <a:cxn ang="0">
                  <a:pos x="0" y="1104"/>
                </a:cxn>
                <a:cxn ang="0">
                  <a:pos x="5" y="994"/>
                </a:cxn>
                <a:cxn ang="0">
                  <a:pos x="50" y="774"/>
                </a:cxn>
                <a:cxn ang="0">
                  <a:pos x="135" y="579"/>
                </a:cxn>
                <a:cxn ang="0">
                  <a:pos x="250" y="400"/>
                </a:cxn>
                <a:cxn ang="0">
                  <a:pos x="400" y="250"/>
                </a:cxn>
                <a:cxn ang="0">
                  <a:pos x="575" y="130"/>
                </a:cxn>
                <a:cxn ang="0">
                  <a:pos x="770" y="50"/>
                </a:cxn>
                <a:cxn ang="0">
                  <a:pos x="980" y="5"/>
                </a:cxn>
                <a:cxn ang="0">
                  <a:pos x="1090" y="0"/>
                </a:cxn>
              </a:cxnLst>
              <a:rect l="0" t="0" r="r" b="b"/>
              <a:pathLst>
                <a:path w="2185" h="2212">
                  <a:moveTo>
                    <a:pt x="1090" y="0"/>
                  </a:moveTo>
                  <a:lnTo>
                    <a:pt x="1090" y="0"/>
                  </a:lnTo>
                  <a:lnTo>
                    <a:pt x="1205" y="5"/>
                  </a:lnTo>
                  <a:lnTo>
                    <a:pt x="1310" y="20"/>
                  </a:lnTo>
                  <a:lnTo>
                    <a:pt x="1415" y="50"/>
                  </a:lnTo>
                  <a:lnTo>
                    <a:pt x="1515" y="85"/>
                  </a:lnTo>
                  <a:lnTo>
                    <a:pt x="1610" y="130"/>
                  </a:lnTo>
                  <a:lnTo>
                    <a:pt x="1700" y="190"/>
                  </a:lnTo>
                  <a:lnTo>
                    <a:pt x="1785" y="250"/>
                  </a:lnTo>
                  <a:lnTo>
                    <a:pt x="1865" y="325"/>
                  </a:lnTo>
                  <a:lnTo>
                    <a:pt x="1935" y="400"/>
                  </a:lnTo>
                  <a:lnTo>
                    <a:pt x="1995" y="485"/>
                  </a:lnTo>
                  <a:lnTo>
                    <a:pt x="2050" y="579"/>
                  </a:lnTo>
                  <a:lnTo>
                    <a:pt x="2100" y="674"/>
                  </a:lnTo>
                  <a:lnTo>
                    <a:pt x="2135" y="774"/>
                  </a:lnTo>
                  <a:lnTo>
                    <a:pt x="2160" y="884"/>
                  </a:lnTo>
                  <a:lnTo>
                    <a:pt x="2180" y="994"/>
                  </a:lnTo>
                  <a:lnTo>
                    <a:pt x="2185" y="1104"/>
                  </a:lnTo>
                  <a:lnTo>
                    <a:pt x="2180" y="1219"/>
                  </a:lnTo>
                  <a:lnTo>
                    <a:pt x="2160" y="1328"/>
                  </a:lnTo>
                  <a:lnTo>
                    <a:pt x="2135" y="1433"/>
                  </a:lnTo>
                  <a:lnTo>
                    <a:pt x="2100" y="1533"/>
                  </a:lnTo>
                  <a:lnTo>
                    <a:pt x="2050" y="1633"/>
                  </a:lnTo>
                  <a:lnTo>
                    <a:pt x="1995" y="1723"/>
                  </a:lnTo>
                  <a:lnTo>
                    <a:pt x="1935" y="1808"/>
                  </a:lnTo>
                  <a:lnTo>
                    <a:pt x="1865" y="1888"/>
                  </a:lnTo>
                  <a:lnTo>
                    <a:pt x="1785" y="1957"/>
                  </a:lnTo>
                  <a:lnTo>
                    <a:pt x="1700" y="2022"/>
                  </a:lnTo>
                  <a:lnTo>
                    <a:pt x="1610" y="2077"/>
                  </a:lnTo>
                  <a:lnTo>
                    <a:pt x="1515" y="2122"/>
                  </a:lnTo>
                  <a:lnTo>
                    <a:pt x="1415" y="2162"/>
                  </a:lnTo>
                  <a:lnTo>
                    <a:pt x="1310" y="2187"/>
                  </a:lnTo>
                  <a:lnTo>
                    <a:pt x="1205" y="2202"/>
                  </a:lnTo>
                  <a:lnTo>
                    <a:pt x="1090" y="2212"/>
                  </a:lnTo>
                  <a:lnTo>
                    <a:pt x="980" y="2202"/>
                  </a:lnTo>
                  <a:lnTo>
                    <a:pt x="875" y="2187"/>
                  </a:lnTo>
                  <a:lnTo>
                    <a:pt x="770" y="2162"/>
                  </a:lnTo>
                  <a:lnTo>
                    <a:pt x="670" y="2122"/>
                  </a:lnTo>
                  <a:lnTo>
                    <a:pt x="575" y="2077"/>
                  </a:lnTo>
                  <a:lnTo>
                    <a:pt x="485" y="2022"/>
                  </a:lnTo>
                  <a:lnTo>
                    <a:pt x="400" y="1957"/>
                  </a:lnTo>
                  <a:lnTo>
                    <a:pt x="320" y="1888"/>
                  </a:lnTo>
                  <a:lnTo>
                    <a:pt x="250" y="1808"/>
                  </a:lnTo>
                  <a:lnTo>
                    <a:pt x="190" y="1723"/>
                  </a:lnTo>
                  <a:lnTo>
                    <a:pt x="135" y="1633"/>
                  </a:lnTo>
                  <a:lnTo>
                    <a:pt x="85" y="1533"/>
                  </a:lnTo>
                  <a:lnTo>
                    <a:pt x="50" y="1433"/>
                  </a:lnTo>
                  <a:lnTo>
                    <a:pt x="25" y="1328"/>
                  </a:lnTo>
                  <a:lnTo>
                    <a:pt x="5" y="1219"/>
                  </a:lnTo>
                  <a:lnTo>
                    <a:pt x="0" y="1104"/>
                  </a:lnTo>
                  <a:lnTo>
                    <a:pt x="5" y="994"/>
                  </a:lnTo>
                  <a:lnTo>
                    <a:pt x="25" y="884"/>
                  </a:lnTo>
                  <a:lnTo>
                    <a:pt x="50" y="774"/>
                  </a:lnTo>
                  <a:lnTo>
                    <a:pt x="85" y="674"/>
                  </a:lnTo>
                  <a:lnTo>
                    <a:pt x="135" y="579"/>
                  </a:lnTo>
                  <a:lnTo>
                    <a:pt x="190" y="485"/>
                  </a:lnTo>
                  <a:lnTo>
                    <a:pt x="250" y="400"/>
                  </a:lnTo>
                  <a:lnTo>
                    <a:pt x="320" y="325"/>
                  </a:lnTo>
                  <a:lnTo>
                    <a:pt x="400" y="250"/>
                  </a:lnTo>
                  <a:lnTo>
                    <a:pt x="485" y="190"/>
                  </a:lnTo>
                  <a:lnTo>
                    <a:pt x="575" y="130"/>
                  </a:lnTo>
                  <a:lnTo>
                    <a:pt x="670" y="85"/>
                  </a:lnTo>
                  <a:lnTo>
                    <a:pt x="770" y="50"/>
                  </a:lnTo>
                  <a:lnTo>
                    <a:pt x="875" y="20"/>
                  </a:lnTo>
                  <a:lnTo>
                    <a:pt x="980" y="5"/>
                  </a:lnTo>
                  <a:lnTo>
                    <a:pt x="1090" y="0"/>
                  </a:lnTo>
                  <a:close/>
                </a:path>
              </a:pathLst>
            </a:custGeom>
            <a:solidFill>
              <a:srgbClr val="FA9E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09" name="Freeform 225"/>
            <p:cNvSpPr>
              <a:spLocks/>
            </p:cNvSpPr>
            <p:nvPr/>
          </p:nvSpPr>
          <p:spPr bwMode="auto">
            <a:xfrm>
              <a:off x="5035550" y="3074410"/>
              <a:ext cx="1393825" cy="1415013"/>
            </a:xfrm>
            <a:custGeom>
              <a:avLst/>
              <a:gdLst/>
              <a:ahLst/>
              <a:cxnLst>
                <a:cxn ang="0">
                  <a:pos x="1100" y="0"/>
                </a:cxn>
                <a:cxn ang="0">
                  <a:pos x="1320" y="25"/>
                </a:cxn>
                <a:cxn ang="0">
                  <a:pos x="1525" y="90"/>
                </a:cxn>
                <a:cxn ang="0">
                  <a:pos x="1710" y="190"/>
                </a:cxn>
                <a:cxn ang="0">
                  <a:pos x="1875" y="330"/>
                </a:cxn>
                <a:cxn ang="0">
                  <a:pos x="2010" y="495"/>
                </a:cxn>
                <a:cxn ang="0">
                  <a:pos x="2110" y="679"/>
                </a:cxn>
                <a:cxn ang="0">
                  <a:pos x="2175" y="889"/>
                </a:cxn>
                <a:cxn ang="0">
                  <a:pos x="2195" y="1114"/>
                </a:cxn>
                <a:cxn ang="0">
                  <a:pos x="2190" y="1229"/>
                </a:cxn>
                <a:cxn ang="0">
                  <a:pos x="2145" y="1443"/>
                </a:cxn>
                <a:cxn ang="0">
                  <a:pos x="2065" y="1643"/>
                </a:cxn>
                <a:cxn ang="0">
                  <a:pos x="1945" y="1818"/>
                </a:cxn>
                <a:cxn ang="0">
                  <a:pos x="1795" y="1967"/>
                </a:cxn>
                <a:cxn ang="0">
                  <a:pos x="1620" y="2087"/>
                </a:cxn>
                <a:cxn ang="0">
                  <a:pos x="1425" y="2172"/>
                </a:cxn>
                <a:cxn ang="0">
                  <a:pos x="1210" y="2217"/>
                </a:cxn>
                <a:cxn ang="0">
                  <a:pos x="1100" y="2222"/>
                </a:cxn>
                <a:cxn ang="0">
                  <a:pos x="880" y="2202"/>
                </a:cxn>
                <a:cxn ang="0">
                  <a:pos x="675" y="2137"/>
                </a:cxn>
                <a:cxn ang="0">
                  <a:pos x="485" y="2032"/>
                </a:cxn>
                <a:cxn ang="0">
                  <a:pos x="325" y="1898"/>
                </a:cxn>
                <a:cxn ang="0">
                  <a:pos x="190" y="1733"/>
                </a:cxn>
                <a:cxn ang="0">
                  <a:pos x="90" y="1543"/>
                </a:cxn>
                <a:cxn ang="0">
                  <a:pos x="25" y="1338"/>
                </a:cxn>
                <a:cxn ang="0">
                  <a:pos x="0" y="1114"/>
                </a:cxn>
                <a:cxn ang="0">
                  <a:pos x="10" y="999"/>
                </a:cxn>
                <a:cxn ang="0">
                  <a:pos x="50" y="784"/>
                </a:cxn>
                <a:cxn ang="0">
                  <a:pos x="135" y="584"/>
                </a:cxn>
                <a:cxn ang="0">
                  <a:pos x="255" y="405"/>
                </a:cxn>
                <a:cxn ang="0">
                  <a:pos x="400" y="255"/>
                </a:cxn>
                <a:cxn ang="0">
                  <a:pos x="575" y="135"/>
                </a:cxn>
                <a:cxn ang="0">
                  <a:pos x="775" y="50"/>
                </a:cxn>
                <a:cxn ang="0">
                  <a:pos x="985" y="5"/>
                </a:cxn>
                <a:cxn ang="0">
                  <a:pos x="1100" y="0"/>
                </a:cxn>
              </a:cxnLst>
              <a:rect l="0" t="0" r="r" b="b"/>
              <a:pathLst>
                <a:path w="2195" h="2222">
                  <a:moveTo>
                    <a:pt x="1100" y="0"/>
                  </a:moveTo>
                  <a:lnTo>
                    <a:pt x="1100" y="0"/>
                  </a:lnTo>
                  <a:lnTo>
                    <a:pt x="1210" y="5"/>
                  </a:lnTo>
                  <a:lnTo>
                    <a:pt x="1320" y="25"/>
                  </a:lnTo>
                  <a:lnTo>
                    <a:pt x="1425" y="50"/>
                  </a:lnTo>
                  <a:lnTo>
                    <a:pt x="1525" y="90"/>
                  </a:lnTo>
                  <a:lnTo>
                    <a:pt x="1620" y="135"/>
                  </a:lnTo>
                  <a:lnTo>
                    <a:pt x="1710" y="190"/>
                  </a:lnTo>
                  <a:lnTo>
                    <a:pt x="1795" y="255"/>
                  </a:lnTo>
                  <a:lnTo>
                    <a:pt x="1875" y="330"/>
                  </a:lnTo>
                  <a:lnTo>
                    <a:pt x="1945" y="405"/>
                  </a:lnTo>
                  <a:lnTo>
                    <a:pt x="2010" y="495"/>
                  </a:lnTo>
                  <a:lnTo>
                    <a:pt x="2065" y="584"/>
                  </a:lnTo>
                  <a:lnTo>
                    <a:pt x="2110" y="679"/>
                  </a:lnTo>
                  <a:lnTo>
                    <a:pt x="2145" y="784"/>
                  </a:lnTo>
                  <a:lnTo>
                    <a:pt x="2175" y="889"/>
                  </a:lnTo>
                  <a:lnTo>
                    <a:pt x="2190" y="999"/>
                  </a:lnTo>
                  <a:lnTo>
                    <a:pt x="2195" y="1114"/>
                  </a:lnTo>
                  <a:lnTo>
                    <a:pt x="2190" y="1229"/>
                  </a:lnTo>
                  <a:lnTo>
                    <a:pt x="2175" y="1338"/>
                  </a:lnTo>
                  <a:lnTo>
                    <a:pt x="2145" y="1443"/>
                  </a:lnTo>
                  <a:lnTo>
                    <a:pt x="2110" y="1543"/>
                  </a:lnTo>
                  <a:lnTo>
                    <a:pt x="2065" y="1643"/>
                  </a:lnTo>
                  <a:lnTo>
                    <a:pt x="2010" y="1733"/>
                  </a:lnTo>
                  <a:lnTo>
                    <a:pt x="1945" y="1818"/>
                  </a:lnTo>
                  <a:lnTo>
                    <a:pt x="1875" y="1898"/>
                  </a:lnTo>
                  <a:lnTo>
                    <a:pt x="1795" y="1967"/>
                  </a:lnTo>
                  <a:lnTo>
                    <a:pt x="1710" y="2032"/>
                  </a:lnTo>
                  <a:lnTo>
                    <a:pt x="1620" y="2087"/>
                  </a:lnTo>
                  <a:lnTo>
                    <a:pt x="1525" y="2137"/>
                  </a:lnTo>
                  <a:lnTo>
                    <a:pt x="1425" y="2172"/>
                  </a:lnTo>
                  <a:lnTo>
                    <a:pt x="1320" y="2202"/>
                  </a:lnTo>
                  <a:lnTo>
                    <a:pt x="1210" y="2217"/>
                  </a:lnTo>
                  <a:lnTo>
                    <a:pt x="1100" y="2222"/>
                  </a:lnTo>
                  <a:lnTo>
                    <a:pt x="985" y="2217"/>
                  </a:lnTo>
                  <a:lnTo>
                    <a:pt x="880" y="2202"/>
                  </a:lnTo>
                  <a:lnTo>
                    <a:pt x="775" y="2172"/>
                  </a:lnTo>
                  <a:lnTo>
                    <a:pt x="675" y="2137"/>
                  </a:lnTo>
                  <a:lnTo>
                    <a:pt x="575" y="2087"/>
                  </a:lnTo>
                  <a:lnTo>
                    <a:pt x="485" y="2032"/>
                  </a:lnTo>
                  <a:lnTo>
                    <a:pt x="400" y="1967"/>
                  </a:lnTo>
                  <a:lnTo>
                    <a:pt x="325" y="1898"/>
                  </a:lnTo>
                  <a:lnTo>
                    <a:pt x="255" y="1818"/>
                  </a:lnTo>
                  <a:lnTo>
                    <a:pt x="190" y="1733"/>
                  </a:lnTo>
                  <a:lnTo>
                    <a:pt x="135" y="1643"/>
                  </a:lnTo>
                  <a:lnTo>
                    <a:pt x="90" y="1543"/>
                  </a:lnTo>
                  <a:lnTo>
                    <a:pt x="50" y="1443"/>
                  </a:lnTo>
                  <a:lnTo>
                    <a:pt x="25" y="1338"/>
                  </a:lnTo>
                  <a:lnTo>
                    <a:pt x="10" y="1229"/>
                  </a:lnTo>
                  <a:lnTo>
                    <a:pt x="0" y="1114"/>
                  </a:lnTo>
                  <a:lnTo>
                    <a:pt x="10" y="999"/>
                  </a:lnTo>
                  <a:lnTo>
                    <a:pt x="25" y="889"/>
                  </a:lnTo>
                  <a:lnTo>
                    <a:pt x="50" y="784"/>
                  </a:lnTo>
                  <a:lnTo>
                    <a:pt x="90" y="679"/>
                  </a:lnTo>
                  <a:lnTo>
                    <a:pt x="135" y="584"/>
                  </a:lnTo>
                  <a:lnTo>
                    <a:pt x="190" y="495"/>
                  </a:lnTo>
                  <a:lnTo>
                    <a:pt x="255" y="405"/>
                  </a:lnTo>
                  <a:lnTo>
                    <a:pt x="325" y="330"/>
                  </a:lnTo>
                  <a:lnTo>
                    <a:pt x="400" y="255"/>
                  </a:lnTo>
                  <a:lnTo>
                    <a:pt x="485" y="190"/>
                  </a:lnTo>
                  <a:lnTo>
                    <a:pt x="575" y="135"/>
                  </a:lnTo>
                  <a:lnTo>
                    <a:pt x="675" y="90"/>
                  </a:lnTo>
                  <a:lnTo>
                    <a:pt x="775" y="50"/>
                  </a:lnTo>
                  <a:lnTo>
                    <a:pt x="880" y="25"/>
                  </a:lnTo>
                  <a:lnTo>
                    <a:pt x="985" y="5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FA96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10" name="Freeform 224"/>
            <p:cNvSpPr>
              <a:spLocks/>
            </p:cNvSpPr>
            <p:nvPr/>
          </p:nvSpPr>
          <p:spPr bwMode="auto">
            <a:xfrm>
              <a:off x="5032375" y="3071226"/>
              <a:ext cx="1400175" cy="1421381"/>
            </a:xfrm>
            <a:custGeom>
              <a:avLst/>
              <a:gdLst/>
              <a:ahLst/>
              <a:cxnLst>
                <a:cxn ang="0">
                  <a:pos x="1100" y="0"/>
                </a:cxn>
                <a:cxn ang="0">
                  <a:pos x="1320" y="20"/>
                </a:cxn>
                <a:cxn ang="0">
                  <a:pos x="1530" y="90"/>
                </a:cxn>
                <a:cxn ang="0">
                  <a:pos x="1715" y="190"/>
                </a:cxn>
                <a:cxn ang="0">
                  <a:pos x="1880" y="330"/>
                </a:cxn>
                <a:cxn ang="0">
                  <a:pos x="2015" y="495"/>
                </a:cxn>
                <a:cxn ang="0">
                  <a:pos x="2115" y="684"/>
                </a:cxn>
                <a:cxn ang="0">
                  <a:pos x="2180" y="894"/>
                </a:cxn>
                <a:cxn ang="0">
                  <a:pos x="2205" y="1114"/>
                </a:cxn>
                <a:cxn ang="0">
                  <a:pos x="2195" y="1229"/>
                </a:cxn>
                <a:cxn ang="0">
                  <a:pos x="2155" y="1448"/>
                </a:cxn>
                <a:cxn ang="0">
                  <a:pos x="2070" y="1648"/>
                </a:cxn>
                <a:cxn ang="0">
                  <a:pos x="1950" y="1828"/>
                </a:cxn>
                <a:cxn ang="0">
                  <a:pos x="1800" y="1977"/>
                </a:cxn>
                <a:cxn ang="0">
                  <a:pos x="1625" y="2097"/>
                </a:cxn>
                <a:cxn ang="0">
                  <a:pos x="1430" y="2182"/>
                </a:cxn>
                <a:cxn ang="0">
                  <a:pos x="1215" y="2227"/>
                </a:cxn>
                <a:cxn ang="0">
                  <a:pos x="1100" y="2232"/>
                </a:cxn>
                <a:cxn ang="0">
                  <a:pos x="880" y="2212"/>
                </a:cxn>
                <a:cxn ang="0">
                  <a:pos x="675" y="2142"/>
                </a:cxn>
                <a:cxn ang="0">
                  <a:pos x="485" y="2042"/>
                </a:cxn>
                <a:cxn ang="0">
                  <a:pos x="320" y="1903"/>
                </a:cxn>
                <a:cxn ang="0">
                  <a:pos x="185" y="1738"/>
                </a:cxn>
                <a:cxn ang="0">
                  <a:pos x="85" y="1548"/>
                </a:cxn>
                <a:cxn ang="0">
                  <a:pos x="20" y="1338"/>
                </a:cxn>
                <a:cxn ang="0">
                  <a:pos x="0" y="1114"/>
                </a:cxn>
                <a:cxn ang="0">
                  <a:pos x="5" y="1004"/>
                </a:cxn>
                <a:cxn ang="0">
                  <a:pos x="50" y="784"/>
                </a:cxn>
                <a:cxn ang="0">
                  <a:pos x="130" y="585"/>
                </a:cxn>
                <a:cxn ang="0">
                  <a:pos x="250" y="405"/>
                </a:cxn>
                <a:cxn ang="0">
                  <a:pos x="400" y="255"/>
                </a:cxn>
                <a:cxn ang="0">
                  <a:pos x="575" y="135"/>
                </a:cxn>
                <a:cxn ang="0">
                  <a:pos x="775" y="50"/>
                </a:cxn>
                <a:cxn ang="0">
                  <a:pos x="990" y="5"/>
                </a:cxn>
                <a:cxn ang="0">
                  <a:pos x="1100" y="0"/>
                </a:cxn>
              </a:cxnLst>
              <a:rect l="0" t="0" r="r" b="b"/>
              <a:pathLst>
                <a:path w="2205" h="2232">
                  <a:moveTo>
                    <a:pt x="1100" y="0"/>
                  </a:moveTo>
                  <a:lnTo>
                    <a:pt x="1100" y="0"/>
                  </a:lnTo>
                  <a:lnTo>
                    <a:pt x="1215" y="5"/>
                  </a:lnTo>
                  <a:lnTo>
                    <a:pt x="1320" y="20"/>
                  </a:lnTo>
                  <a:lnTo>
                    <a:pt x="1430" y="50"/>
                  </a:lnTo>
                  <a:lnTo>
                    <a:pt x="1530" y="90"/>
                  </a:lnTo>
                  <a:lnTo>
                    <a:pt x="1625" y="135"/>
                  </a:lnTo>
                  <a:lnTo>
                    <a:pt x="1715" y="190"/>
                  </a:lnTo>
                  <a:lnTo>
                    <a:pt x="1800" y="255"/>
                  </a:lnTo>
                  <a:lnTo>
                    <a:pt x="1880" y="330"/>
                  </a:lnTo>
                  <a:lnTo>
                    <a:pt x="1950" y="405"/>
                  </a:lnTo>
                  <a:lnTo>
                    <a:pt x="2015" y="495"/>
                  </a:lnTo>
                  <a:lnTo>
                    <a:pt x="2070" y="585"/>
                  </a:lnTo>
                  <a:lnTo>
                    <a:pt x="2115" y="684"/>
                  </a:lnTo>
                  <a:lnTo>
                    <a:pt x="2155" y="784"/>
                  </a:lnTo>
                  <a:lnTo>
                    <a:pt x="2180" y="894"/>
                  </a:lnTo>
                  <a:lnTo>
                    <a:pt x="2195" y="1004"/>
                  </a:lnTo>
                  <a:lnTo>
                    <a:pt x="2205" y="1114"/>
                  </a:lnTo>
                  <a:lnTo>
                    <a:pt x="2195" y="1229"/>
                  </a:lnTo>
                  <a:lnTo>
                    <a:pt x="2180" y="1338"/>
                  </a:lnTo>
                  <a:lnTo>
                    <a:pt x="2155" y="1448"/>
                  </a:lnTo>
                  <a:lnTo>
                    <a:pt x="2115" y="1548"/>
                  </a:lnTo>
                  <a:lnTo>
                    <a:pt x="2070" y="1648"/>
                  </a:lnTo>
                  <a:lnTo>
                    <a:pt x="2015" y="1738"/>
                  </a:lnTo>
                  <a:lnTo>
                    <a:pt x="1950" y="1828"/>
                  </a:lnTo>
                  <a:lnTo>
                    <a:pt x="1880" y="1903"/>
                  </a:lnTo>
                  <a:lnTo>
                    <a:pt x="1800" y="1977"/>
                  </a:lnTo>
                  <a:lnTo>
                    <a:pt x="1715" y="2042"/>
                  </a:lnTo>
                  <a:lnTo>
                    <a:pt x="1625" y="2097"/>
                  </a:lnTo>
                  <a:lnTo>
                    <a:pt x="1530" y="2142"/>
                  </a:lnTo>
                  <a:lnTo>
                    <a:pt x="1430" y="2182"/>
                  </a:lnTo>
                  <a:lnTo>
                    <a:pt x="1320" y="2212"/>
                  </a:lnTo>
                  <a:lnTo>
                    <a:pt x="1215" y="2227"/>
                  </a:lnTo>
                  <a:lnTo>
                    <a:pt x="1100" y="2232"/>
                  </a:lnTo>
                  <a:lnTo>
                    <a:pt x="990" y="2227"/>
                  </a:lnTo>
                  <a:lnTo>
                    <a:pt x="880" y="2212"/>
                  </a:lnTo>
                  <a:lnTo>
                    <a:pt x="775" y="2182"/>
                  </a:lnTo>
                  <a:lnTo>
                    <a:pt x="675" y="2142"/>
                  </a:lnTo>
                  <a:lnTo>
                    <a:pt x="575" y="2097"/>
                  </a:lnTo>
                  <a:lnTo>
                    <a:pt x="485" y="2042"/>
                  </a:lnTo>
                  <a:lnTo>
                    <a:pt x="400" y="1977"/>
                  </a:lnTo>
                  <a:lnTo>
                    <a:pt x="320" y="1903"/>
                  </a:lnTo>
                  <a:lnTo>
                    <a:pt x="250" y="1828"/>
                  </a:lnTo>
                  <a:lnTo>
                    <a:pt x="185" y="1738"/>
                  </a:lnTo>
                  <a:lnTo>
                    <a:pt x="130" y="1648"/>
                  </a:lnTo>
                  <a:lnTo>
                    <a:pt x="85" y="1548"/>
                  </a:lnTo>
                  <a:lnTo>
                    <a:pt x="50" y="1448"/>
                  </a:lnTo>
                  <a:lnTo>
                    <a:pt x="20" y="1338"/>
                  </a:lnTo>
                  <a:lnTo>
                    <a:pt x="5" y="1229"/>
                  </a:lnTo>
                  <a:lnTo>
                    <a:pt x="0" y="1114"/>
                  </a:lnTo>
                  <a:lnTo>
                    <a:pt x="5" y="1004"/>
                  </a:lnTo>
                  <a:lnTo>
                    <a:pt x="20" y="894"/>
                  </a:lnTo>
                  <a:lnTo>
                    <a:pt x="50" y="784"/>
                  </a:lnTo>
                  <a:lnTo>
                    <a:pt x="85" y="684"/>
                  </a:lnTo>
                  <a:lnTo>
                    <a:pt x="130" y="585"/>
                  </a:lnTo>
                  <a:lnTo>
                    <a:pt x="185" y="495"/>
                  </a:lnTo>
                  <a:lnTo>
                    <a:pt x="250" y="405"/>
                  </a:lnTo>
                  <a:lnTo>
                    <a:pt x="320" y="330"/>
                  </a:lnTo>
                  <a:lnTo>
                    <a:pt x="400" y="255"/>
                  </a:lnTo>
                  <a:lnTo>
                    <a:pt x="485" y="190"/>
                  </a:lnTo>
                  <a:lnTo>
                    <a:pt x="575" y="135"/>
                  </a:lnTo>
                  <a:lnTo>
                    <a:pt x="675" y="90"/>
                  </a:lnTo>
                  <a:lnTo>
                    <a:pt x="775" y="50"/>
                  </a:lnTo>
                  <a:lnTo>
                    <a:pt x="880" y="20"/>
                  </a:lnTo>
                  <a:lnTo>
                    <a:pt x="990" y="5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FA6E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11" name="Freeform 223"/>
            <p:cNvSpPr>
              <a:spLocks/>
            </p:cNvSpPr>
            <p:nvPr/>
          </p:nvSpPr>
          <p:spPr bwMode="auto">
            <a:xfrm>
              <a:off x="5073650" y="3083962"/>
              <a:ext cx="1327150" cy="1367251"/>
            </a:xfrm>
            <a:custGeom>
              <a:avLst/>
              <a:gdLst/>
              <a:ahLst/>
              <a:cxnLst>
                <a:cxn ang="0">
                  <a:pos x="1045" y="0"/>
                </a:cxn>
                <a:cxn ang="0">
                  <a:pos x="1255" y="25"/>
                </a:cxn>
                <a:cxn ang="0">
                  <a:pos x="1450" y="85"/>
                </a:cxn>
                <a:cxn ang="0">
                  <a:pos x="1630" y="185"/>
                </a:cxn>
                <a:cxn ang="0">
                  <a:pos x="1785" y="315"/>
                </a:cxn>
                <a:cxn ang="0">
                  <a:pos x="1910" y="475"/>
                </a:cxn>
                <a:cxn ang="0">
                  <a:pos x="2010" y="659"/>
                </a:cxn>
                <a:cxn ang="0">
                  <a:pos x="2070" y="859"/>
                </a:cxn>
                <a:cxn ang="0">
                  <a:pos x="2090" y="1074"/>
                </a:cxn>
                <a:cxn ang="0">
                  <a:pos x="2085" y="1184"/>
                </a:cxn>
                <a:cxn ang="0">
                  <a:pos x="2045" y="1393"/>
                </a:cxn>
                <a:cxn ang="0">
                  <a:pos x="1965" y="1588"/>
                </a:cxn>
                <a:cxn ang="0">
                  <a:pos x="1850" y="1758"/>
                </a:cxn>
                <a:cxn ang="0">
                  <a:pos x="1710" y="1902"/>
                </a:cxn>
                <a:cxn ang="0">
                  <a:pos x="1545" y="2017"/>
                </a:cxn>
                <a:cxn ang="0">
                  <a:pos x="1355" y="2102"/>
                </a:cxn>
                <a:cxn ang="0">
                  <a:pos x="1150" y="2142"/>
                </a:cxn>
                <a:cxn ang="0">
                  <a:pos x="1045" y="2147"/>
                </a:cxn>
                <a:cxn ang="0">
                  <a:pos x="835" y="2127"/>
                </a:cxn>
                <a:cxn ang="0">
                  <a:pos x="640" y="2062"/>
                </a:cxn>
                <a:cxn ang="0">
                  <a:pos x="460" y="1962"/>
                </a:cxn>
                <a:cxn ang="0">
                  <a:pos x="305" y="1833"/>
                </a:cxn>
                <a:cxn ang="0">
                  <a:pos x="180" y="1673"/>
                </a:cxn>
                <a:cxn ang="0">
                  <a:pos x="80" y="1493"/>
                </a:cxn>
                <a:cxn ang="0">
                  <a:pos x="20" y="1293"/>
                </a:cxn>
                <a:cxn ang="0">
                  <a:pos x="0" y="1074"/>
                </a:cxn>
                <a:cxn ang="0">
                  <a:pos x="5" y="964"/>
                </a:cxn>
                <a:cxn ang="0">
                  <a:pos x="45" y="759"/>
                </a:cxn>
                <a:cxn ang="0">
                  <a:pos x="125" y="565"/>
                </a:cxn>
                <a:cxn ang="0">
                  <a:pos x="240" y="395"/>
                </a:cxn>
                <a:cxn ang="0">
                  <a:pos x="380" y="250"/>
                </a:cxn>
                <a:cxn ang="0">
                  <a:pos x="545" y="130"/>
                </a:cxn>
                <a:cxn ang="0">
                  <a:pos x="735" y="50"/>
                </a:cxn>
                <a:cxn ang="0">
                  <a:pos x="940" y="10"/>
                </a:cxn>
                <a:cxn ang="0">
                  <a:pos x="1045" y="0"/>
                </a:cxn>
              </a:cxnLst>
              <a:rect l="0" t="0" r="r" b="b"/>
              <a:pathLst>
                <a:path w="2090" h="2147">
                  <a:moveTo>
                    <a:pt x="1045" y="0"/>
                  </a:moveTo>
                  <a:lnTo>
                    <a:pt x="1045" y="0"/>
                  </a:lnTo>
                  <a:lnTo>
                    <a:pt x="1150" y="10"/>
                  </a:lnTo>
                  <a:lnTo>
                    <a:pt x="1255" y="25"/>
                  </a:lnTo>
                  <a:lnTo>
                    <a:pt x="1355" y="50"/>
                  </a:lnTo>
                  <a:lnTo>
                    <a:pt x="1450" y="85"/>
                  </a:lnTo>
                  <a:lnTo>
                    <a:pt x="1545" y="130"/>
                  </a:lnTo>
                  <a:lnTo>
                    <a:pt x="1630" y="185"/>
                  </a:lnTo>
                  <a:lnTo>
                    <a:pt x="1710" y="250"/>
                  </a:lnTo>
                  <a:lnTo>
                    <a:pt x="1785" y="315"/>
                  </a:lnTo>
                  <a:lnTo>
                    <a:pt x="1850" y="395"/>
                  </a:lnTo>
                  <a:lnTo>
                    <a:pt x="1910" y="475"/>
                  </a:lnTo>
                  <a:lnTo>
                    <a:pt x="1965" y="565"/>
                  </a:lnTo>
                  <a:lnTo>
                    <a:pt x="2010" y="659"/>
                  </a:lnTo>
                  <a:lnTo>
                    <a:pt x="2045" y="759"/>
                  </a:lnTo>
                  <a:lnTo>
                    <a:pt x="2070" y="859"/>
                  </a:lnTo>
                  <a:lnTo>
                    <a:pt x="2085" y="964"/>
                  </a:lnTo>
                  <a:lnTo>
                    <a:pt x="2090" y="1074"/>
                  </a:lnTo>
                  <a:lnTo>
                    <a:pt x="2085" y="1184"/>
                  </a:lnTo>
                  <a:lnTo>
                    <a:pt x="2070" y="1293"/>
                  </a:lnTo>
                  <a:lnTo>
                    <a:pt x="2045" y="1393"/>
                  </a:lnTo>
                  <a:lnTo>
                    <a:pt x="2010" y="1493"/>
                  </a:lnTo>
                  <a:lnTo>
                    <a:pt x="1965" y="1588"/>
                  </a:lnTo>
                  <a:lnTo>
                    <a:pt x="1910" y="1673"/>
                  </a:lnTo>
                  <a:lnTo>
                    <a:pt x="1850" y="1758"/>
                  </a:lnTo>
                  <a:lnTo>
                    <a:pt x="1785" y="1833"/>
                  </a:lnTo>
                  <a:lnTo>
                    <a:pt x="1710" y="1902"/>
                  </a:lnTo>
                  <a:lnTo>
                    <a:pt x="1630" y="1962"/>
                  </a:lnTo>
                  <a:lnTo>
                    <a:pt x="1545" y="2017"/>
                  </a:lnTo>
                  <a:lnTo>
                    <a:pt x="1450" y="2062"/>
                  </a:lnTo>
                  <a:lnTo>
                    <a:pt x="1355" y="2102"/>
                  </a:lnTo>
                  <a:lnTo>
                    <a:pt x="1255" y="2127"/>
                  </a:lnTo>
                  <a:lnTo>
                    <a:pt x="1150" y="2142"/>
                  </a:lnTo>
                  <a:lnTo>
                    <a:pt x="1045" y="2147"/>
                  </a:lnTo>
                  <a:lnTo>
                    <a:pt x="940" y="2142"/>
                  </a:lnTo>
                  <a:lnTo>
                    <a:pt x="835" y="2127"/>
                  </a:lnTo>
                  <a:lnTo>
                    <a:pt x="735" y="2102"/>
                  </a:lnTo>
                  <a:lnTo>
                    <a:pt x="640" y="2062"/>
                  </a:lnTo>
                  <a:lnTo>
                    <a:pt x="545" y="2017"/>
                  </a:lnTo>
                  <a:lnTo>
                    <a:pt x="460" y="1962"/>
                  </a:lnTo>
                  <a:lnTo>
                    <a:pt x="380" y="1902"/>
                  </a:lnTo>
                  <a:lnTo>
                    <a:pt x="305" y="1833"/>
                  </a:lnTo>
                  <a:lnTo>
                    <a:pt x="240" y="1758"/>
                  </a:lnTo>
                  <a:lnTo>
                    <a:pt x="180" y="1673"/>
                  </a:lnTo>
                  <a:lnTo>
                    <a:pt x="125" y="1588"/>
                  </a:lnTo>
                  <a:lnTo>
                    <a:pt x="80" y="1493"/>
                  </a:lnTo>
                  <a:lnTo>
                    <a:pt x="45" y="1393"/>
                  </a:lnTo>
                  <a:lnTo>
                    <a:pt x="20" y="1293"/>
                  </a:lnTo>
                  <a:lnTo>
                    <a:pt x="5" y="1184"/>
                  </a:lnTo>
                  <a:lnTo>
                    <a:pt x="0" y="1074"/>
                  </a:lnTo>
                  <a:lnTo>
                    <a:pt x="5" y="964"/>
                  </a:lnTo>
                  <a:lnTo>
                    <a:pt x="20" y="859"/>
                  </a:lnTo>
                  <a:lnTo>
                    <a:pt x="45" y="759"/>
                  </a:lnTo>
                  <a:lnTo>
                    <a:pt x="80" y="659"/>
                  </a:lnTo>
                  <a:lnTo>
                    <a:pt x="125" y="565"/>
                  </a:lnTo>
                  <a:lnTo>
                    <a:pt x="180" y="475"/>
                  </a:lnTo>
                  <a:lnTo>
                    <a:pt x="240" y="395"/>
                  </a:lnTo>
                  <a:lnTo>
                    <a:pt x="305" y="315"/>
                  </a:lnTo>
                  <a:lnTo>
                    <a:pt x="380" y="250"/>
                  </a:lnTo>
                  <a:lnTo>
                    <a:pt x="460" y="185"/>
                  </a:lnTo>
                  <a:lnTo>
                    <a:pt x="545" y="130"/>
                  </a:lnTo>
                  <a:lnTo>
                    <a:pt x="640" y="85"/>
                  </a:lnTo>
                  <a:lnTo>
                    <a:pt x="735" y="50"/>
                  </a:lnTo>
                  <a:lnTo>
                    <a:pt x="835" y="25"/>
                  </a:lnTo>
                  <a:lnTo>
                    <a:pt x="940" y="10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rgbClr val="FFC2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12" name="Freeform 222"/>
            <p:cNvSpPr>
              <a:spLocks/>
            </p:cNvSpPr>
            <p:nvPr/>
          </p:nvSpPr>
          <p:spPr bwMode="auto">
            <a:xfrm>
              <a:off x="5095875" y="3096698"/>
              <a:ext cx="1295400" cy="1338595"/>
            </a:xfrm>
            <a:custGeom>
              <a:avLst/>
              <a:gdLst/>
              <a:ahLst/>
              <a:cxnLst>
                <a:cxn ang="0">
                  <a:pos x="1020" y="0"/>
                </a:cxn>
                <a:cxn ang="0">
                  <a:pos x="1225" y="25"/>
                </a:cxn>
                <a:cxn ang="0">
                  <a:pos x="1415" y="85"/>
                </a:cxn>
                <a:cxn ang="0">
                  <a:pos x="1590" y="180"/>
                </a:cxn>
                <a:cxn ang="0">
                  <a:pos x="1740" y="310"/>
                </a:cxn>
                <a:cxn ang="0">
                  <a:pos x="1865" y="465"/>
                </a:cxn>
                <a:cxn ang="0">
                  <a:pos x="1960" y="644"/>
                </a:cxn>
                <a:cxn ang="0">
                  <a:pos x="2020" y="839"/>
                </a:cxn>
                <a:cxn ang="0">
                  <a:pos x="2040" y="1054"/>
                </a:cxn>
                <a:cxn ang="0">
                  <a:pos x="2035" y="1159"/>
                </a:cxn>
                <a:cxn ang="0">
                  <a:pos x="1995" y="1363"/>
                </a:cxn>
                <a:cxn ang="0">
                  <a:pos x="1915" y="1553"/>
                </a:cxn>
                <a:cxn ang="0">
                  <a:pos x="1805" y="1723"/>
                </a:cxn>
                <a:cxn ang="0">
                  <a:pos x="1670" y="1863"/>
                </a:cxn>
                <a:cxn ang="0">
                  <a:pos x="1505" y="1977"/>
                </a:cxn>
                <a:cxn ang="0">
                  <a:pos x="1325" y="2057"/>
                </a:cxn>
                <a:cxn ang="0">
                  <a:pos x="1125" y="2097"/>
                </a:cxn>
                <a:cxn ang="0">
                  <a:pos x="1020" y="2102"/>
                </a:cxn>
                <a:cxn ang="0">
                  <a:pos x="815" y="2082"/>
                </a:cxn>
                <a:cxn ang="0">
                  <a:pos x="625" y="2022"/>
                </a:cxn>
                <a:cxn ang="0">
                  <a:pos x="450" y="1922"/>
                </a:cxn>
                <a:cxn ang="0">
                  <a:pos x="300" y="1793"/>
                </a:cxn>
                <a:cxn ang="0">
                  <a:pos x="175" y="1638"/>
                </a:cxn>
                <a:cxn ang="0">
                  <a:pos x="85" y="1463"/>
                </a:cxn>
                <a:cxn ang="0">
                  <a:pos x="25" y="1263"/>
                </a:cxn>
                <a:cxn ang="0">
                  <a:pos x="0" y="1054"/>
                </a:cxn>
                <a:cxn ang="0">
                  <a:pos x="10" y="944"/>
                </a:cxn>
                <a:cxn ang="0">
                  <a:pos x="50" y="739"/>
                </a:cxn>
                <a:cxn ang="0">
                  <a:pos x="125" y="554"/>
                </a:cxn>
                <a:cxn ang="0">
                  <a:pos x="235" y="385"/>
                </a:cxn>
                <a:cxn ang="0">
                  <a:pos x="375" y="245"/>
                </a:cxn>
                <a:cxn ang="0">
                  <a:pos x="535" y="130"/>
                </a:cxn>
                <a:cxn ang="0">
                  <a:pos x="720" y="50"/>
                </a:cxn>
                <a:cxn ang="0">
                  <a:pos x="915" y="5"/>
                </a:cxn>
                <a:cxn ang="0">
                  <a:pos x="1020" y="0"/>
                </a:cxn>
              </a:cxnLst>
              <a:rect l="0" t="0" r="r" b="b"/>
              <a:pathLst>
                <a:path w="2040" h="2102">
                  <a:moveTo>
                    <a:pt x="1020" y="0"/>
                  </a:moveTo>
                  <a:lnTo>
                    <a:pt x="1020" y="0"/>
                  </a:lnTo>
                  <a:lnTo>
                    <a:pt x="1125" y="5"/>
                  </a:lnTo>
                  <a:lnTo>
                    <a:pt x="1225" y="25"/>
                  </a:lnTo>
                  <a:lnTo>
                    <a:pt x="1325" y="50"/>
                  </a:lnTo>
                  <a:lnTo>
                    <a:pt x="1415" y="85"/>
                  </a:lnTo>
                  <a:lnTo>
                    <a:pt x="1505" y="130"/>
                  </a:lnTo>
                  <a:lnTo>
                    <a:pt x="1590" y="180"/>
                  </a:lnTo>
                  <a:lnTo>
                    <a:pt x="1670" y="245"/>
                  </a:lnTo>
                  <a:lnTo>
                    <a:pt x="1740" y="310"/>
                  </a:lnTo>
                  <a:lnTo>
                    <a:pt x="1805" y="385"/>
                  </a:lnTo>
                  <a:lnTo>
                    <a:pt x="1865" y="465"/>
                  </a:lnTo>
                  <a:lnTo>
                    <a:pt x="1915" y="554"/>
                  </a:lnTo>
                  <a:lnTo>
                    <a:pt x="1960" y="644"/>
                  </a:lnTo>
                  <a:lnTo>
                    <a:pt x="1995" y="739"/>
                  </a:lnTo>
                  <a:lnTo>
                    <a:pt x="2020" y="839"/>
                  </a:lnTo>
                  <a:lnTo>
                    <a:pt x="2035" y="944"/>
                  </a:lnTo>
                  <a:lnTo>
                    <a:pt x="2040" y="1054"/>
                  </a:lnTo>
                  <a:lnTo>
                    <a:pt x="2035" y="1159"/>
                  </a:lnTo>
                  <a:lnTo>
                    <a:pt x="2020" y="1263"/>
                  </a:lnTo>
                  <a:lnTo>
                    <a:pt x="1995" y="1363"/>
                  </a:lnTo>
                  <a:lnTo>
                    <a:pt x="1960" y="1463"/>
                  </a:lnTo>
                  <a:lnTo>
                    <a:pt x="1915" y="1553"/>
                  </a:lnTo>
                  <a:lnTo>
                    <a:pt x="1865" y="1638"/>
                  </a:lnTo>
                  <a:lnTo>
                    <a:pt x="1805" y="1723"/>
                  </a:lnTo>
                  <a:lnTo>
                    <a:pt x="1740" y="1793"/>
                  </a:lnTo>
                  <a:lnTo>
                    <a:pt x="1670" y="1863"/>
                  </a:lnTo>
                  <a:lnTo>
                    <a:pt x="1590" y="1922"/>
                  </a:lnTo>
                  <a:lnTo>
                    <a:pt x="1505" y="1977"/>
                  </a:lnTo>
                  <a:lnTo>
                    <a:pt x="1415" y="2022"/>
                  </a:lnTo>
                  <a:lnTo>
                    <a:pt x="1325" y="2057"/>
                  </a:lnTo>
                  <a:lnTo>
                    <a:pt x="1225" y="2082"/>
                  </a:lnTo>
                  <a:lnTo>
                    <a:pt x="1125" y="2097"/>
                  </a:lnTo>
                  <a:lnTo>
                    <a:pt x="1020" y="2102"/>
                  </a:lnTo>
                  <a:lnTo>
                    <a:pt x="915" y="2097"/>
                  </a:lnTo>
                  <a:lnTo>
                    <a:pt x="815" y="2082"/>
                  </a:lnTo>
                  <a:lnTo>
                    <a:pt x="720" y="2057"/>
                  </a:lnTo>
                  <a:lnTo>
                    <a:pt x="625" y="2022"/>
                  </a:lnTo>
                  <a:lnTo>
                    <a:pt x="535" y="1977"/>
                  </a:lnTo>
                  <a:lnTo>
                    <a:pt x="450" y="1922"/>
                  </a:lnTo>
                  <a:lnTo>
                    <a:pt x="375" y="1863"/>
                  </a:lnTo>
                  <a:lnTo>
                    <a:pt x="300" y="1793"/>
                  </a:lnTo>
                  <a:lnTo>
                    <a:pt x="235" y="1723"/>
                  </a:lnTo>
                  <a:lnTo>
                    <a:pt x="175" y="1638"/>
                  </a:lnTo>
                  <a:lnTo>
                    <a:pt x="125" y="1553"/>
                  </a:lnTo>
                  <a:lnTo>
                    <a:pt x="85" y="1463"/>
                  </a:lnTo>
                  <a:lnTo>
                    <a:pt x="50" y="1363"/>
                  </a:lnTo>
                  <a:lnTo>
                    <a:pt x="25" y="1263"/>
                  </a:lnTo>
                  <a:lnTo>
                    <a:pt x="10" y="1159"/>
                  </a:lnTo>
                  <a:lnTo>
                    <a:pt x="0" y="1054"/>
                  </a:lnTo>
                  <a:lnTo>
                    <a:pt x="10" y="944"/>
                  </a:lnTo>
                  <a:lnTo>
                    <a:pt x="25" y="839"/>
                  </a:lnTo>
                  <a:lnTo>
                    <a:pt x="50" y="739"/>
                  </a:lnTo>
                  <a:lnTo>
                    <a:pt x="85" y="644"/>
                  </a:lnTo>
                  <a:lnTo>
                    <a:pt x="125" y="554"/>
                  </a:lnTo>
                  <a:lnTo>
                    <a:pt x="175" y="465"/>
                  </a:lnTo>
                  <a:lnTo>
                    <a:pt x="235" y="385"/>
                  </a:lnTo>
                  <a:lnTo>
                    <a:pt x="300" y="310"/>
                  </a:lnTo>
                  <a:lnTo>
                    <a:pt x="375" y="245"/>
                  </a:lnTo>
                  <a:lnTo>
                    <a:pt x="450" y="180"/>
                  </a:lnTo>
                  <a:lnTo>
                    <a:pt x="535" y="130"/>
                  </a:lnTo>
                  <a:lnTo>
                    <a:pt x="625" y="85"/>
                  </a:lnTo>
                  <a:lnTo>
                    <a:pt x="720" y="50"/>
                  </a:lnTo>
                  <a:lnTo>
                    <a:pt x="815" y="25"/>
                  </a:lnTo>
                  <a:lnTo>
                    <a:pt x="915" y="5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13" name="Freeform 221"/>
            <p:cNvSpPr>
              <a:spLocks/>
            </p:cNvSpPr>
            <p:nvPr/>
          </p:nvSpPr>
          <p:spPr bwMode="auto">
            <a:xfrm>
              <a:off x="5121275" y="3109435"/>
              <a:ext cx="1257300" cy="1309938"/>
            </a:xfrm>
            <a:custGeom>
              <a:avLst/>
              <a:gdLst/>
              <a:ahLst/>
              <a:cxnLst>
                <a:cxn ang="0">
                  <a:pos x="990" y="0"/>
                </a:cxn>
                <a:cxn ang="0">
                  <a:pos x="1190" y="20"/>
                </a:cxn>
                <a:cxn ang="0">
                  <a:pos x="1375" y="85"/>
                </a:cxn>
                <a:cxn ang="0">
                  <a:pos x="1545" y="180"/>
                </a:cxn>
                <a:cxn ang="0">
                  <a:pos x="1690" y="305"/>
                </a:cxn>
                <a:cxn ang="0">
                  <a:pos x="1810" y="455"/>
                </a:cxn>
                <a:cxn ang="0">
                  <a:pos x="1905" y="629"/>
                </a:cxn>
                <a:cxn ang="0">
                  <a:pos x="1960" y="824"/>
                </a:cxn>
                <a:cxn ang="0">
                  <a:pos x="1980" y="1029"/>
                </a:cxn>
                <a:cxn ang="0">
                  <a:pos x="1975" y="1134"/>
                </a:cxn>
                <a:cxn ang="0">
                  <a:pos x="1935" y="1333"/>
                </a:cxn>
                <a:cxn ang="0">
                  <a:pos x="1860" y="1518"/>
                </a:cxn>
                <a:cxn ang="0">
                  <a:pos x="1755" y="1683"/>
                </a:cxn>
                <a:cxn ang="0">
                  <a:pos x="1620" y="1823"/>
                </a:cxn>
                <a:cxn ang="0">
                  <a:pos x="1465" y="1932"/>
                </a:cxn>
                <a:cxn ang="0">
                  <a:pos x="1285" y="2012"/>
                </a:cxn>
                <a:cxn ang="0">
                  <a:pos x="1090" y="2052"/>
                </a:cxn>
                <a:cxn ang="0">
                  <a:pos x="990" y="2057"/>
                </a:cxn>
                <a:cxn ang="0">
                  <a:pos x="790" y="2037"/>
                </a:cxn>
                <a:cxn ang="0">
                  <a:pos x="605" y="1977"/>
                </a:cxn>
                <a:cxn ang="0">
                  <a:pos x="440" y="1882"/>
                </a:cxn>
                <a:cxn ang="0">
                  <a:pos x="290" y="1758"/>
                </a:cxn>
                <a:cxn ang="0">
                  <a:pos x="170" y="1603"/>
                </a:cxn>
                <a:cxn ang="0">
                  <a:pos x="80" y="1428"/>
                </a:cxn>
                <a:cxn ang="0">
                  <a:pos x="20" y="1238"/>
                </a:cxn>
                <a:cxn ang="0">
                  <a:pos x="0" y="1029"/>
                </a:cxn>
                <a:cxn ang="0">
                  <a:pos x="5" y="924"/>
                </a:cxn>
                <a:cxn ang="0">
                  <a:pos x="45" y="724"/>
                </a:cxn>
                <a:cxn ang="0">
                  <a:pos x="120" y="539"/>
                </a:cxn>
                <a:cxn ang="0">
                  <a:pos x="225" y="375"/>
                </a:cxn>
                <a:cxn ang="0">
                  <a:pos x="360" y="235"/>
                </a:cxn>
                <a:cxn ang="0">
                  <a:pos x="520" y="125"/>
                </a:cxn>
                <a:cxn ang="0">
                  <a:pos x="695" y="50"/>
                </a:cxn>
                <a:cxn ang="0">
                  <a:pos x="890" y="5"/>
                </a:cxn>
                <a:cxn ang="0">
                  <a:pos x="990" y="0"/>
                </a:cxn>
              </a:cxnLst>
              <a:rect l="0" t="0" r="r" b="b"/>
              <a:pathLst>
                <a:path w="1980" h="2057">
                  <a:moveTo>
                    <a:pt x="990" y="0"/>
                  </a:moveTo>
                  <a:lnTo>
                    <a:pt x="990" y="0"/>
                  </a:lnTo>
                  <a:lnTo>
                    <a:pt x="1090" y="5"/>
                  </a:lnTo>
                  <a:lnTo>
                    <a:pt x="1190" y="20"/>
                  </a:lnTo>
                  <a:lnTo>
                    <a:pt x="1285" y="50"/>
                  </a:lnTo>
                  <a:lnTo>
                    <a:pt x="1375" y="85"/>
                  </a:lnTo>
                  <a:lnTo>
                    <a:pt x="1465" y="125"/>
                  </a:lnTo>
                  <a:lnTo>
                    <a:pt x="1545" y="180"/>
                  </a:lnTo>
                  <a:lnTo>
                    <a:pt x="1620" y="235"/>
                  </a:lnTo>
                  <a:lnTo>
                    <a:pt x="1690" y="305"/>
                  </a:lnTo>
                  <a:lnTo>
                    <a:pt x="1755" y="375"/>
                  </a:lnTo>
                  <a:lnTo>
                    <a:pt x="1810" y="455"/>
                  </a:lnTo>
                  <a:lnTo>
                    <a:pt x="1860" y="539"/>
                  </a:lnTo>
                  <a:lnTo>
                    <a:pt x="1905" y="629"/>
                  </a:lnTo>
                  <a:lnTo>
                    <a:pt x="1935" y="724"/>
                  </a:lnTo>
                  <a:lnTo>
                    <a:pt x="1960" y="824"/>
                  </a:lnTo>
                  <a:lnTo>
                    <a:pt x="1975" y="924"/>
                  </a:lnTo>
                  <a:lnTo>
                    <a:pt x="1980" y="1029"/>
                  </a:lnTo>
                  <a:lnTo>
                    <a:pt x="1975" y="1134"/>
                  </a:lnTo>
                  <a:lnTo>
                    <a:pt x="1960" y="1238"/>
                  </a:lnTo>
                  <a:lnTo>
                    <a:pt x="1935" y="1333"/>
                  </a:lnTo>
                  <a:lnTo>
                    <a:pt x="1905" y="1428"/>
                  </a:lnTo>
                  <a:lnTo>
                    <a:pt x="1860" y="1518"/>
                  </a:lnTo>
                  <a:lnTo>
                    <a:pt x="1810" y="1603"/>
                  </a:lnTo>
                  <a:lnTo>
                    <a:pt x="1755" y="1683"/>
                  </a:lnTo>
                  <a:lnTo>
                    <a:pt x="1690" y="1758"/>
                  </a:lnTo>
                  <a:lnTo>
                    <a:pt x="1620" y="1823"/>
                  </a:lnTo>
                  <a:lnTo>
                    <a:pt x="1545" y="1882"/>
                  </a:lnTo>
                  <a:lnTo>
                    <a:pt x="1465" y="1932"/>
                  </a:lnTo>
                  <a:lnTo>
                    <a:pt x="1375" y="1977"/>
                  </a:lnTo>
                  <a:lnTo>
                    <a:pt x="1285" y="2012"/>
                  </a:lnTo>
                  <a:lnTo>
                    <a:pt x="1190" y="2037"/>
                  </a:lnTo>
                  <a:lnTo>
                    <a:pt x="1090" y="2052"/>
                  </a:lnTo>
                  <a:lnTo>
                    <a:pt x="990" y="2057"/>
                  </a:lnTo>
                  <a:lnTo>
                    <a:pt x="890" y="2052"/>
                  </a:lnTo>
                  <a:lnTo>
                    <a:pt x="790" y="2037"/>
                  </a:lnTo>
                  <a:lnTo>
                    <a:pt x="695" y="2012"/>
                  </a:lnTo>
                  <a:lnTo>
                    <a:pt x="605" y="1977"/>
                  </a:lnTo>
                  <a:lnTo>
                    <a:pt x="520" y="1932"/>
                  </a:lnTo>
                  <a:lnTo>
                    <a:pt x="440" y="1882"/>
                  </a:lnTo>
                  <a:lnTo>
                    <a:pt x="360" y="1823"/>
                  </a:lnTo>
                  <a:lnTo>
                    <a:pt x="290" y="1758"/>
                  </a:lnTo>
                  <a:lnTo>
                    <a:pt x="225" y="1683"/>
                  </a:lnTo>
                  <a:lnTo>
                    <a:pt x="170" y="1603"/>
                  </a:lnTo>
                  <a:lnTo>
                    <a:pt x="120" y="1518"/>
                  </a:lnTo>
                  <a:lnTo>
                    <a:pt x="80" y="1428"/>
                  </a:lnTo>
                  <a:lnTo>
                    <a:pt x="45" y="1333"/>
                  </a:lnTo>
                  <a:lnTo>
                    <a:pt x="20" y="1238"/>
                  </a:lnTo>
                  <a:lnTo>
                    <a:pt x="5" y="1134"/>
                  </a:lnTo>
                  <a:lnTo>
                    <a:pt x="0" y="1029"/>
                  </a:lnTo>
                  <a:lnTo>
                    <a:pt x="5" y="924"/>
                  </a:lnTo>
                  <a:lnTo>
                    <a:pt x="20" y="824"/>
                  </a:lnTo>
                  <a:lnTo>
                    <a:pt x="45" y="724"/>
                  </a:lnTo>
                  <a:lnTo>
                    <a:pt x="80" y="629"/>
                  </a:lnTo>
                  <a:lnTo>
                    <a:pt x="120" y="539"/>
                  </a:lnTo>
                  <a:lnTo>
                    <a:pt x="170" y="455"/>
                  </a:lnTo>
                  <a:lnTo>
                    <a:pt x="225" y="375"/>
                  </a:lnTo>
                  <a:lnTo>
                    <a:pt x="290" y="305"/>
                  </a:lnTo>
                  <a:lnTo>
                    <a:pt x="360" y="235"/>
                  </a:lnTo>
                  <a:lnTo>
                    <a:pt x="440" y="180"/>
                  </a:lnTo>
                  <a:lnTo>
                    <a:pt x="520" y="125"/>
                  </a:lnTo>
                  <a:lnTo>
                    <a:pt x="605" y="85"/>
                  </a:lnTo>
                  <a:lnTo>
                    <a:pt x="695" y="50"/>
                  </a:lnTo>
                  <a:lnTo>
                    <a:pt x="790" y="20"/>
                  </a:lnTo>
                  <a:lnTo>
                    <a:pt x="890" y="5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FFC706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14" name="Freeform 220"/>
            <p:cNvSpPr>
              <a:spLocks/>
            </p:cNvSpPr>
            <p:nvPr/>
          </p:nvSpPr>
          <p:spPr bwMode="auto">
            <a:xfrm>
              <a:off x="5146675" y="3122171"/>
              <a:ext cx="1222375" cy="1281281"/>
            </a:xfrm>
            <a:custGeom>
              <a:avLst/>
              <a:gdLst/>
              <a:ahLst/>
              <a:cxnLst>
                <a:cxn ang="0">
                  <a:pos x="960" y="0"/>
                </a:cxn>
                <a:cxn ang="0">
                  <a:pos x="1155" y="20"/>
                </a:cxn>
                <a:cxn ang="0">
                  <a:pos x="1335" y="80"/>
                </a:cxn>
                <a:cxn ang="0">
                  <a:pos x="1500" y="175"/>
                </a:cxn>
                <a:cxn ang="0">
                  <a:pos x="1640" y="295"/>
                </a:cxn>
                <a:cxn ang="0">
                  <a:pos x="1760" y="445"/>
                </a:cxn>
                <a:cxn ang="0">
                  <a:pos x="1850" y="614"/>
                </a:cxn>
                <a:cxn ang="0">
                  <a:pos x="1905" y="804"/>
                </a:cxn>
                <a:cxn ang="0">
                  <a:pos x="1925" y="1009"/>
                </a:cxn>
                <a:cxn ang="0">
                  <a:pos x="1920" y="1109"/>
                </a:cxn>
                <a:cxn ang="0">
                  <a:pos x="1880" y="1308"/>
                </a:cxn>
                <a:cxn ang="0">
                  <a:pos x="1810" y="1488"/>
                </a:cxn>
                <a:cxn ang="0">
                  <a:pos x="1705" y="1648"/>
                </a:cxn>
                <a:cxn ang="0">
                  <a:pos x="1575" y="1783"/>
                </a:cxn>
                <a:cxn ang="0">
                  <a:pos x="1420" y="1892"/>
                </a:cxn>
                <a:cxn ang="0">
                  <a:pos x="1245" y="1967"/>
                </a:cxn>
                <a:cxn ang="0">
                  <a:pos x="1060" y="2007"/>
                </a:cxn>
                <a:cxn ang="0">
                  <a:pos x="960" y="2012"/>
                </a:cxn>
                <a:cxn ang="0">
                  <a:pos x="770" y="1992"/>
                </a:cxn>
                <a:cxn ang="0">
                  <a:pos x="585" y="1932"/>
                </a:cxn>
                <a:cxn ang="0">
                  <a:pos x="425" y="1842"/>
                </a:cxn>
                <a:cxn ang="0">
                  <a:pos x="280" y="1718"/>
                </a:cxn>
                <a:cxn ang="0">
                  <a:pos x="165" y="1568"/>
                </a:cxn>
                <a:cxn ang="0">
                  <a:pos x="75" y="1398"/>
                </a:cxn>
                <a:cxn ang="0">
                  <a:pos x="15" y="1208"/>
                </a:cxn>
                <a:cxn ang="0">
                  <a:pos x="0" y="1009"/>
                </a:cxn>
                <a:cxn ang="0">
                  <a:pos x="5" y="904"/>
                </a:cxn>
                <a:cxn ang="0">
                  <a:pos x="40" y="709"/>
                </a:cxn>
                <a:cxn ang="0">
                  <a:pos x="115" y="529"/>
                </a:cxn>
                <a:cxn ang="0">
                  <a:pos x="220" y="370"/>
                </a:cxn>
                <a:cxn ang="0">
                  <a:pos x="350" y="230"/>
                </a:cxn>
                <a:cxn ang="0">
                  <a:pos x="505" y="125"/>
                </a:cxn>
                <a:cxn ang="0">
                  <a:pos x="675" y="45"/>
                </a:cxn>
                <a:cxn ang="0">
                  <a:pos x="865" y="5"/>
                </a:cxn>
                <a:cxn ang="0">
                  <a:pos x="960" y="0"/>
                </a:cxn>
              </a:cxnLst>
              <a:rect l="0" t="0" r="r" b="b"/>
              <a:pathLst>
                <a:path w="1925" h="2012">
                  <a:moveTo>
                    <a:pt x="960" y="0"/>
                  </a:moveTo>
                  <a:lnTo>
                    <a:pt x="960" y="0"/>
                  </a:lnTo>
                  <a:lnTo>
                    <a:pt x="1060" y="5"/>
                  </a:lnTo>
                  <a:lnTo>
                    <a:pt x="1155" y="20"/>
                  </a:lnTo>
                  <a:lnTo>
                    <a:pt x="1245" y="45"/>
                  </a:lnTo>
                  <a:lnTo>
                    <a:pt x="1335" y="80"/>
                  </a:lnTo>
                  <a:lnTo>
                    <a:pt x="1420" y="125"/>
                  </a:lnTo>
                  <a:lnTo>
                    <a:pt x="1500" y="175"/>
                  </a:lnTo>
                  <a:lnTo>
                    <a:pt x="1575" y="230"/>
                  </a:lnTo>
                  <a:lnTo>
                    <a:pt x="1640" y="295"/>
                  </a:lnTo>
                  <a:lnTo>
                    <a:pt x="1705" y="370"/>
                  </a:lnTo>
                  <a:lnTo>
                    <a:pt x="1760" y="445"/>
                  </a:lnTo>
                  <a:lnTo>
                    <a:pt x="1810" y="529"/>
                  </a:lnTo>
                  <a:lnTo>
                    <a:pt x="1850" y="614"/>
                  </a:lnTo>
                  <a:lnTo>
                    <a:pt x="1880" y="709"/>
                  </a:lnTo>
                  <a:lnTo>
                    <a:pt x="1905" y="804"/>
                  </a:lnTo>
                  <a:lnTo>
                    <a:pt x="1920" y="904"/>
                  </a:lnTo>
                  <a:lnTo>
                    <a:pt x="1925" y="1009"/>
                  </a:lnTo>
                  <a:lnTo>
                    <a:pt x="1920" y="1109"/>
                  </a:lnTo>
                  <a:lnTo>
                    <a:pt x="1905" y="1208"/>
                  </a:lnTo>
                  <a:lnTo>
                    <a:pt x="1880" y="1308"/>
                  </a:lnTo>
                  <a:lnTo>
                    <a:pt x="1850" y="1398"/>
                  </a:lnTo>
                  <a:lnTo>
                    <a:pt x="1810" y="1488"/>
                  </a:lnTo>
                  <a:lnTo>
                    <a:pt x="1760" y="1568"/>
                  </a:lnTo>
                  <a:lnTo>
                    <a:pt x="1705" y="1648"/>
                  </a:lnTo>
                  <a:lnTo>
                    <a:pt x="1640" y="1718"/>
                  </a:lnTo>
                  <a:lnTo>
                    <a:pt x="1575" y="1783"/>
                  </a:lnTo>
                  <a:lnTo>
                    <a:pt x="1500" y="1842"/>
                  </a:lnTo>
                  <a:lnTo>
                    <a:pt x="1420" y="1892"/>
                  </a:lnTo>
                  <a:lnTo>
                    <a:pt x="1335" y="1932"/>
                  </a:lnTo>
                  <a:lnTo>
                    <a:pt x="1245" y="1967"/>
                  </a:lnTo>
                  <a:lnTo>
                    <a:pt x="1155" y="1992"/>
                  </a:lnTo>
                  <a:lnTo>
                    <a:pt x="1060" y="2007"/>
                  </a:lnTo>
                  <a:lnTo>
                    <a:pt x="960" y="2012"/>
                  </a:lnTo>
                  <a:lnTo>
                    <a:pt x="865" y="2007"/>
                  </a:lnTo>
                  <a:lnTo>
                    <a:pt x="770" y="1992"/>
                  </a:lnTo>
                  <a:lnTo>
                    <a:pt x="675" y="1967"/>
                  </a:lnTo>
                  <a:lnTo>
                    <a:pt x="585" y="1932"/>
                  </a:lnTo>
                  <a:lnTo>
                    <a:pt x="505" y="1892"/>
                  </a:lnTo>
                  <a:lnTo>
                    <a:pt x="425" y="1842"/>
                  </a:lnTo>
                  <a:lnTo>
                    <a:pt x="350" y="1783"/>
                  </a:lnTo>
                  <a:lnTo>
                    <a:pt x="280" y="1718"/>
                  </a:lnTo>
                  <a:lnTo>
                    <a:pt x="220" y="1648"/>
                  </a:lnTo>
                  <a:lnTo>
                    <a:pt x="165" y="1568"/>
                  </a:lnTo>
                  <a:lnTo>
                    <a:pt x="115" y="1488"/>
                  </a:lnTo>
                  <a:lnTo>
                    <a:pt x="75" y="1398"/>
                  </a:lnTo>
                  <a:lnTo>
                    <a:pt x="40" y="1308"/>
                  </a:lnTo>
                  <a:lnTo>
                    <a:pt x="15" y="1208"/>
                  </a:lnTo>
                  <a:lnTo>
                    <a:pt x="5" y="1109"/>
                  </a:lnTo>
                  <a:lnTo>
                    <a:pt x="0" y="1009"/>
                  </a:lnTo>
                  <a:lnTo>
                    <a:pt x="5" y="904"/>
                  </a:lnTo>
                  <a:lnTo>
                    <a:pt x="15" y="804"/>
                  </a:lnTo>
                  <a:lnTo>
                    <a:pt x="40" y="709"/>
                  </a:lnTo>
                  <a:lnTo>
                    <a:pt x="75" y="614"/>
                  </a:lnTo>
                  <a:lnTo>
                    <a:pt x="115" y="529"/>
                  </a:lnTo>
                  <a:lnTo>
                    <a:pt x="165" y="445"/>
                  </a:lnTo>
                  <a:lnTo>
                    <a:pt x="220" y="370"/>
                  </a:lnTo>
                  <a:lnTo>
                    <a:pt x="280" y="295"/>
                  </a:lnTo>
                  <a:lnTo>
                    <a:pt x="350" y="230"/>
                  </a:lnTo>
                  <a:lnTo>
                    <a:pt x="425" y="175"/>
                  </a:lnTo>
                  <a:lnTo>
                    <a:pt x="505" y="125"/>
                  </a:lnTo>
                  <a:lnTo>
                    <a:pt x="585" y="80"/>
                  </a:lnTo>
                  <a:lnTo>
                    <a:pt x="675" y="45"/>
                  </a:lnTo>
                  <a:lnTo>
                    <a:pt x="770" y="20"/>
                  </a:lnTo>
                  <a:lnTo>
                    <a:pt x="865" y="5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rgbClr val="FCCA09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15" name="Freeform 219"/>
            <p:cNvSpPr>
              <a:spLocks/>
            </p:cNvSpPr>
            <p:nvPr/>
          </p:nvSpPr>
          <p:spPr bwMode="auto">
            <a:xfrm>
              <a:off x="5168900" y="3134908"/>
              <a:ext cx="1190625" cy="1252624"/>
            </a:xfrm>
            <a:custGeom>
              <a:avLst/>
              <a:gdLst/>
              <a:ahLst/>
              <a:cxnLst>
                <a:cxn ang="0">
                  <a:pos x="935" y="0"/>
                </a:cxn>
                <a:cxn ang="0">
                  <a:pos x="1125" y="20"/>
                </a:cxn>
                <a:cxn ang="0">
                  <a:pos x="1300" y="80"/>
                </a:cxn>
                <a:cxn ang="0">
                  <a:pos x="1460" y="170"/>
                </a:cxn>
                <a:cxn ang="0">
                  <a:pos x="1600" y="290"/>
                </a:cxn>
                <a:cxn ang="0">
                  <a:pos x="1715" y="435"/>
                </a:cxn>
                <a:cxn ang="0">
                  <a:pos x="1800" y="604"/>
                </a:cxn>
                <a:cxn ang="0">
                  <a:pos x="1855" y="789"/>
                </a:cxn>
                <a:cxn ang="0">
                  <a:pos x="1875" y="984"/>
                </a:cxn>
                <a:cxn ang="0">
                  <a:pos x="1870" y="1084"/>
                </a:cxn>
                <a:cxn ang="0">
                  <a:pos x="1830" y="1278"/>
                </a:cxn>
                <a:cxn ang="0">
                  <a:pos x="1760" y="1453"/>
                </a:cxn>
                <a:cxn ang="0">
                  <a:pos x="1660" y="1608"/>
                </a:cxn>
                <a:cxn ang="0">
                  <a:pos x="1530" y="1743"/>
                </a:cxn>
                <a:cxn ang="0">
                  <a:pos x="1380" y="1847"/>
                </a:cxn>
                <a:cxn ang="0">
                  <a:pos x="1215" y="1922"/>
                </a:cxn>
                <a:cxn ang="0">
                  <a:pos x="1030" y="1962"/>
                </a:cxn>
                <a:cxn ang="0">
                  <a:pos x="935" y="1967"/>
                </a:cxn>
                <a:cxn ang="0">
                  <a:pos x="750" y="1947"/>
                </a:cxn>
                <a:cxn ang="0">
                  <a:pos x="575" y="1892"/>
                </a:cxn>
                <a:cxn ang="0">
                  <a:pos x="415" y="1798"/>
                </a:cxn>
                <a:cxn ang="0">
                  <a:pos x="275" y="1678"/>
                </a:cxn>
                <a:cxn ang="0">
                  <a:pos x="160" y="1533"/>
                </a:cxn>
                <a:cxn ang="0">
                  <a:pos x="75" y="1368"/>
                </a:cxn>
                <a:cxn ang="0">
                  <a:pos x="20" y="1183"/>
                </a:cxn>
                <a:cxn ang="0">
                  <a:pos x="0" y="984"/>
                </a:cxn>
                <a:cxn ang="0">
                  <a:pos x="5" y="884"/>
                </a:cxn>
                <a:cxn ang="0">
                  <a:pos x="45" y="694"/>
                </a:cxn>
                <a:cxn ang="0">
                  <a:pos x="115" y="514"/>
                </a:cxn>
                <a:cxn ang="0">
                  <a:pos x="215" y="360"/>
                </a:cxn>
                <a:cxn ang="0">
                  <a:pos x="340" y="225"/>
                </a:cxn>
                <a:cxn ang="0">
                  <a:pos x="490" y="120"/>
                </a:cxn>
                <a:cxn ang="0">
                  <a:pos x="660" y="45"/>
                </a:cxn>
                <a:cxn ang="0">
                  <a:pos x="840" y="5"/>
                </a:cxn>
                <a:cxn ang="0">
                  <a:pos x="935" y="0"/>
                </a:cxn>
              </a:cxnLst>
              <a:rect l="0" t="0" r="r" b="b"/>
              <a:pathLst>
                <a:path w="1875" h="1967">
                  <a:moveTo>
                    <a:pt x="935" y="0"/>
                  </a:moveTo>
                  <a:lnTo>
                    <a:pt x="935" y="0"/>
                  </a:lnTo>
                  <a:lnTo>
                    <a:pt x="1030" y="5"/>
                  </a:lnTo>
                  <a:lnTo>
                    <a:pt x="1125" y="20"/>
                  </a:lnTo>
                  <a:lnTo>
                    <a:pt x="1215" y="45"/>
                  </a:lnTo>
                  <a:lnTo>
                    <a:pt x="1300" y="80"/>
                  </a:lnTo>
                  <a:lnTo>
                    <a:pt x="1380" y="120"/>
                  </a:lnTo>
                  <a:lnTo>
                    <a:pt x="1460" y="170"/>
                  </a:lnTo>
                  <a:lnTo>
                    <a:pt x="1530" y="225"/>
                  </a:lnTo>
                  <a:lnTo>
                    <a:pt x="1600" y="290"/>
                  </a:lnTo>
                  <a:lnTo>
                    <a:pt x="1660" y="360"/>
                  </a:lnTo>
                  <a:lnTo>
                    <a:pt x="1715" y="435"/>
                  </a:lnTo>
                  <a:lnTo>
                    <a:pt x="1760" y="514"/>
                  </a:lnTo>
                  <a:lnTo>
                    <a:pt x="1800" y="604"/>
                  </a:lnTo>
                  <a:lnTo>
                    <a:pt x="1830" y="694"/>
                  </a:lnTo>
                  <a:lnTo>
                    <a:pt x="1855" y="789"/>
                  </a:lnTo>
                  <a:lnTo>
                    <a:pt x="1870" y="884"/>
                  </a:lnTo>
                  <a:lnTo>
                    <a:pt x="1875" y="984"/>
                  </a:lnTo>
                  <a:lnTo>
                    <a:pt x="1870" y="1084"/>
                  </a:lnTo>
                  <a:lnTo>
                    <a:pt x="1855" y="1183"/>
                  </a:lnTo>
                  <a:lnTo>
                    <a:pt x="1830" y="1278"/>
                  </a:lnTo>
                  <a:lnTo>
                    <a:pt x="1800" y="1368"/>
                  </a:lnTo>
                  <a:lnTo>
                    <a:pt x="1760" y="1453"/>
                  </a:lnTo>
                  <a:lnTo>
                    <a:pt x="1715" y="1533"/>
                  </a:lnTo>
                  <a:lnTo>
                    <a:pt x="1660" y="1608"/>
                  </a:lnTo>
                  <a:lnTo>
                    <a:pt x="1600" y="1678"/>
                  </a:lnTo>
                  <a:lnTo>
                    <a:pt x="1530" y="1743"/>
                  </a:lnTo>
                  <a:lnTo>
                    <a:pt x="1460" y="1798"/>
                  </a:lnTo>
                  <a:lnTo>
                    <a:pt x="1380" y="1847"/>
                  </a:lnTo>
                  <a:lnTo>
                    <a:pt x="1300" y="1892"/>
                  </a:lnTo>
                  <a:lnTo>
                    <a:pt x="1215" y="1922"/>
                  </a:lnTo>
                  <a:lnTo>
                    <a:pt x="1125" y="1947"/>
                  </a:lnTo>
                  <a:lnTo>
                    <a:pt x="1030" y="1962"/>
                  </a:lnTo>
                  <a:lnTo>
                    <a:pt x="935" y="1967"/>
                  </a:lnTo>
                  <a:lnTo>
                    <a:pt x="840" y="1962"/>
                  </a:lnTo>
                  <a:lnTo>
                    <a:pt x="750" y="1947"/>
                  </a:lnTo>
                  <a:lnTo>
                    <a:pt x="660" y="1922"/>
                  </a:lnTo>
                  <a:lnTo>
                    <a:pt x="575" y="1892"/>
                  </a:lnTo>
                  <a:lnTo>
                    <a:pt x="490" y="1847"/>
                  </a:lnTo>
                  <a:lnTo>
                    <a:pt x="415" y="1798"/>
                  </a:lnTo>
                  <a:lnTo>
                    <a:pt x="340" y="1743"/>
                  </a:lnTo>
                  <a:lnTo>
                    <a:pt x="275" y="1678"/>
                  </a:lnTo>
                  <a:lnTo>
                    <a:pt x="215" y="1608"/>
                  </a:lnTo>
                  <a:lnTo>
                    <a:pt x="160" y="1533"/>
                  </a:lnTo>
                  <a:lnTo>
                    <a:pt x="115" y="1453"/>
                  </a:lnTo>
                  <a:lnTo>
                    <a:pt x="75" y="1368"/>
                  </a:lnTo>
                  <a:lnTo>
                    <a:pt x="45" y="1278"/>
                  </a:lnTo>
                  <a:lnTo>
                    <a:pt x="20" y="1183"/>
                  </a:lnTo>
                  <a:lnTo>
                    <a:pt x="5" y="1084"/>
                  </a:lnTo>
                  <a:lnTo>
                    <a:pt x="0" y="984"/>
                  </a:lnTo>
                  <a:lnTo>
                    <a:pt x="5" y="884"/>
                  </a:lnTo>
                  <a:lnTo>
                    <a:pt x="20" y="789"/>
                  </a:lnTo>
                  <a:lnTo>
                    <a:pt x="45" y="694"/>
                  </a:lnTo>
                  <a:lnTo>
                    <a:pt x="75" y="604"/>
                  </a:lnTo>
                  <a:lnTo>
                    <a:pt x="115" y="514"/>
                  </a:lnTo>
                  <a:lnTo>
                    <a:pt x="160" y="435"/>
                  </a:lnTo>
                  <a:lnTo>
                    <a:pt x="215" y="360"/>
                  </a:lnTo>
                  <a:lnTo>
                    <a:pt x="275" y="290"/>
                  </a:lnTo>
                  <a:lnTo>
                    <a:pt x="340" y="225"/>
                  </a:lnTo>
                  <a:lnTo>
                    <a:pt x="415" y="170"/>
                  </a:lnTo>
                  <a:lnTo>
                    <a:pt x="490" y="120"/>
                  </a:lnTo>
                  <a:lnTo>
                    <a:pt x="575" y="80"/>
                  </a:lnTo>
                  <a:lnTo>
                    <a:pt x="660" y="45"/>
                  </a:lnTo>
                  <a:lnTo>
                    <a:pt x="750" y="20"/>
                  </a:lnTo>
                  <a:lnTo>
                    <a:pt x="840" y="5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FCCE09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16" name="Freeform 218"/>
            <p:cNvSpPr>
              <a:spLocks/>
            </p:cNvSpPr>
            <p:nvPr/>
          </p:nvSpPr>
          <p:spPr bwMode="auto">
            <a:xfrm>
              <a:off x="5194300" y="3147644"/>
              <a:ext cx="1152525" cy="1223967"/>
            </a:xfrm>
            <a:custGeom>
              <a:avLst/>
              <a:gdLst/>
              <a:ahLst/>
              <a:cxnLst>
                <a:cxn ang="0">
                  <a:pos x="905" y="0"/>
                </a:cxn>
                <a:cxn ang="0">
                  <a:pos x="1090" y="20"/>
                </a:cxn>
                <a:cxn ang="0">
                  <a:pos x="1260" y="75"/>
                </a:cxn>
                <a:cxn ang="0">
                  <a:pos x="1415" y="165"/>
                </a:cxn>
                <a:cxn ang="0">
                  <a:pos x="1550" y="285"/>
                </a:cxn>
                <a:cxn ang="0">
                  <a:pos x="1660" y="425"/>
                </a:cxn>
                <a:cxn ang="0">
                  <a:pos x="1745" y="589"/>
                </a:cxn>
                <a:cxn ang="0">
                  <a:pos x="1800" y="769"/>
                </a:cxn>
                <a:cxn ang="0">
                  <a:pos x="1815" y="964"/>
                </a:cxn>
                <a:cxn ang="0">
                  <a:pos x="1810" y="1059"/>
                </a:cxn>
                <a:cxn ang="0">
                  <a:pos x="1775" y="1248"/>
                </a:cxn>
                <a:cxn ang="0">
                  <a:pos x="1705" y="1418"/>
                </a:cxn>
                <a:cxn ang="0">
                  <a:pos x="1610" y="1573"/>
                </a:cxn>
                <a:cxn ang="0">
                  <a:pos x="1485" y="1703"/>
                </a:cxn>
                <a:cxn ang="0">
                  <a:pos x="1340" y="1807"/>
                </a:cxn>
                <a:cxn ang="0">
                  <a:pos x="1175" y="1877"/>
                </a:cxn>
                <a:cxn ang="0">
                  <a:pos x="1000" y="1917"/>
                </a:cxn>
                <a:cxn ang="0">
                  <a:pos x="905" y="1922"/>
                </a:cxn>
                <a:cxn ang="0">
                  <a:pos x="725" y="1902"/>
                </a:cxn>
                <a:cxn ang="0">
                  <a:pos x="555" y="1847"/>
                </a:cxn>
                <a:cxn ang="0">
                  <a:pos x="400" y="1758"/>
                </a:cxn>
                <a:cxn ang="0">
                  <a:pos x="265" y="1643"/>
                </a:cxn>
                <a:cxn ang="0">
                  <a:pos x="155" y="1498"/>
                </a:cxn>
                <a:cxn ang="0">
                  <a:pos x="70" y="1333"/>
                </a:cxn>
                <a:cxn ang="0">
                  <a:pos x="15" y="1153"/>
                </a:cxn>
                <a:cxn ang="0">
                  <a:pos x="0" y="964"/>
                </a:cxn>
                <a:cxn ang="0">
                  <a:pos x="5" y="864"/>
                </a:cxn>
                <a:cxn ang="0">
                  <a:pos x="40" y="674"/>
                </a:cxn>
                <a:cxn ang="0">
                  <a:pos x="110" y="504"/>
                </a:cxn>
                <a:cxn ang="0">
                  <a:pos x="205" y="350"/>
                </a:cxn>
                <a:cxn ang="0">
                  <a:pos x="330" y="220"/>
                </a:cxn>
                <a:cxn ang="0">
                  <a:pos x="475" y="115"/>
                </a:cxn>
                <a:cxn ang="0">
                  <a:pos x="635" y="45"/>
                </a:cxn>
                <a:cxn ang="0">
                  <a:pos x="815" y="5"/>
                </a:cxn>
                <a:cxn ang="0">
                  <a:pos x="905" y="0"/>
                </a:cxn>
              </a:cxnLst>
              <a:rect l="0" t="0" r="r" b="b"/>
              <a:pathLst>
                <a:path w="1815" h="1922">
                  <a:moveTo>
                    <a:pt x="905" y="0"/>
                  </a:moveTo>
                  <a:lnTo>
                    <a:pt x="905" y="0"/>
                  </a:lnTo>
                  <a:lnTo>
                    <a:pt x="1000" y="5"/>
                  </a:lnTo>
                  <a:lnTo>
                    <a:pt x="1090" y="20"/>
                  </a:lnTo>
                  <a:lnTo>
                    <a:pt x="1175" y="45"/>
                  </a:lnTo>
                  <a:lnTo>
                    <a:pt x="1260" y="75"/>
                  </a:lnTo>
                  <a:lnTo>
                    <a:pt x="1340" y="115"/>
                  </a:lnTo>
                  <a:lnTo>
                    <a:pt x="1415" y="165"/>
                  </a:lnTo>
                  <a:lnTo>
                    <a:pt x="1485" y="220"/>
                  </a:lnTo>
                  <a:lnTo>
                    <a:pt x="1550" y="285"/>
                  </a:lnTo>
                  <a:lnTo>
                    <a:pt x="1610" y="350"/>
                  </a:lnTo>
                  <a:lnTo>
                    <a:pt x="1660" y="425"/>
                  </a:lnTo>
                  <a:lnTo>
                    <a:pt x="1705" y="504"/>
                  </a:lnTo>
                  <a:lnTo>
                    <a:pt x="1745" y="589"/>
                  </a:lnTo>
                  <a:lnTo>
                    <a:pt x="1775" y="674"/>
                  </a:lnTo>
                  <a:lnTo>
                    <a:pt x="1800" y="769"/>
                  </a:lnTo>
                  <a:lnTo>
                    <a:pt x="1810" y="864"/>
                  </a:lnTo>
                  <a:lnTo>
                    <a:pt x="1815" y="964"/>
                  </a:lnTo>
                  <a:lnTo>
                    <a:pt x="1810" y="1059"/>
                  </a:lnTo>
                  <a:lnTo>
                    <a:pt x="1800" y="1153"/>
                  </a:lnTo>
                  <a:lnTo>
                    <a:pt x="1775" y="1248"/>
                  </a:lnTo>
                  <a:lnTo>
                    <a:pt x="1745" y="1333"/>
                  </a:lnTo>
                  <a:lnTo>
                    <a:pt x="1705" y="1418"/>
                  </a:lnTo>
                  <a:lnTo>
                    <a:pt x="1660" y="1498"/>
                  </a:lnTo>
                  <a:lnTo>
                    <a:pt x="1610" y="1573"/>
                  </a:lnTo>
                  <a:lnTo>
                    <a:pt x="1550" y="1643"/>
                  </a:lnTo>
                  <a:lnTo>
                    <a:pt x="1485" y="1703"/>
                  </a:lnTo>
                  <a:lnTo>
                    <a:pt x="1415" y="1758"/>
                  </a:lnTo>
                  <a:lnTo>
                    <a:pt x="1340" y="1807"/>
                  </a:lnTo>
                  <a:lnTo>
                    <a:pt x="1260" y="1847"/>
                  </a:lnTo>
                  <a:lnTo>
                    <a:pt x="1175" y="1877"/>
                  </a:lnTo>
                  <a:lnTo>
                    <a:pt x="1090" y="1902"/>
                  </a:lnTo>
                  <a:lnTo>
                    <a:pt x="1000" y="1917"/>
                  </a:lnTo>
                  <a:lnTo>
                    <a:pt x="905" y="1922"/>
                  </a:lnTo>
                  <a:lnTo>
                    <a:pt x="815" y="1917"/>
                  </a:lnTo>
                  <a:lnTo>
                    <a:pt x="725" y="1902"/>
                  </a:lnTo>
                  <a:lnTo>
                    <a:pt x="635" y="1877"/>
                  </a:lnTo>
                  <a:lnTo>
                    <a:pt x="555" y="1847"/>
                  </a:lnTo>
                  <a:lnTo>
                    <a:pt x="475" y="1807"/>
                  </a:lnTo>
                  <a:lnTo>
                    <a:pt x="400" y="1758"/>
                  </a:lnTo>
                  <a:lnTo>
                    <a:pt x="330" y="1703"/>
                  </a:lnTo>
                  <a:lnTo>
                    <a:pt x="265" y="1643"/>
                  </a:lnTo>
                  <a:lnTo>
                    <a:pt x="205" y="1573"/>
                  </a:lnTo>
                  <a:lnTo>
                    <a:pt x="155" y="1498"/>
                  </a:lnTo>
                  <a:lnTo>
                    <a:pt x="110" y="1418"/>
                  </a:lnTo>
                  <a:lnTo>
                    <a:pt x="70" y="1333"/>
                  </a:lnTo>
                  <a:lnTo>
                    <a:pt x="40" y="1248"/>
                  </a:lnTo>
                  <a:lnTo>
                    <a:pt x="15" y="1153"/>
                  </a:lnTo>
                  <a:lnTo>
                    <a:pt x="5" y="1059"/>
                  </a:lnTo>
                  <a:lnTo>
                    <a:pt x="0" y="964"/>
                  </a:lnTo>
                  <a:lnTo>
                    <a:pt x="5" y="864"/>
                  </a:lnTo>
                  <a:lnTo>
                    <a:pt x="15" y="769"/>
                  </a:lnTo>
                  <a:lnTo>
                    <a:pt x="40" y="674"/>
                  </a:lnTo>
                  <a:lnTo>
                    <a:pt x="70" y="589"/>
                  </a:lnTo>
                  <a:lnTo>
                    <a:pt x="110" y="504"/>
                  </a:lnTo>
                  <a:lnTo>
                    <a:pt x="155" y="425"/>
                  </a:lnTo>
                  <a:lnTo>
                    <a:pt x="205" y="350"/>
                  </a:lnTo>
                  <a:lnTo>
                    <a:pt x="265" y="285"/>
                  </a:lnTo>
                  <a:lnTo>
                    <a:pt x="330" y="220"/>
                  </a:lnTo>
                  <a:lnTo>
                    <a:pt x="400" y="165"/>
                  </a:lnTo>
                  <a:lnTo>
                    <a:pt x="475" y="115"/>
                  </a:lnTo>
                  <a:lnTo>
                    <a:pt x="555" y="75"/>
                  </a:lnTo>
                  <a:lnTo>
                    <a:pt x="635" y="45"/>
                  </a:lnTo>
                  <a:lnTo>
                    <a:pt x="725" y="20"/>
                  </a:lnTo>
                  <a:lnTo>
                    <a:pt x="815" y="5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FCD10C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17" name="Freeform 217"/>
            <p:cNvSpPr>
              <a:spLocks/>
            </p:cNvSpPr>
            <p:nvPr/>
          </p:nvSpPr>
          <p:spPr bwMode="auto">
            <a:xfrm>
              <a:off x="5216525" y="3160380"/>
              <a:ext cx="1120775" cy="1195310"/>
            </a:xfrm>
            <a:custGeom>
              <a:avLst/>
              <a:gdLst/>
              <a:ahLst/>
              <a:cxnLst>
                <a:cxn ang="0">
                  <a:pos x="885" y="0"/>
                </a:cxn>
                <a:cxn ang="0">
                  <a:pos x="1060" y="20"/>
                </a:cxn>
                <a:cxn ang="0">
                  <a:pos x="1225" y="75"/>
                </a:cxn>
                <a:cxn ang="0">
                  <a:pos x="1375" y="160"/>
                </a:cxn>
                <a:cxn ang="0">
                  <a:pos x="1505" y="275"/>
                </a:cxn>
                <a:cxn ang="0">
                  <a:pos x="1615" y="415"/>
                </a:cxn>
                <a:cxn ang="0">
                  <a:pos x="1695" y="574"/>
                </a:cxn>
                <a:cxn ang="0">
                  <a:pos x="1745" y="749"/>
                </a:cxn>
                <a:cxn ang="0">
                  <a:pos x="1765" y="939"/>
                </a:cxn>
                <a:cxn ang="0">
                  <a:pos x="1760" y="1034"/>
                </a:cxn>
                <a:cxn ang="0">
                  <a:pos x="1725" y="1218"/>
                </a:cxn>
                <a:cxn ang="0">
                  <a:pos x="1660" y="1388"/>
                </a:cxn>
                <a:cxn ang="0">
                  <a:pos x="1565" y="1538"/>
                </a:cxn>
                <a:cxn ang="0">
                  <a:pos x="1445" y="1663"/>
                </a:cxn>
                <a:cxn ang="0">
                  <a:pos x="1300" y="1763"/>
                </a:cxn>
                <a:cxn ang="0">
                  <a:pos x="1145" y="1837"/>
                </a:cxn>
                <a:cxn ang="0">
                  <a:pos x="975" y="1872"/>
                </a:cxn>
                <a:cxn ang="0">
                  <a:pos x="885" y="1877"/>
                </a:cxn>
                <a:cxn ang="0">
                  <a:pos x="705" y="1857"/>
                </a:cxn>
                <a:cxn ang="0">
                  <a:pos x="540" y="1802"/>
                </a:cxn>
                <a:cxn ang="0">
                  <a:pos x="390" y="1718"/>
                </a:cxn>
                <a:cxn ang="0">
                  <a:pos x="260" y="1603"/>
                </a:cxn>
                <a:cxn ang="0">
                  <a:pos x="150" y="1463"/>
                </a:cxn>
                <a:cxn ang="0">
                  <a:pos x="70" y="1303"/>
                </a:cxn>
                <a:cxn ang="0">
                  <a:pos x="20" y="1128"/>
                </a:cxn>
                <a:cxn ang="0">
                  <a:pos x="0" y="939"/>
                </a:cxn>
                <a:cxn ang="0">
                  <a:pos x="5" y="844"/>
                </a:cxn>
                <a:cxn ang="0">
                  <a:pos x="40" y="659"/>
                </a:cxn>
                <a:cxn ang="0">
                  <a:pos x="105" y="494"/>
                </a:cxn>
                <a:cxn ang="0">
                  <a:pos x="205" y="345"/>
                </a:cxn>
                <a:cxn ang="0">
                  <a:pos x="320" y="215"/>
                </a:cxn>
                <a:cxn ang="0">
                  <a:pos x="465" y="115"/>
                </a:cxn>
                <a:cxn ang="0">
                  <a:pos x="620" y="45"/>
                </a:cxn>
                <a:cxn ang="0">
                  <a:pos x="795" y="5"/>
                </a:cxn>
                <a:cxn ang="0">
                  <a:pos x="885" y="0"/>
                </a:cxn>
              </a:cxnLst>
              <a:rect l="0" t="0" r="r" b="b"/>
              <a:pathLst>
                <a:path w="1765" h="1877">
                  <a:moveTo>
                    <a:pt x="885" y="0"/>
                  </a:moveTo>
                  <a:lnTo>
                    <a:pt x="885" y="0"/>
                  </a:lnTo>
                  <a:lnTo>
                    <a:pt x="975" y="5"/>
                  </a:lnTo>
                  <a:lnTo>
                    <a:pt x="1060" y="20"/>
                  </a:lnTo>
                  <a:lnTo>
                    <a:pt x="1145" y="45"/>
                  </a:lnTo>
                  <a:lnTo>
                    <a:pt x="1225" y="75"/>
                  </a:lnTo>
                  <a:lnTo>
                    <a:pt x="1300" y="115"/>
                  </a:lnTo>
                  <a:lnTo>
                    <a:pt x="1375" y="160"/>
                  </a:lnTo>
                  <a:lnTo>
                    <a:pt x="1445" y="215"/>
                  </a:lnTo>
                  <a:lnTo>
                    <a:pt x="1505" y="275"/>
                  </a:lnTo>
                  <a:lnTo>
                    <a:pt x="1565" y="345"/>
                  </a:lnTo>
                  <a:lnTo>
                    <a:pt x="1615" y="415"/>
                  </a:lnTo>
                  <a:lnTo>
                    <a:pt x="1660" y="494"/>
                  </a:lnTo>
                  <a:lnTo>
                    <a:pt x="1695" y="574"/>
                  </a:lnTo>
                  <a:lnTo>
                    <a:pt x="1725" y="659"/>
                  </a:lnTo>
                  <a:lnTo>
                    <a:pt x="1745" y="749"/>
                  </a:lnTo>
                  <a:lnTo>
                    <a:pt x="1760" y="844"/>
                  </a:lnTo>
                  <a:lnTo>
                    <a:pt x="1765" y="939"/>
                  </a:lnTo>
                  <a:lnTo>
                    <a:pt x="1760" y="1034"/>
                  </a:lnTo>
                  <a:lnTo>
                    <a:pt x="1745" y="1128"/>
                  </a:lnTo>
                  <a:lnTo>
                    <a:pt x="1725" y="1218"/>
                  </a:lnTo>
                  <a:lnTo>
                    <a:pt x="1695" y="1303"/>
                  </a:lnTo>
                  <a:lnTo>
                    <a:pt x="1660" y="1388"/>
                  </a:lnTo>
                  <a:lnTo>
                    <a:pt x="1615" y="1463"/>
                  </a:lnTo>
                  <a:lnTo>
                    <a:pt x="1565" y="1538"/>
                  </a:lnTo>
                  <a:lnTo>
                    <a:pt x="1505" y="1603"/>
                  </a:lnTo>
                  <a:lnTo>
                    <a:pt x="1445" y="1663"/>
                  </a:lnTo>
                  <a:lnTo>
                    <a:pt x="1375" y="1718"/>
                  </a:lnTo>
                  <a:lnTo>
                    <a:pt x="1300" y="1763"/>
                  </a:lnTo>
                  <a:lnTo>
                    <a:pt x="1225" y="1802"/>
                  </a:lnTo>
                  <a:lnTo>
                    <a:pt x="1145" y="1837"/>
                  </a:lnTo>
                  <a:lnTo>
                    <a:pt x="1060" y="1857"/>
                  </a:lnTo>
                  <a:lnTo>
                    <a:pt x="975" y="1872"/>
                  </a:lnTo>
                  <a:lnTo>
                    <a:pt x="885" y="1877"/>
                  </a:lnTo>
                  <a:lnTo>
                    <a:pt x="795" y="1872"/>
                  </a:lnTo>
                  <a:lnTo>
                    <a:pt x="705" y="1857"/>
                  </a:lnTo>
                  <a:lnTo>
                    <a:pt x="620" y="1837"/>
                  </a:lnTo>
                  <a:lnTo>
                    <a:pt x="540" y="1802"/>
                  </a:lnTo>
                  <a:lnTo>
                    <a:pt x="465" y="1763"/>
                  </a:lnTo>
                  <a:lnTo>
                    <a:pt x="390" y="1718"/>
                  </a:lnTo>
                  <a:lnTo>
                    <a:pt x="320" y="1663"/>
                  </a:lnTo>
                  <a:lnTo>
                    <a:pt x="260" y="1603"/>
                  </a:lnTo>
                  <a:lnTo>
                    <a:pt x="205" y="1538"/>
                  </a:lnTo>
                  <a:lnTo>
                    <a:pt x="150" y="1463"/>
                  </a:lnTo>
                  <a:lnTo>
                    <a:pt x="105" y="1388"/>
                  </a:lnTo>
                  <a:lnTo>
                    <a:pt x="70" y="1303"/>
                  </a:lnTo>
                  <a:lnTo>
                    <a:pt x="40" y="1218"/>
                  </a:lnTo>
                  <a:lnTo>
                    <a:pt x="20" y="1128"/>
                  </a:lnTo>
                  <a:lnTo>
                    <a:pt x="5" y="1034"/>
                  </a:lnTo>
                  <a:lnTo>
                    <a:pt x="0" y="939"/>
                  </a:lnTo>
                  <a:lnTo>
                    <a:pt x="5" y="844"/>
                  </a:lnTo>
                  <a:lnTo>
                    <a:pt x="20" y="749"/>
                  </a:lnTo>
                  <a:lnTo>
                    <a:pt x="40" y="659"/>
                  </a:lnTo>
                  <a:lnTo>
                    <a:pt x="70" y="574"/>
                  </a:lnTo>
                  <a:lnTo>
                    <a:pt x="105" y="494"/>
                  </a:lnTo>
                  <a:lnTo>
                    <a:pt x="150" y="415"/>
                  </a:lnTo>
                  <a:lnTo>
                    <a:pt x="205" y="345"/>
                  </a:lnTo>
                  <a:lnTo>
                    <a:pt x="260" y="275"/>
                  </a:lnTo>
                  <a:lnTo>
                    <a:pt x="320" y="215"/>
                  </a:lnTo>
                  <a:lnTo>
                    <a:pt x="390" y="160"/>
                  </a:lnTo>
                  <a:lnTo>
                    <a:pt x="465" y="115"/>
                  </a:lnTo>
                  <a:lnTo>
                    <a:pt x="540" y="75"/>
                  </a:lnTo>
                  <a:lnTo>
                    <a:pt x="620" y="45"/>
                  </a:lnTo>
                  <a:lnTo>
                    <a:pt x="705" y="20"/>
                  </a:lnTo>
                  <a:lnTo>
                    <a:pt x="795" y="5"/>
                  </a:lnTo>
                  <a:lnTo>
                    <a:pt x="885" y="0"/>
                  </a:lnTo>
                  <a:close/>
                </a:path>
              </a:pathLst>
            </a:custGeom>
            <a:solidFill>
              <a:srgbClr val="FCD60E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18" name="Freeform 216"/>
            <p:cNvSpPr>
              <a:spLocks/>
            </p:cNvSpPr>
            <p:nvPr/>
          </p:nvSpPr>
          <p:spPr bwMode="auto">
            <a:xfrm>
              <a:off x="5241925" y="3173117"/>
              <a:ext cx="1085850" cy="1166653"/>
            </a:xfrm>
            <a:custGeom>
              <a:avLst/>
              <a:gdLst/>
              <a:ahLst/>
              <a:cxnLst>
                <a:cxn ang="0">
                  <a:pos x="855" y="0"/>
                </a:cxn>
                <a:cxn ang="0">
                  <a:pos x="1025" y="20"/>
                </a:cxn>
                <a:cxn ang="0">
                  <a:pos x="1185" y="75"/>
                </a:cxn>
                <a:cxn ang="0">
                  <a:pos x="1330" y="155"/>
                </a:cxn>
                <a:cxn ang="0">
                  <a:pos x="1455" y="270"/>
                </a:cxn>
                <a:cxn ang="0">
                  <a:pos x="1560" y="405"/>
                </a:cxn>
                <a:cxn ang="0">
                  <a:pos x="1640" y="559"/>
                </a:cxn>
                <a:cxn ang="0">
                  <a:pos x="1690" y="734"/>
                </a:cxn>
                <a:cxn ang="0">
                  <a:pos x="1710" y="919"/>
                </a:cxn>
                <a:cxn ang="0">
                  <a:pos x="1705" y="1009"/>
                </a:cxn>
                <a:cxn ang="0">
                  <a:pos x="1670" y="1188"/>
                </a:cxn>
                <a:cxn ang="0">
                  <a:pos x="1605" y="1353"/>
                </a:cxn>
                <a:cxn ang="0">
                  <a:pos x="1510" y="1498"/>
                </a:cxn>
                <a:cxn ang="0">
                  <a:pos x="1395" y="1623"/>
                </a:cxn>
                <a:cxn ang="0">
                  <a:pos x="1260" y="1723"/>
                </a:cxn>
                <a:cxn ang="0">
                  <a:pos x="1105" y="1792"/>
                </a:cxn>
                <a:cxn ang="0">
                  <a:pos x="940" y="1827"/>
                </a:cxn>
                <a:cxn ang="0">
                  <a:pos x="855" y="1832"/>
                </a:cxn>
                <a:cxn ang="0">
                  <a:pos x="680" y="1812"/>
                </a:cxn>
                <a:cxn ang="0">
                  <a:pos x="520" y="1762"/>
                </a:cxn>
                <a:cxn ang="0">
                  <a:pos x="375" y="1678"/>
                </a:cxn>
                <a:cxn ang="0">
                  <a:pos x="250" y="1563"/>
                </a:cxn>
                <a:cxn ang="0">
                  <a:pos x="145" y="1428"/>
                </a:cxn>
                <a:cxn ang="0">
                  <a:pos x="65" y="1273"/>
                </a:cxn>
                <a:cxn ang="0">
                  <a:pos x="15" y="1098"/>
                </a:cxn>
                <a:cxn ang="0">
                  <a:pos x="0" y="919"/>
                </a:cxn>
                <a:cxn ang="0">
                  <a:pos x="5" y="824"/>
                </a:cxn>
                <a:cxn ang="0">
                  <a:pos x="35" y="644"/>
                </a:cxn>
                <a:cxn ang="0">
                  <a:pos x="100" y="479"/>
                </a:cxn>
                <a:cxn ang="0">
                  <a:pos x="195" y="335"/>
                </a:cxn>
                <a:cxn ang="0">
                  <a:pos x="310" y="210"/>
                </a:cxn>
                <a:cxn ang="0">
                  <a:pos x="445" y="110"/>
                </a:cxn>
                <a:cxn ang="0">
                  <a:pos x="600" y="40"/>
                </a:cxn>
                <a:cxn ang="0">
                  <a:pos x="765" y="5"/>
                </a:cxn>
                <a:cxn ang="0">
                  <a:pos x="855" y="0"/>
                </a:cxn>
              </a:cxnLst>
              <a:rect l="0" t="0" r="r" b="b"/>
              <a:pathLst>
                <a:path w="1710" h="1832">
                  <a:moveTo>
                    <a:pt x="855" y="0"/>
                  </a:moveTo>
                  <a:lnTo>
                    <a:pt x="855" y="0"/>
                  </a:lnTo>
                  <a:lnTo>
                    <a:pt x="940" y="5"/>
                  </a:lnTo>
                  <a:lnTo>
                    <a:pt x="1025" y="20"/>
                  </a:lnTo>
                  <a:lnTo>
                    <a:pt x="1105" y="40"/>
                  </a:lnTo>
                  <a:lnTo>
                    <a:pt x="1185" y="75"/>
                  </a:lnTo>
                  <a:lnTo>
                    <a:pt x="1260" y="110"/>
                  </a:lnTo>
                  <a:lnTo>
                    <a:pt x="1330" y="155"/>
                  </a:lnTo>
                  <a:lnTo>
                    <a:pt x="1395" y="210"/>
                  </a:lnTo>
                  <a:lnTo>
                    <a:pt x="1455" y="270"/>
                  </a:lnTo>
                  <a:lnTo>
                    <a:pt x="1510" y="335"/>
                  </a:lnTo>
                  <a:lnTo>
                    <a:pt x="1560" y="405"/>
                  </a:lnTo>
                  <a:lnTo>
                    <a:pt x="1605" y="479"/>
                  </a:lnTo>
                  <a:lnTo>
                    <a:pt x="1640" y="559"/>
                  </a:lnTo>
                  <a:lnTo>
                    <a:pt x="1670" y="644"/>
                  </a:lnTo>
                  <a:lnTo>
                    <a:pt x="1690" y="734"/>
                  </a:lnTo>
                  <a:lnTo>
                    <a:pt x="1705" y="824"/>
                  </a:lnTo>
                  <a:lnTo>
                    <a:pt x="1710" y="919"/>
                  </a:lnTo>
                  <a:lnTo>
                    <a:pt x="1705" y="1009"/>
                  </a:lnTo>
                  <a:lnTo>
                    <a:pt x="1690" y="1098"/>
                  </a:lnTo>
                  <a:lnTo>
                    <a:pt x="1670" y="1188"/>
                  </a:lnTo>
                  <a:lnTo>
                    <a:pt x="1640" y="1273"/>
                  </a:lnTo>
                  <a:lnTo>
                    <a:pt x="1605" y="1353"/>
                  </a:lnTo>
                  <a:lnTo>
                    <a:pt x="1560" y="1428"/>
                  </a:lnTo>
                  <a:lnTo>
                    <a:pt x="1510" y="1498"/>
                  </a:lnTo>
                  <a:lnTo>
                    <a:pt x="1455" y="1563"/>
                  </a:lnTo>
                  <a:lnTo>
                    <a:pt x="1395" y="1623"/>
                  </a:lnTo>
                  <a:lnTo>
                    <a:pt x="1330" y="1678"/>
                  </a:lnTo>
                  <a:lnTo>
                    <a:pt x="1260" y="1723"/>
                  </a:lnTo>
                  <a:lnTo>
                    <a:pt x="1185" y="1762"/>
                  </a:lnTo>
                  <a:lnTo>
                    <a:pt x="1105" y="1792"/>
                  </a:lnTo>
                  <a:lnTo>
                    <a:pt x="1025" y="1812"/>
                  </a:lnTo>
                  <a:lnTo>
                    <a:pt x="940" y="1827"/>
                  </a:lnTo>
                  <a:lnTo>
                    <a:pt x="855" y="1832"/>
                  </a:lnTo>
                  <a:lnTo>
                    <a:pt x="765" y="1827"/>
                  </a:lnTo>
                  <a:lnTo>
                    <a:pt x="680" y="1812"/>
                  </a:lnTo>
                  <a:lnTo>
                    <a:pt x="600" y="1792"/>
                  </a:lnTo>
                  <a:lnTo>
                    <a:pt x="520" y="1762"/>
                  </a:lnTo>
                  <a:lnTo>
                    <a:pt x="445" y="1723"/>
                  </a:lnTo>
                  <a:lnTo>
                    <a:pt x="375" y="1678"/>
                  </a:lnTo>
                  <a:lnTo>
                    <a:pt x="310" y="1623"/>
                  </a:lnTo>
                  <a:lnTo>
                    <a:pt x="250" y="1563"/>
                  </a:lnTo>
                  <a:lnTo>
                    <a:pt x="195" y="1498"/>
                  </a:lnTo>
                  <a:lnTo>
                    <a:pt x="145" y="1428"/>
                  </a:lnTo>
                  <a:lnTo>
                    <a:pt x="100" y="1353"/>
                  </a:lnTo>
                  <a:lnTo>
                    <a:pt x="65" y="1273"/>
                  </a:lnTo>
                  <a:lnTo>
                    <a:pt x="35" y="1188"/>
                  </a:lnTo>
                  <a:lnTo>
                    <a:pt x="15" y="1098"/>
                  </a:lnTo>
                  <a:lnTo>
                    <a:pt x="5" y="1009"/>
                  </a:lnTo>
                  <a:lnTo>
                    <a:pt x="0" y="919"/>
                  </a:lnTo>
                  <a:lnTo>
                    <a:pt x="5" y="824"/>
                  </a:lnTo>
                  <a:lnTo>
                    <a:pt x="15" y="734"/>
                  </a:lnTo>
                  <a:lnTo>
                    <a:pt x="35" y="644"/>
                  </a:lnTo>
                  <a:lnTo>
                    <a:pt x="65" y="559"/>
                  </a:lnTo>
                  <a:lnTo>
                    <a:pt x="100" y="479"/>
                  </a:lnTo>
                  <a:lnTo>
                    <a:pt x="145" y="405"/>
                  </a:lnTo>
                  <a:lnTo>
                    <a:pt x="195" y="335"/>
                  </a:lnTo>
                  <a:lnTo>
                    <a:pt x="250" y="270"/>
                  </a:lnTo>
                  <a:lnTo>
                    <a:pt x="310" y="210"/>
                  </a:lnTo>
                  <a:lnTo>
                    <a:pt x="375" y="155"/>
                  </a:lnTo>
                  <a:lnTo>
                    <a:pt x="445" y="110"/>
                  </a:lnTo>
                  <a:lnTo>
                    <a:pt x="520" y="75"/>
                  </a:lnTo>
                  <a:lnTo>
                    <a:pt x="600" y="40"/>
                  </a:lnTo>
                  <a:lnTo>
                    <a:pt x="680" y="20"/>
                  </a:lnTo>
                  <a:lnTo>
                    <a:pt x="765" y="5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rgbClr val="FAD70E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19" name="Freeform 215"/>
            <p:cNvSpPr>
              <a:spLocks/>
            </p:cNvSpPr>
            <p:nvPr/>
          </p:nvSpPr>
          <p:spPr bwMode="auto">
            <a:xfrm>
              <a:off x="5264150" y="3185853"/>
              <a:ext cx="1050925" cy="1137996"/>
            </a:xfrm>
            <a:custGeom>
              <a:avLst/>
              <a:gdLst/>
              <a:ahLst/>
              <a:cxnLst>
                <a:cxn ang="0">
                  <a:pos x="830" y="0"/>
                </a:cxn>
                <a:cxn ang="0">
                  <a:pos x="995" y="20"/>
                </a:cxn>
                <a:cxn ang="0">
                  <a:pos x="1150" y="70"/>
                </a:cxn>
                <a:cxn ang="0">
                  <a:pos x="1290" y="155"/>
                </a:cxn>
                <a:cxn ang="0">
                  <a:pos x="1415" y="265"/>
                </a:cxn>
                <a:cxn ang="0">
                  <a:pos x="1515" y="395"/>
                </a:cxn>
                <a:cxn ang="0">
                  <a:pos x="1590" y="544"/>
                </a:cxn>
                <a:cxn ang="0">
                  <a:pos x="1640" y="714"/>
                </a:cxn>
                <a:cxn ang="0">
                  <a:pos x="1655" y="894"/>
                </a:cxn>
                <a:cxn ang="0">
                  <a:pos x="1650" y="984"/>
                </a:cxn>
                <a:cxn ang="0">
                  <a:pos x="1620" y="1158"/>
                </a:cxn>
                <a:cxn ang="0">
                  <a:pos x="1555" y="1318"/>
                </a:cxn>
                <a:cxn ang="0">
                  <a:pos x="1465" y="1463"/>
                </a:cxn>
                <a:cxn ang="0">
                  <a:pos x="1355" y="1583"/>
                </a:cxn>
                <a:cxn ang="0">
                  <a:pos x="1220" y="1678"/>
                </a:cxn>
                <a:cxn ang="0">
                  <a:pos x="1075" y="1747"/>
                </a:cxn>
                <a:cxn ang="0">
                  <a:pos x="915" y="1782"/>
                </a:cxn>
                <a:cxn ang="0">
                  <a:pos x="830" y="1787"/>
                </a:cxn>
                <a:cxn ang="0">
                  <a:pos x="660" y="1767"/>
                </a:cxn>
                <a:cxn ang="0">
                  <a:pos x="505" y="1718"/>
                </a:cxn>
                <a:cxn ang="0">
                  <a:pos x="365" y="1633"/>
                </a:cxn>
                <a:cxn ang="0">
                  <a:pos x="245" y="1523"/>
                </a:cxn>
                <a:cxn ang="0">
                  <a:pos x="145" y="1393"/>
                </a:cxn>
                <a:cxn ang="0">
                  <a:pos x="65" y="1243"/>
                </a:cxn>
                <a:cxn ang="0">
                  <a:pos x="20" y="1073"/>
                </a:cxn>
                <a:cxn ang="0">
                  <a:pos x="0" y="894"/>
                </a:cxn>
                <a:cxn ang="0">
                  <a:pos x="5" y="804"/>
                </a:cxn>
                <a:cxn ang="0">
                  <a:pos x="40" y="629"/>
                </a:cxn>
                <a:cxn ang="0">
                  <a:pos x="100" y="469"/>
                </a:cxn>
                <a:cxn ang="0">
                  <a:pos x="190" y="325"/>
                </a:cxn>
                <a:cxn ang="0">
                  <a:pos x="305" y="205"/>
                </a:cxn>
                <a:cxn ang="0">
                  <a:pos x="435" y="110"/>
                </a:cxn>
                <a:cxn ang="0">
                  <a:pos x="585" y="40"/>
                </a:cxn>
                <a:cxn ang="0">
                  <a:pos x="745" y="5"/>
                </a:cxn>
                <a:cxn ang="0">
                  <a:pos x="830" y="0"/>
                </a:cxn>
              </a:cxnLst>
              <a:rect l="0" t="0" r="r" b="b"/>
              <a:pathLst>
                <a:path w="1655" h="1787">
                  <a:moveTo>
                    <a:pt x="830" y="0"/>
                  </a:moveTo>
                  <a:lnTo>
                    <a:pt x="830" y="0"/>
                  </a:lnTo>
                  <a:lnTo>
                    <a:pt x="915" y="5"/>
                  </a:lnTo>
                  <a:lnTo>
                    <a:pt x="995" y="20"/>
                  </a:lnTo>
                  <a:lnTo>
                    <a:pt x="1075" y="40"/>
                  </a:lnTo>
                  <a:lnTo>
                    <a:pt x="1150" y="70"/>
                  </a:lnTo>
                  <a:lnTo>
                    <a:pt x="1220" y="110"/>
                  </a:lnTo>
                  <a:lnTo>
                    <a:pt x="1290" y="155"/>
                  </a:lnTo>
                  <a:lnTo>
                    <a:pt x="1355" y="205"/>
                  </a:lnTo>
                  <a:lnTo>
                    <a:pt x="1415" y="265"/>
                  </a:lnTo>
                  <a:lnTo>
                    <a:pt x="1465" y="325"/>
                  </a:lnTo>
                  <a:lnTo>
                    <a:pt x="1515" y="395"/>
                  </a:lnTo>
                  <a:lnTo>
                    <a:pt x="1555" y="469"/>
                  </a:lnTo>
                  <a:lnTo>
                    <a:pt x="1590" y="544"/>
                  </a:lnTo>
                  <a:lnTo>
                    <a:pt x="1620" y="629"/>
                  </a:lnTo>
                  <a:lnTo>
                    <a:pt x="1640" y="714"/>
                  </a:lnTo>
                  <a:lnTo>
                    <a:pt x="1650" y="804"/>
                  </a:lnTo>
                  <a:lnTo>
                    <a:pt x="1655" y="894"/>
                  </a:lnTo>
                  <a:lnTo>
                    <a:pt x="1650" y="984"/>
                  </a:lnTo>
                  <a:lnTo>
                    <a:pt x="1640" y="1073"/>
                  </a:lnTo>
                  <a:lnTo>
                    <a:pt x="1620" y="1158"/>
                  </a:lnTo>
                  <a:lnTo>
                    <a:pt x="1590" y="1243"/>
                  </a:lnTo>
                  <a:lnTo>
                    <a:pt x="1555" y="1318"/>
                  </a:lnTo>
                  <a:lnTo>
                    <a:pt x="1515" y="1393"/>
                  </a:lnTo>
                  <a:lnTo>
                    <a:pt x="1465" y="1463"/>
                  </a:lnTo>
                  <a:lnTo>
                    <a:pt x="1415" y="1523"/>
                  </a:lnTo>
                  <a:lnTo>
                    <a:pt x="1355" y="1583"/>
                  </a:lnTo>
                  <a:lnTo>
                    <a:pt x="1290" y="1633"/>
                  </a:lnTo>
                  <a:lnTo>
                    <a:pt x="1220" y="1678"/>
                  </a:lnTo>
                  <a:lnTo>
                    <a:pt x="1150" y="1718"/>
                  </a:lnTo>
                  <a:lnTo>
                    <a:pt x="1075" y="1747"/>
                  </a:lnTo>
                  <a:lnTo>
                    <a:pt x="995" y="1767"/>
                  </a:lnTo>
                  <a:lnTo>
                    <a:pt x="915" y="1782"/>
                  </a:lnTo>
                  <a:lnTo>
                    <a:pt x="830" y="1787"/>
                  </a:lnTo>
                  <a:lnTo>
                    <a:pt x="745" y="1782"/>
                  </a:lnTo>
                  <a:lnTo>
                    <a:pt x="660" y="1767"/>
                  </a:lnTo>
                  <a:lnTo>
                    <a:pt x="585" y="1747"/>
                  </a:lnTo>
                  <a:lnTo>
                    <a:pt x="505" y="1718"/>
                  </a:lnTo>
                  <a:lnTo>
                    <a:pt x="435" y="1678"/>
                  </a:lnTo>
                  <a:lnTo>
                    <a:pt x="365" y="1633"/>
                  </a:lnTo>
                  <a:lnTo>
                    <a:pt x="305" y="1583"/>
                  </a:lnTo>
                  <a:lnTo>
                    <a:pt x="245" y="1523"/>
                  </a:lnTo>
                  <a:lnTo>
                    <a:pt x="190" y="1463"/>
                  </a:lnTo>
                  <a:lnTo>
                    <a:pt x="145" y="1393"/>
                  </a:lnTo>
                  <a:lnTo>
                    <a:pt x="100" y="1318"/>
                  </a:lnTo>
                  <a:lnTo>
                    <a:pt x="65" y="1243"/>
                  </a:lnTo>
                  <a:lnTo>
                    <a:pt x="40" y="1158"/>
                  </a:lnTo>
                  <a:lnTo>
                    <a:pt x="20" y="1073"/>
                  </a:lnTo>
                  <a:lnTo>
                    <a:pt x="5" y="984"/>
                  </a:lnTo>
                  <a:lnTo>
                    <a:pt x="0" y="894"/>
                  </a:lnTo>
                  <a:lnTo>
                    <a:pt x="5" y="804"/>
                  </a:lnTo>
                  <a:lnTo>
                    <a:pt x="20" y="714"/>
                  </a:lnTo>
                  <a:lnTo>
                    <a:pt x="40" y="629"/>
                  </a:lnTo>
                  <a:lnTo>
                    <a:pt x="65" y="544"/>
                  </a:lnTo>
                  <a:lnTo>
                    <a:pt x="100" y="469"/>
                  </a:lnTo>
                  <a:lnTo>
                    <a:pt x="145" y="395"/>
                  </a:lnTo>
                  <a:lnTo>
                    <a:pt x="190" y="325"/>
                  </a:lnTo>
                  <a:lnTo>
                    <a:pt x="245" y="265"/>
                  </a:lnTo>
                  <a:lnTo>
                    <a:pt x="305" y="205"/>
                  </a:lnTo>
                  <a:lnTo>
                    <a:pt x="365" y="155"/>
                  </a:lnTo>
                  <a:lnTo>
                    <a:pt x="435" y="110"/>
                  </a:lnTo>
                  <a:lnTo>
                    <a:pt x="505" y="70"/>
                  </a:lnTo>
                  <a:lnTo>
                    <a:pt x="585" y="40"/>
                  </a:lnTo>
                  <a:lnTo>
                    <a:pt x="660" y="20"/>
                  </a:lnTo>
                  <a:lnTo>
                    <a:pt x="745" y="5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FADC1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20" name="Freeform 214"/>
            <p:cNvSpPr>
              <a:spLocks/>
            </p:cNvSpPr>
            <p:nvPr/>
          </p:nvSpPr>
          <p:spPr bwMode="auto">
            <a:xfrm>
              <a:off x="5289550" y="3198590"/>
              <a:ext cx="1016000" cy="1109340"/>
            </a:xfrm>
            <a:custGeom>
              <a:avLst/>
              <a:gdLst/>
              <a:ahLst/>
              <a:cxnLst>
                <a:cxn ang="0">
                  <a:pos x="800" y="0"/>
                </a:cxn>
                <a:cxn ang="0">
                  <a:pos x="960" y="20"/>
                </a:cxn>
                <a:cxn ang="0">
                  <a:pos x="1110" y="70"/>
                </a:cxn>
                <a:cxn ang="0">
                  <a:pos x="1245" y="150"/>
                </a:cxn>
                <a:cxn ang="0">
                  <a:pos x="1365" y="255"/>
                </a:cxn>
                <a:cxn ang="0">
                  <a:pos x="1460" y="385"/>
                </a:cxn>
                <a:cxn ang="0">
                  <a:pos x="1535" y="534"/>
                </a:cxn>
                <a:cxn ang="0">
                  <a:pos x="1585" y="694"/>
                </a:cxn>
                <a:cxn ang="0">
                  <a:pos x="1600" y="869"/>
                </a:cxn>
                <a:cxn ang="0">
                  <a:pos x="1595" y="959"/>
                </a:cxn>
                <a:cxn ang="0">
                  <a:pos x="1565" y="1128"/>
                </a:cxn>
                <a:cxn ang="0">
                  <a:pos x="1500" y="1283"/>
                </a:cxn>
                <a:cxn ang="0">
                  <a:pos x="1415" y="1423"/>
                </a:cxn>
                <a:cxn ang="0">
                  <a:pos x="1305" y="1543"/>
                </a:cxn>
                <a:cxn ang="0">
                  <a:pos x="1180" y="1638"/>
                </a:cxn>
                <a:cxn ang="0">
                  <a:pos x="1035" y="1703"/>
                </a:cxn>
                <a:cxn ang="0">
                  <a:pos x="880" y="1737"/>
                </a:cxn>
                <a:cxn ang="0">
                  <a:pos x="800" y="1742"/>
                </a:cxn>
                <a:cxn ang="0">
                  <a:pos x="640" y="1722"/>
                </a:cxn>
                <a:cxn ang="0">
                  <a:pos x="490" y="1673"/>
                </a:cxn>
                <a:cxn ang="0">
                  <a:pos x="350" y="1593"/>
                </a:cxn>
                <a:cxn ang="0">
                  <a:pos x="235" y="1488"/>
                </a:cxn>
                <a:cxn ang="0">
                  <a:pos x="135" y="1358"/>
                </a:cxn>
                <a:cxn ang="0">
                  <a:pos x="60" y="1208"/>
                </a:cxn>
                <a:cxn ang="0">
                  <a:pos x="15" y="1048"/>
                </a:cxn>
                <a:cxn ang="0">
                  <a:pos x="0" y="869"/>
                </a:cxn>
                <a:cxn ang="0">
                  <a:pos x="5" y="784"/>
                </a:cxn>
                <a:cxn ang="0">
                  <a:pos x="35" y="614"/>
                </a:cxn>
                <a:cxn ang="0">
                  <a:pos x="95" y="454"/>
                </a:cxn>
                <a:cxn ang="0">
                  <a:pos x="180" y="320"/>
                </a:cxn>
                <a:cxn ang="0">
                  <a:pos x="290" y="200"/>
                </a:cxn>
                <a:cxn ang="0">
                  <a:pos x="420" y="105"/>
                </a:cxn>
                <a:cxn ang="0">
                  <a:pos x="560" y="40"/>
                </a:cxn>
                <a:cxn ang="0">
                  <a:pos x="715" y="5"/>
                </a:cxn>
                <a:cxn ang="0">
                  <a:pos x="800" y="0"/>
                </a:cxn>
              </a:cxnLst>
              <a:rect l="0" t="0" r="r" b="b"/>
              <a:pathLst>
                <a:path w="1600" h="1742">
                  <a:moveTo>
                    <a:pt x="800" y="0"/>
                  </a:moveTo>
                  <a:lnTo>
                    <a:pt x="800" y="0"/>
                  </a:lnTo>
                  <a:lnTo>
                    <a:pt x="880" y="5"/>
                  </a:lnTo>
                  <a:lnTo>
                    <a:pt x="960" y="20"/>
                  </a:lnTo>
                  <a:lnTo>
                    <a:pt x="1035" y="40"/>
                  </a:lnTo>
                  <a:lnTo>
                    <a:pt x="1110" y="70"/>
                  </a:lnTo>
                  <a:lnTo>
                    <a:pt x="1180" y="105"/>
                  </a:lnTo>
                  <a:lnTo>
                    <a:pt x="1245" y="150"/>
                  </a:lnTo>
                  <a:lnTo>
                    <a:pt x="1305" y="200"/>
                  </a:lnTo>
                  <a:lnTo>
                    <a:pt x="1365" y="255"/>
                  </a:lnTo>
                  <a:lnTo>
                    <a:pt x="1415" y="320"/>
                  </a:lnTo>
                  <a:lnTo>
                    <a:pt x="1460" y="385"/>
                  </a:lnTo>
                  <a:lnTo>
                    <a:pt x="1500" y="454"/>
                  </a:lnTo>
                  <a:lnTo>
                    <a:pt x="1535" y="534"/>
                  </a:lnTo>
                  <a:lnTo>
                    <a:pt x="1565" y="614"/>
                  </a:lnTo>
                  <a:lnTo>
                    <a:pt x="1585" y="694"/>
                  </a:lnTo>
                  <a:lnTo>
                    <a:pt x="1595" y="784"/>
                  </a:lnTo>
                  <a:lnTo>
                    <a:pt x="1600" y="869"/>
                  </a:lnTo>
                  <a:lnTo>
                    <a:pt x="1595" y="959"/>
                  </a:lnTo>
                  <a:lnTo>
                    <a:pt x="1585" y="1048"/>
                  </a:lnTo>
                  <a:lnTo>
                    <a:pt x="1565" y="1128"/>
                  </a:lnTo>
                  <a:lnTo>
                    <a:pt x="1535" y="1208"/>
                  </a:lnTo>
                  <a:lnTo>
                    <a:pt x="1500" y="1283"/>
                  </a:lnTo>
                  <a:lnTo>
                    <a:pt x="1460" y="1358"/>
                  </a:lnTo>
                  <a:lnTo>
                    <a:pt x="1415" y="1423"/>
                  </a:lnTo>
                  <a:lnTo>
                    <a:pt x="1365" y="1488"/>
                  </a:lnTo>
                  <a:lnTo>
                    <a:pt x="1305" y="1543"/>
                  </a:lnTo>
                  <a:lnTo>
                    <a:pt x="1245" y="1593"/>
                  </a:lnTo>
                  <a:lnTo>
                    <a:pt x="1180" y="1638"/>
                  </a:lnTo>
                  <a:lnTo>
                    <a:pt x="1110" y="1673"/>
                  </a:lnTo>
                  <a:lnTo>
                    <a:pt x="1035" y="1703"/>
                  </a:lnTo>
                  <a:lnTo>
                    <a:pt x="960" y="1722"/>
                  </a:lnTo>
                  <a:lnTo>
                    <a:pt x="880" y="1737"/>
                  </a:lnTo>
                  <a:lnTo>
                    <a:pt x="800" y="1742"/>
                  </a:lnTo>
                  <a:lnTo>
                    <a:pt x="715" y="1737"/>
                  </a:lnTo>
                  <a:lnTo>
                    <a:pt x="640" y="1722"/>
                  </a:lnTo>
                  <a:lnTo>
                    <a:pt x="560" y="1703"/>
                  </a:lnTo>
                  <a:lnTo>
                    <a:pt x="490" y="1673"/>
                  </a:lnTo>
                  <a:lnTo>
                    <a:pt x="420" y="1638"/>
                  </a:lnTo>
                  <a:lnTo>
                    <a:pt x="350" y="1593"/>
                  </a:lnTo>
                  <a:lnTo>
                    <a:pt x="290" y="1543"/>
                  </a:lnTo>
                  <a:lnTo>
                    <a:pt x="235" y="1488"/>
                  </a:lnTo>
                  <a:lnTo>
                    <a:pt x="180" y="1423"/>
                  </a:lnTo>
                  <a:lnTo>
                    <a:pt x="135" y="1358"/>
                  </a:lnTo>
                  <a:lnTo>
                    <a:pt x="95" y="1283"/>
                  </a:lnTo>
                  <a:lnTo>
                    <a:pt x="60" y="1208"/>
                  </a:lnTo>
                  <a:lnTo>
                    <a:pt x="35" y="1128"/>
                  </a:lnTo>
                  <a:lnTo>
                    <a:pt x="15" y="1048"/>
                  </a:lnTo>
                  <a:lnTo>
                    <a:pt x="5" y="959"/>
                  </a:lnTo>
                  <a:lnTo>
                    <a:pt x="0" y="869"/>
                  </a:lnTo>
                  <a:lnTo>
                    <a:pt x="5" y="784"/>
                  </a:lnTo>
                  <a:lnTo>
                    <a:pt x="15" y="694"/>
                  </a:lnTo>
                  <a:lnTo>
                    <a:pt x="35" y="614"/>
                  </a:lnTo>
                  <a:lnTo>
                    <a:pt x="60" y="534"/>
                  </a:lnTo>
                  <a:lnTo>
                    <a:pt x="95" y="454"/>
                  </a:lnTo>
                  <a:lnTo>
                    <a:pt x="135" y="385"/>
                  </a:lnTo>
                  <a:lnTo>
                    <a:pt x="180" y="320"/>
                  </a:lnTo>
                  <a:lnTo>
                    <a:pt x="235" y="255"/>
                  </a:lnTo>
                  <a:lnTo>
                    <a:pt x="290" y="200"/>
                  </a:lnTo>
                  <a:lnTo>
                    <a:pt x="350" y="150"/>
                  </a:lnTo>
                  <a:lnTo>
                    <a:pt x="420" y="105"/>
                  </a:lnTo>
                  <a:lnTo>
                    <a:pt x="490" y="70"/>
                  </a:lnTo>
                  <a:lnTo>
                    <a:pt x="560" y="40"/>
                  </a:lnTo>
                  <a:lnTo>
                    <a:pt x="640" y="20"/>
                  </a:lnTo>
                  <a:lnTo>
                    <a:pt x="715" y="5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ADE1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21" name="Freeform 213"/>
            <p:cNvSpPr>
              <a:spLocks/>
            </p:cNvSpPr>
            <p:nvPr/>
          </p:nvSpPr>
          <p:spPr bwMode="auto">
            <a:xfrm>
              <a:off x="5311775" y="3211326"/>
              <a:ext cx="981075" cy="1080683"/>
            </a:xfrm>
            <a:custGeom>
              <a:avLst/>
              <a:gdLst/>
              <a:ahLst/>
              <a:cxnLst>
                <a:cxn ang="0">
                  <a:pos x="775" y="0"/>
                </a:cxn>
                <a:cxn ang="0">
                  <a:pos x="930" y="15"/>
                </a:cxn>
                <a:cxn ang="0">
                  <a:pos x="1075" y="65"/>
                </a:cxn>
                <a:cxn ang="0">
                  <a:pos x="1205" y="145"/>
                </a:cxn>
                <a:cxn ang="0">
                  <a:pos x="1320" y="250"/>
                </a:cxn>
                <a:cxn ang="0">
                  <a:pos x="1415" y="374"/>
                </a:cxn>
                <a:cxn ang="0">
                  <a:pos x="1485" y="519"/>
                </a:cxn>
                <a:cxn ang="0">
                  <a:pos x="1530" y="679"/>
                </a:cxn>
                <a:cxn ang="0">
                  <a:pos x="1545" y="849"/>
                </a:cxn>
                <a:cxn ang="0">
                  <a:pos x="1545" y="934"/>
                </a:cxn>
                <a:cxn ang="0">
                  <a:pos x="1510" y="1098"/>
                </a:cxn>
                <a:cxn ang="0">
                  <a:pos x="1455" y="1253"/>
                </a:cxn>
                <a:cxn ang="0">
                  <a:pos x="1370" y="1388"/>
                </a:cxn>
                <a:cxn ang="0">
                  <a:pos x="1265" y="1503"/>
                </a:cxn>
                <a:cxn ang="0">
                  <a:pos x="1140" y="1593"/>
                </a:cxn>
                <a:cxn ang="0">
                  <a:pos x="1005" y="1658"/>
                </a:cxn>
                <a:cxn ang="0">
                  <a:pos x="855" y="1692"/>
                </a:cxn>
                <a:cxn ang="0">
                  <a:pos x="775" y="1697"/>
                </a:cxn>
                <a:cxn ang="0">
                  <a:pos x="620" y="1678"/>
                </a:cxn>
                <a:cxn ang="0">
                  <a:pos x="475" y="1628"/>
                </a:cxn>
                <a:cxn ang="0">
                  <a:pos x="345" y="1553"/>
                </a:cxn>
                <a:cxn ang="0">
                  <a:pos x="230" y="1448"/>
                </a:cxn>
                <a:cxn ang="0">
                  <a:pos x="135" y="1323"/>
                </a:cxn>
                <a:cxn ang="0">
                  <a:pos x="60" y="1178"/>
                </a:cxn>
                <a:cxn ang="0">
                  <a:pos x="15" y="1019"/>
                </a:cxn>
                <a:cxn ang="0">
                  <a:pos x="0" y="849"/>
                </a:cxn>
                <a:cxn ang="0">
                  <a:pos x="5" y="764"/>
                </a:cxn>
                <a:cxn ang="0">
                  <a:pos x="35" y="594"/>
                </a:cxn>
                <a:cxn ang="0">
                  <a:pos x="95" y="444"/>
                </a:cxn>
                <a:cxn ang="0">
                  <a:pos x="180" y="310"/>
                </a:cxn>
                <a:cxn ang="0">
                  <a:pos x="285" y="195"/>
                </a:cxn>
                <a:cxn ang="0">
                  <a:pos x="405" y="100"/>
                </a:cxn>
                <a:cxn ang="0">
                  <a:pos x="545" y="40"/>
                </a:cxn>
                <a:cxn ang="0">
                  <a:pos x="695" y="5"/>
                </a:cxn>
                <a:cxn ang="0">
                  <a:pos x="775" y="0"/>
                </a:cxn>
              </a:cxnLst>
              <a:rect l="0" t="0" r="r" b="b"/>
              <a:pathLst>
                <a:path w="1545" h="1697">
                  <a:moveTo>
                    <a:pt x="775" y="0"/>
                  </a:moveTo>
                  <a:lnTo>
                    <a:pt x="775" y="0"/>
                  </a:lnTo>
                  <a:lnTo>
                    <a:pt x="855" y="5"/>
                  </a:lnTo>
                  <a:lnTo>
                    <a:pt x="930" y="15"/>
                  </a:lnTo>
                  <a:lnTo>
                    <a:pt x="1005" y="40"/>
                  </a:lnTo>
                  <a:lnTo>
                    <a:pt x="1075" y="65"/>
                  </a:lnTo>
                  <a:lnTo>
                    <a:pt x="1140" y="100"/>
                  </a:lnTo>
                  <a:lnTo>
                    <a:pt x="1205" y="145"/>
                  </a:lnTo>
                  <a:lnTo>
                    <a:pt x="1265" y="195"/>
                  </a:lnTo>
                  <a:lnTo>
                    <a:pt x="1320" y="250"/>
                  </a:lnTo>
                  <a:lnTo>
                    <a:pt x="1370" y="310"/>
                  </a:lnTo>
                  <a:lnTo>
                    <a:pt x="1415" y="374"/>
                  </a:lnTo>
                  <a:lnTo>
                    <a:pt x="1455" y="444"/>
                  </a:lnTo>
                  <a:lnTo>
                    <a:pt x="1485" y="519"/>
                  </a:lnTo>
                  <a:lnTo>
                    <a:pt x="1510" y="594"/>
                  </a:lnTo>
                  <a:lnTo>
                    <a:pt x="1530" y="679"/>
                  </a:lnTo>
                  <a:lnTo>
                    <a:pt x="1545" y="764"/>
                  </a:lnTo>
                  <a:lnTo>
                    <a:pt x="1545" y="849"/>
                  </a:lnTo>
                  <a:lnTo>
                    <a:pt x="1545" y="934"/>
                  </a:lnTo>
                  <a:lnTo>
                    <a:pt x="1530" y="1019"/>
                  </a:lnTo>
                  <a:lnTo>
                    <a:pt x="1510" y="1098"/>
                  </a:lnTo>
                  <a:lnTo>
                    <a:pt x="1485" y="1178"/>
                  </a:lnTo>
                  <a:lnTo>
                    <a:pt x="1455" y="1253"/>
                  </a:lnTo>
                  <a:lnTo>
                    <a:pt x="1415" y="1323"/>
                  </a:lnTo>
                  <a:lnTo>
                    <a:pt x="1370" y="1388"/>
                  </a:lnTo>
                  <a:lnTo>
                    <a:pt x="1320" y="1448"/>
                  </a:lnTo>
                  <a:lnTo>
                    <a:pt x="1265" y="1503"/>
                  </a:lnTo>
                  <a:lnTo>
                    <a:pt x="1205" y="1553"/>
                  </a:lnTo>
                  <a:lnTo>
                    <a:pt x="1140" y="1593"/>
                  </a:lnTo>
                  <a:lnTo>
                    <a:pt x="1075" y="1628"/>
                  </a:lnTo>
                  <a:lnTo>
                    <a:pt x="1005" y="1658"/>
                  </a:lnTo>
                  <a:lnTo>
                    <a:pt x="930" y="1678"/>
                  </a:lnTo>
                  <a:lnTo>
                    <a:pt x="855" y="1692"/>
                  </a:lnTo>
                  <a:lnTo>
                    <a:pt x="775" y="1697"/>
                  </a:lnTo>
                  <a:lnTo>
                    <a:pt x="695" y="1692"/>
                  </a:lnTo>
                  <a:lnTo>
                    <a:pt x="620" y="1678"/>
                  </a:lnTo>
                  <a:lnTo>
                    <a:pt x="545" y="1658"/>
                  </a:lnTo>
                  <a:lnTo>
                    <a:pt x="475" y="1628"/>
                  </a:lnTo>
                  <a:lnTo>
                    <a:pt x="405" y="1593"/>
                  </a:lnTo>
                  <a:lnTo>
                    <a:pt x="345" y="1553"/>
                  </a:lnTo>
                  <a:lnTo>
                    <a:pt x="285" y="1503"/>
                  </a:lnTo>
                  <a:lnTo>
                    <a:pt x="230" y="1448"/>
                  </a:lnTo>
                  <a:lnTo>
                    <a:pt x="180" y="1388"/>
                  </a:lnTo>
                  <a:lnTo>
                    <a:pt x="135" y="1323"/>
                  </a:lnTo>
                  <a:lnTo>
                    <a:pt x="95" y="1253"/>
                  </a:lnTo>
                  <a:lnTo>
                    <a:pt x="60" y="1178"/>
                  </a:lnTo>
                  <a:lnTo>
                    <a:pt x="35" y="1098"/>
                  </a:lnTo>
                  <a:lnTo>
                    <a:pt x="15" y="1019"/>
                  </a:lnTo>
                  <a:lnTo>
                    <a:pt x="5" y="934"/>
                  </a:lnTo>
                  <a:lnTo>
                    <a:pt x="0" y="849"/>
                  </a:lnTo>
                  <a:lnTo>
                    <a:pt x="5" y="764"/>
                  </a:lnTo>
                  <a:lnTo>
                    <a:pt x="15" y="679"/>
                  </a:lnTo>
                  <a:lnTo>
                    <a:pt x="35" y="594"/>
                  </a:lnTo>
                  <a:lnTo>
                    <a:pt x="60" y="519"/>
                  </a:lnTo>
                  <a:lnTo>
                    <a:pt x="95" y="444"/>
                  </a:lnTo>
                  <a:lnTo>
                    <a:pt x="135" y="374"/>
                  </a:lnTo>
                  <a:lnTo>
                    <a:pt x="180" y="310"/>
                  </a:lnTo>
                  <a:lnTo>
                    <a:pt x="230" y="250"/>
                  </a:lnTo>
                  <a:lnTo>
                    <a:pt x="285" y="195"/>
                  </a:lnTo>
                  <a:lnTo>
                    <a:pt x="345" y="145"/>
                  </a:lnTo>
                  <a:lnTo>
                    <a:pt x="405" y="100"/>
                  </a:lnTo>
                  <a:lnTo>
                    <a:pt x="475" y="65"/>
                  </a:lnTo>
                  <a:lnTo>
                    <a:pt x="545" y="40"/>
                  </a:lnTo>
                  <a:lnTo>
                    <a:pt x="620" y="15"/>
                  </a:lnTo>
                  <a:lnTo>
                    <a:pt x="695" y="5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AE312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22" name="Freeform 212"/>
            <p:cNvSpPr>
              <a:spLocks/>
            </p:cNvSpPr>
            <p:nvPr/>
          </p:nvSpPr>
          <p:spPr bwMode="auto">
            <a:xfrm>
              <a:off x="5337175" y="3224062"/>
              <a:ext cx="946150" cy="1052663"/>
            </a:xfrm>
            <a:custGeom>
              <a:avLst/>
              <a:gdLst/>
              <a:ahLst/>
              <a:cxnLst>
                <a:cxn ang="0">
                  <a:pos x="745" y="0"/>
                </a:cxn>
                <a:cxn ang="0">
                  <a:pos x="895" y="15"/>
                </a:cxn>
                <a:cxn ang="0">
                  <a:pos x="1035" y="65"/>
                </a:cxn>
                <a:cxn ang="0">
                  <a:pos x="1160" y="140"/>
                </a:cxn>
                <a:cxn ang="0">
                  <a:pos x="1270" y="240"/>
                </a:cxn>
                <a:cxn ang="0">
                  <a:pos x="1365" y="364"/>
                </a:cxn>
                <a:cxn ang="0">
                  <a:pos x="1430" y="504"/>
                </a:cxn>
                <a:cxn ang="0">
                  <a:pos x="1475" y="659"/>
                </a:cxn>
                <a:cxn ang="0">
                  <a:pos x="1490" y="824"/>
                </a:cxn>
                <a:cxn ang="0">
                  <a:pos x="1485" y="909"/>
                </a:cxn>
                <a:cxn ang="0">
                  <a:pos x="1455" y="1068"/>
                </a:cxn>
                <a:cxn ang="0">
                  <a:pos x="1400" y="1218"/>
                </a:cxn>
                <a:cxn ang="0">
                  <a:pos x="1320" y="1348"/>
                </a:cxn>
                <a:cxn ang="0">
                  <a:pos x="1220" y="1463"/>
                </a:cxn>
                <a:cxn ang="0">
                  <a:pos x="1100" y="1553"/>
                </a:cxn>
                <a:cxn ang="0">
                  <a:pos x="965" y="1613"/>
                </a:cxn>
                <a:cxn ang="0">
                  <a:pos x="820" y="1648"/>
                </a:cxn>
                <a:cxn ang="0">
                  <a:pos x="745" y="1653"/>
                </a:cxn>
                <a:cxn ang="0">
                  <a:pos x="595" y="1633"/>
                </a:cxn>
                <a:cxn ang="0">
                  <a:pos x="455" y="1588"/>
                </a:cxn>
                <a:cxn ang="0">
                  <a:pos x="330" y="1508"/>
                </a:cxn>
                <a:cxn ang="0">
                  <a:pos x="220" y="1408"/>
                </a:cxn>
                <a:cxn ang="0">
                  <a:pos x="125" y="1288"/>
                </a:cxn>
                <a:cxn ang="0">
                  <a:pos x="60" y="1148"/>
                </a:cxn>
                <a:cxn ang="0">
                  <a:pos x="15" y="994"/>
                </a:cxn>
                <a:cxn ang="0">
                  <a:pos x="0" y="824"/>
                </a:cxn>
                <a:cxn ang="0">
                  <a:pos x="5" y="739"/>
                </a:cxn>
                <a:cxn ang="0">
                  <a:pos x="35" y="579"/>
                </a:cxn>
                <a:cxn ang="0">
                  <a:pos x="90" y="434"/>
                </a:cxn>
                <a:cxn ang="0">
                  <a:pos x="170" y="300"/>
                </a:cxn>
                <a:cxn ang="0">
                  <a:pos x="270" y="190"/>
                </a:cxn>
                <a:cxn ang="0">
                  <a:pos x="390" y="100"/>
                </a:cxn>
                <a:cxn ang="0">
                  <a:pos x="525" y="35"/>
                </a:cxn>
                <a:cxn ang="0">
                  <a:pos x="670" y="5"/>
                </a:cxn>
                <a:cxn ang="0">
                  <a:pos x="745" y="0"/>
                </a:cxn>
              </a:cxnLst>
              <a:rect l="0" t="0" r="r" b="b"/>
              <a:pathLst>
                <a:path w="1490" h="1653">
                  <a:moveTo>
                    <a:pt x="745" y="0"/>
                  </a:moveTo>
                  <a:lnTo>
                    <a:pt x="745" y="0"/>
                  </a:lnTo>
                  <a:lnTo>
                    <a:pt x="820" y="5"/>
                  </a:lnTo>
                  <a:lnTo>
                    <a:pt x="895" y="15"/>
                  </a:lnTo>
                  <a:lnTo>
                    <a:pt x="965" y="35"/>
                  </a:lnTo>
                  <a:lnTo>
                    <a:pt x="1035" y="65"/>
                  </a:lnTo>
                  <a:lnTo>
                    <a:pt x="1100" y="100"/>
                  </a:lnTo>
                  <a:lnTo>
                    <a:pt x="1160" y="140"/>
                  </a:lnTo>
                  <a:lnTo>
                    <a:pt x="1220" y="190"/>
                  </a:lnTo>
                  <a:lnTo>
                    <a:pt x="1270" y="240"/>
                  </a:lnTo>
                  <a:lnTo>
                    <a:pt x="1320" y="300"/>
                  </a:lnTo>
                  <a:lnTo>
                    <a:pt x="1365" y="364"/>
                  </a:lnTo>
                  <a:lnTo>
                    <a:pt x="1400" y="434"/>
                  </a:lnTo>
                  <a:lnTo>
                    <a:pt x="1430" y="504"/>
                  </a:lnTo>
                  <a:lnTo>
                    <a:pt x="1455" y="579"/>
                  </a:lnTo>
                  <a:lnTo>
                    <a:pt x="1475" y="659"/>
                  </a:lnTo>
                  <a:lnTo>
                    <a:pt x="1485" y="739"/>
                  </a:lnTo>
                  <a:lnTo>
                    <a:pt x="1490" y="824"/>
                  </a:lnTo>
                  <a:lnTo>
                    <a:pt x="1485" y="909"/>
                  </a:lnTo>
                  <a:lnTo>
                    <a:pt x="1475" y="994"/>
                  </a:lnTo>
                  <a:lnTo>
                    <a:pt x="1455" y="1068"/>
                  </a:lnTo>
                  <a:lnTo>
                    <a:pt x="1430" y="1148"/>
                  </a:lnTo>
                  <a:lnTo>
                    <a:pt x="1400" y="1218"/>
                  </a:lnTo>
                  <a:lnTo>
                    <a:pt x="1365" y="1288"/>
                  </a:lnTo>
                  <a:lnTo>
                    <a:pt x="1320" y="1348"/>
                  </a:lnTo>
                  <a:lnTo>
                    <a:pt x="1270" y="1408"/>
                  </a:lnTo>
                  <a:lnTo>
                    <a:pt x="1220" y="1463"/>
                  </a:lnTo>
                  <a:lnTo>
                    <a:pt x="1160" y="1508"/>
                  </a:lnTo>
                  <a:lnTo>
                    <a:pt x="1100" y="1553"/>
                  </a:lnTo>
                  <a:lnTo>
                    <a:pt x="1035" y="1588"/>
                  </a:lnTo>
                  <a:lnTo>
                    <a:pt x="965" y="1613"/>
                  </a:lnTo>
                  <a:lnTo>
                    <a:pt x="895" y="1633"/>
                  </a:lnTo>
                  <a:lnTo>
                    <a:pt x="820" y="1648"/>
                  </a:lnTo>
                  <a:lnTo>
                    <a:pt x="745" y="1653"/>
                  </a:lnTo>
                  <a:lnTo>
                    <a:pt x="670" y="1648"/>
                  </a:lnTo>
                  <a:lnTo>
                    <a:pt x="595" y="1633"/>
                  </a:lnTo>
                  <a:lnTo>
                    <a:pt x="525" y="1613"/>
                  </a:lnTo>
                  <a:lnTo>
                    <a:pt x="455" y="1588"/>
                  </a:lnTo>
                  <a:lnTo>
                    <a:pt x="390" y="1553"/>
                  </a:lnTo>
                  <a:lnTo>
                    <a:pt x="330" y="1508"/>
                  </a:lnTo>
                  <a:lnTo>
                    <a:pt x="270" y="1463"/>
                  </a:lnTo>
                  <a:lnTo>
                    <a:pt x="220" y="1408"/>
                  </a:lnTo>
                  <a:lnTo>
                    <a:pt x="170" y="1348"/>
                  </a:lnTo>
                  <a:lnTo>
                    <a:pt x="125" y="1288"/>
                  </a:lnTo>
                  <a:lnTo>
                    <a:pt x="90" y="1218"/>
                  </a:lnTo>
                  <a:lnTo>
                    <a:pt x="60" y="1148"/>
                  </a:lnTo>
                  <a:lnTo>
                    <a:pt x="35" y="1068"/>
                  </a:lnTo>
                  <a:lnTo>
                    <a:pt x="15" y="994"/>
                  </a:lnTo>
                  <a:lnTo>
                    <a:pt x="5" y="909"/>
                  </a:lnTo>
                  <a:lnTo>
                    <a:pt x="0" y="824"/>
                  </a:lnTo>
                  <a:lnTo>
                    <a:pt x="5" y="739"/>
                  </a:lnTo>
                  <a:lnTo>
                    <a:pt x="15" y="659"/>
                  </a:lnTo>
                  <a:lnTo>
                    <a:pt x="35" y="579"/>
                  </a:lnTo>
                  <a:lnTo>
                    <a:pt x="60" y="504"/>
                  </a:lnTo>
                  <a:lnTo>
                    <a:pt x="90" y="434"/>
                  </a:lnTo>
                  <a:lnTo>
                    <a:pt x="125" y="364"/>
                  </a:lnTo>
                  <a:lnTo>
                    <a:pt x="170" y="300"/>
                  </a:lnTo>
                  <a:lnTo>
                    <a:pt x="220" y="240"/>
                  </a:lnTo>
                  <a:lnTo>
                    <a:pt x="270" y="190"/>
                  </a:lnTo>
                  <a:lnTo>
                    <a:pt x="330" y="140"/>
                  </a:lnTo>
                  <a:lnTo>
                    <a:pt x="390" y="100"/>
                  </a:lnTo>
                  <a:lnTo>
                    <a:pt x="455" y="65"/>
                  </a:lnTo>
                  <a:lnTo>
                    <a:pt x="525" y="35"/>
                  </a:lnTo>
                  <a:lnTo>
                    <a:pt x="595" y="15"/>
                  </a:lnTo>
                  <a:lnTo>
                    <a:pt x="670" y="5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FAE614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23" name="Freeform 211"/>
            <p:cNvSpPr>
              <a:spLocks/>
            </p:cNvSpPr>
            <p:nvPr/>
          </p:nvSpPr>
          <p:spPr bwMode="auto">
            <a:xfrm>
              <a:off x="5359400" y="3236799"/>
              <a:ext cx="914400" cy="1024006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865" y="15"/>
                </a:cxn>
                <a:cxn ang="0">
                  <a:pos x="1000" y="65"/>
                </a:cxn>
                <a:cxn ang="0">
                  <a:pos x="1120" y="135"/>
                </a:cxn>
                <a:cxn ang="0">
                  <a:pos x="1225" y="235"/>
                </a:cxn>
                <a:cxn ang="0">
                  <a:pos x="1315" y="354"/>
                </a:cxn>
                <a:cxn ang="0">
                  <a:pos x="1380" y="489"/>
                </a:cxn>
                <a:cxn ang="0">
                  <a:pos x="1425" y="639"/>
                </a:cxn>
                <a:cxn ang="0">
                  <a:pos x="1440" y="804"/>
                </a:cxn>
                <a:cxn ang="0">
                  <a:pos x="1435" y="884"/>
                </a:cxn>
                <a:cxn ang="0">
                  <a:pos x="1405" y="1043"/>
                </a:cxn>
                <a:cxn ang="0">
                  <a:pos x="1350" y="1183"/>
                </a:cxn>
                <a:cxn ang="0">
                  <a:pos x="1275" y="1313"/>
                </a:cxn>
                <a:cxn ang="0">
                  <a:pos x="1175" y="1423"/>
                </a:cxn>
                <a:cxn ang="0">
                  <a:pos x="1060" y="1508"/>
                </a:cxn>
                <a:cxn ang="0">
                  <a:pos x="935" y="1573"/>
                </a:cxn>
                <a:cxn ang="0">
                  <a:pos x="795" y="1603"/>
                </a:cxn>
                <a:cxn ang="0">
                  <a:pos x="720" y="1608"/>
                </a:cxn>
                <a:cxn ang="0">
                  <a:pos x="575" y="1588"/>
                </a:cxn>
                <a:cxn ang="0">
                  <a:pos x="440" y="1543"/>
                </a:cxn>
                <a:cxn ang="0">
                  <a:pos x="320" y="1468"/>
                </a:cxn>
                <a:cxn ang="0">
                  <a:pos x="215" y="1373"/>
                </a:cxn>
                <a:cxn ang="0">
                  <a:pos x="125" y="1253"/>
                </a:cxn>
                <a:cxn ang="0">
                  <a:pos x="60" y="1113"/>
                </a:cxn>
                <a:cxn ang="0">
                  <a:pos x="15" y="964"/>
                </a:cxn>
                <a:cxn ang="0">
                  <a:pos x="0" y="804"/>
                </a:cxn>
                <a:cxn ang="0">
                  <a:pos x="5" y="719"/>
                </a:cxn>
                <a:cxn ang="0">
                  <a:pos x="35" y="564"/>
                </a:cxn>
                <a:cxn ang="0">
                  <a:pos x="90" y="419"/>
                </a:cxn>
                <a:cxn ang="0">
                  <a:pos x="165" y="295"/>
                </a:cxn>
                <a:cxn ang="0">
                  <a:pos x="265" y="185"/>
                </a:cxn>
                <a:cxn ang="0">
                  <a:pos x="380" y="95"/>
                </a:cxn>
                <a:cxn ang="0">
                  <a:pos x="505" y="35"/>
                </a:cxn>
                <a:cxn ang="0">
                  <a:pos x="645" y="5"/>
                </a:cxn>
                <a:cxn ang="0">
                  <a:pos x="720" y="0"/>
                </a:cxn>
              </a:cxnLst>
              <a:rect l="0" t="0" r="r" b="b"/>
              <a:pathLst>
                <a:path w="1440" h="1608">
                  <a:moveTo>
                    <a:pt x="720" y="0"/>
                  </a:moveTo>
                  <a:lnTo>
                    <a:pt x="720" y="0"/>
                  </a:lnTo>
                  <a:lnTo>
                    <a:pt x="795" y="5"/>
                  </a:lnTo>
                  <a:lnTo>
                    <a:pt x="865" y="15"/>
                  </a:lnTo>
                  <a:lnTo>
                    <a:pt x="935" y="35"/>
                  </a:lnTo>
                  <a:lnTo>
                    <a:pt x="1000" y="65"/>
                  </a:lnTo>
                  <a:lnTo>
                    <a:pt x="1060" y="95"/>
                  </a:lnTo>
                  <a:lnTo>
                    <a:pt x="1120" y="135"/>
                  </a:lnTo>
                  <a:lnTo>
                    <a:pt x="1175" y="185"/>
                  </a:lnTo>
                  <a:lnTo>
                    <a:pt x="1225" y="235"/>
                  </a:lnTo>
                  <a:lnTo>
                    <a:pt x="1275" y="295"/>
                  </a:lnTo>
                  <a:lnTo>
                    <a:pt x="1315" y="354"/>
                  </a:lnTo>
                  <a:lnTo>
                    <a:pt x="1350" y="419"/>
                  </a:lnTo>
                  <a:lnTo>
                    <a:pt x="1380" y="489"/>
                  </a:lnTo>
                  <a:lnTo>
                    <a:pt x="1405" y="564"/>
                  </a:lnTo>
                  <a:lnTo>
                    <a:pt x="1425" y="639"/>
                  </a:lnTo>
                  <a:lnTo>
                    <a:pt x="1435" y="719"/>
                  </a:lnTo>
                  <a:lnTo>
                    <a:pt x="1440" y="804"/>
                  </a:lnTo>
                  <a:lnTo>
                    <a:pt x="1435" y="884"/>
                  </a:lnTo>
                  <a:lnTo>
                    <a:pt x="1425" y="964"/>
                  </a:lnTo>
                  <a:lnTo>
                    <a:pt x="1405" y="1043"/>
                  </a:lnTo>
                  <a:lnTo>
                    <a:pt x="1380" y="1113"/>
                  </a:lnTo>
                  <a:lnTo>
                    <a:pt x="1350" y="1183"/>
                  </a:lnTo>
                  <a:lnTo>
                    <a:pt x="1315" y="1253"/>
                  </a:lnTo>
                  <a:lnTo>
                    <a:pt x="1275" y="1313"/>
                  </a:lnTo>
                  <a:lnTo>
                    <a:pt x="1225" y="1373"/>
                  </a:lnTo>
                  <a:lnTo>
                    <a:pt x="1175" y="1423"/>
                  </a:lnTo>
                  <a:lnTo>
                    <a:pt x="1120" y="1468"/>
                  </a:lnTo>
                  <a:lnTo>
                    <a:pt x="1060" y="1508"/>
                  </a:lnTo>
                  <a:lnTo>
                    <a:pt x="1000" y="1543"/>
                  </a:lnTo>
                  <a:lnTo>
                    <a:pt x="935" y="1573"/>
                  </a:lnTo>
                  <a:lnTo>
                    <a:pt x="865" y="1588"/>
                  </a:lnTo>
                  <a:lnTo>
                    <a:pt x="795" y="1603"/>
                  </a:lnTo>
                  <a:lnTo>
                    <a:pt x="720" y="1608"/>
                  </a:lnTo>
                  <a:lnTo>
                    <a:pt x="645" y="1603"/>
                  </a:lnTo>
                  <a:lnTo>
                    <a:pt x="575" y="1588"/>
                  </a:lnTo>
                  <a:lnTo>
                    <a:pt x="505" y="1573"/>
                  </a:lnTo>
                  <a:lnTo>
                    <a:pt x="440" y="1543"/>
                  </a:lnTo>
                  <a:lnTo>
                    <a:pt x="380" y="1508"/>
                  </a:lnTo>
                  <a:lnTo>
                    <a:pt x="320" y="1468"/>
                  </a:lnTo>
                  <a:lnTo>
                    <a:pt x="265" y="1423"/>
                  </a:lnTo>
                  <a:lnTo>
                    <a:pt x="215" y="1373"/>
                  </a:lnTo>
                  <a:lnTo>
                    <a:pt x="165" y="1313"/>
                  </a:lnTo>
                  <a:lnTo>
                    <a:pt x="125" y="1253"/>
                  </a:lnTo>
                  <a:lnTo>
                    <a:pt x="90" y="1183"/>
                  </a:lnTo>
                  <a:lnTo>
                    <a:pt x="60" y="1113"/>
                  </a:lnTo>
                  <a:lnTo>
                    <a:pt x="35" y="1043"/>
                  </a:lnTo>
                  <a:lnTo>
                    <a:pt x="15" y="964"/>
                  </a:lnTo>
                  <a:lnTo>
                    <a:pt x="5" y="884"/>
                  </a:lnTo>
                  <a:lnTo>
                    <a:pt x="0" y="804"/>
                  </a:lnTo>
                  <a:lnTo>
                    <a:pt x="5" y="719"/>
                  </a:lnTo>
                  <a:lnTo>
                    <a:pt x="15" y="639"/>
                  </a:lnTo>
                  <a:lnTo>
                    <a:pt x="35" y="564"/>
                  </a:lnTo>
                  <a:lnTo>
                    <a:pt x="60" y="489"/>
                  </a:lnTo>
                  <a:lnTo>
                    <a:pt x="90" y="419"/>
                  </a:lnTo>
                  <a:lnTo>
                    <a:pt x="125" y="354"/>
                  </a:lnTo>
                  <a:lnTo>
                    <a:pt x="165" y="295"/>
                  </a:lnTo>
                  <a:lnTo>
                    <a:pt x="215" y="235"/>
                  </a:lnTo>
                  <a:lnTo>
                    <a:pt x="265" y="185"/>
                  </a:lnTo>
                  <a:lnTo>
                    <a:pt x="320" y="135"/>
                  </a:lnTo>
                  <a:lnTo>
                    <a:pt x="380" y="95"/>
                  </a:lnTo>
                  <a:lnTo>
                    <a:pt x="440" y="65"/>
                  </a:lnTo>
                  <a:lnTo>
                    <a:pt x="505" y="35"/>
                  </a:lnTo>
                  <a:lnTo>
                    <a:pt x="575" y="15"/>
                  </a:lnTo>
                  <a:lnTo>
                    <a:pt x="645" y="5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FAEB14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24" name="Freeform 210"/>
            <p:cNvSpPr>
              <a:spLocks/>
            </p:cNvSpPr>
            <p:nvPr/>
          </p:nvSpPr>
          <p:spPr bwMode="auto">
            <a:xfrm>
              <a:off x="5384800" y="3249535"/>
              <a:ext cx="876300" cy="995349"/>
            </a:xfrm>
            <a:custGeom>
              <a:avLst/>
              <a:gdLst/>
              <a:ahLst/>
              <a:cxnLst>
                <a:cxn ang="0">
                  <a:pos x="690" y="0"/>
                </a:cxn>
                <a:cxn ang="0">
                  <a:pos x="830" y="15"/>
                </a:cxn>
                <a:cxn ang="0">
                  <a:pos x="960" y="60"/>
                </a:cxn>
                <a:cxn ang="0">
                  <a:pos x="1075" y="135"/>
                </a:cxn>
                <a:cxn ang="0">
                  <a:pos x="1180" y="230"/>
                </a:cxn>
                <a:cxn ang="0">
                  <a:pos x="1265" y="344"/>
                </a:cxn>
                <a:cxn ang="0">
                  <a:pos x="1325" y="474"/>
                </a:cxn>
                <a:cxn ang="0">
                  <a:pos x="1365" y="624"/>
                </a:cxn>
                <a:cxn ang="0">
                  <a:pos x="1380" y="779"/>
                </a:cxn>
                <a:cxn ang="0">
                  <a:pos x="1380" y="859"/>
                </a:cxn>
                <a:cxn ang="0">
                  <a:pos x="1350" y="1013"/>
                </a:cxn>
                <a:cxn ang="0">
                  <a:pos x="1300" y="1153"/>
                </a:cxn>
                <a:cxn ang="0">
                  <a:pos x="1225" y="1278"/>
                </a:cxn>
                <a:cxn ang="0">
                  <a:pos x="1130" y="1383"/>
                </a:cxn>
                <a:cxn ang="0">
                  <a:pos x="1020" y="1468"/>
                </a:cxn>
                <a:cxn ang="0">
                  <a:pos x="895" y="1528"/>
                </a:cxn>
                <a:cxn ang="0">
                  <a:pos x="760" y="1558"/>
                </a:cxn>
                <a:cxn ang="0">
                  <a:pos x="690" y="1563"/>
                </a:cxn>
                <a:cxn ang="0">
                  <a:pos x="550" y="1548"/>
                </a:cxn>
                <a:cxn ang="0">
                  <a:pos x="420" y="1498"/>
                </a:cxn>
                <a:cxn ang="0">
                  <a:pos x="305" y="1428"/>
                </a:cxn>
                <a:cxn ang="0">
                  <a:pos x="200" y="1333"/>
                </a:cxn>
                <a:cxn ang="0">
                  <a:pos x="120" y="1218"/>
                </a:cxn>
                <a:cxn ang="0">
                  <a:pos x="55" y="1083"/>
                </a:cxn>
                <a:cxn ang="0">
                  <a:pos x="15" y="939"/>
                </a:cxn>
                <a:cxn ang="0">
                  <a:pos x="0" y="779"/>
                </a:cxn>
                <a:cxn ang="0">
                  <a:pos x="5" y="699"/>
                </a:cxn>
                <a:cxn ang="0">
                  <a:pos x="30" y="549"/>
                </a:cxn>
                <a:cxn ang="0">
                  <a:pos x="85" y="409"/>
                </a:cxn>
                <a:cxn ang="0">
                  <a:pos x="160" y="285"/>
                </a:cxn>
                <a:cxn ang="0">
                  <a:pos x="250" y="180"/>
                </a:cxn>
                <a:cxn ang="0">
                  <a:pos x="360" y="95"/>
                </a:cxn>
                <a:cxn ang="0">
                  <a:pos x="485" y="35"/>
                </a:cxn>
                <a:cxn ang="0">
                  <a:pos x="620" y="5"/>
                </a:cxn>
                <a:cxn ang="0">
                  <a:pos x="690" y="0"/>
                </a:cxn>
              </a:cxnLst>
              <a:rect l="0" t="0" r="r" b="b"/>
              <a:pathLst>
                <a:path w="1380" h="1563">
                  <a:moveTo>
                    <a:pt x="690" y="0"/>
                  </a:moveTo>
                  <a:lnTo>
                    <a:pt x="690" y="0"/>
                  </a:lnTo>
                  <a:lnTo>
                    <a:pt x="760" y="5"/>
                  </a:lnTo>
                  <a:lnTo>
                    <a:pt x="830" y="15"/>
                  </a:lnTo>
                  <a:lnTo>
                    <a:pt x="895" y="35"/>
                  </a:lnTo>
                  <a:lnTo>
                    <a:pt x="960" y="60"/>
                  </a:lnTo>
                  <a:lnTo>
                    <a:pt x="1020" y="95"/>
                  </a:lnTo>
                  <a:lnTo>
                    <a:pt x="1075" y="135"/>
                  </a:lnTo>
                  <a:lnTo>
                    <a:pt x="1130" y="180"/>
                  </a:lnTo>
                  <a:lnTo>
                    <a:pt x="1180" y="230"/>
                  </a:lnTo>
                  <a:lnTo>
                    <a:pt x="1225" y="285"/>
                  </a:lnTo>
                  <a:lnTo>
                    <a:pt x="1265" y="344"/>
                  </a:lnTo>
                  <a:lnTo>
                    <a:pt x="1300" y="409"/>
                  </a:lnTo>
                  <a:lnTo>
                    <a:pt x="1325" y="474"/>
                  </a:lnTo>
                  <a:lnTo>
                    <a:pt x="1350" y="549"/>
                  </a:lnTo>
                  <a:lnTo>
                    <a:pt x="1365" y="624"/>
                  </a:lnTo>
                  <a:lnTo>
                    <a:pt x="1380" y="699"/>
                  </a:lnTo>
                  <a:lnTo>
                    <a:pt x="1380" y="779"/>
                  </a:lnTo>
                  <a:lnTo>
                    <a:pt x="1380" y="859"/>
                  </a:lnTo>
                  <a:lnTo>
                    <a:pt x="1365" y="939"/>
                  </a:lnTo>
                  <a:lnTo>
                    <a:pt x="1350" y="1013"/>
                  </a:lnTo>
                  <a:lnTo>
                    <a:pt x="1325" y="1083"/>
                  </a:lnTo>
                  <a:lnTo>
                    <a:pt x="1300" y="1153"/>
                  </a:lnTo>
                  <a:lnTo>
                    <a:pt x="1265" y="1218"/>
                  </a:lnTo>
                  <a:lnTo>
                    <a:pt x="1225" y="1278"/>
                  </a:lnTo>
                  <a:lnTo>
                    <a:pt x="1180" y="1333"/>
                  </a:lnTo>
                  <a:lnTo>
                    <a:pt x="1130" y="1383"/>
                  </a:lnTo>
                  <a:lnTo>
                    <a:pt x="1075" y="1428"/>
                  </a:lnTo>
                  <a:lnTo>
                    <a:pt x="1020" y="1468"/>
                  </a:lnTo>
                  <a:lnTo>
                    <a:pt x="960" y="1498"/>
                  </a:lnTo>
                  <a:lnTo>
                    <a:pt x="895" y="1528"/>
                  </a:lnTo>
                  <a:lnTo>
                    <a:pt x="830" y="1548"/>
                  </a:lnTo>
                  <a:lnTo>
                    <a:pt x="760" y="1558"/>
                  </a:lnTo>
                  <a:lnTo>
                    <a:pt x="690" y="1563"/>
                  </a:lnTo>
                  <a:lnTo>
                    <a:pt x="620" y="1558"/>
                  </a:lnTo>
                  <a:lnTo>
                    <a:pt x="550" y="1548"/>
                  </a:lnTo>
                  <a:lnTo>
                    <a:pt x="485" y="1528"/>
                  </a:lnTo>
                  <a:lnTo>
                    <a:pt x="420" y="1498"/>
                  </a:lnTo>
                  <a:lnTo>
                    <a:pt x="360" y="1468"/>
                  </a:lnTo>
                  <a:lnTo>
                    <a:pt x="305" y="1428"/>
                  </a:lnTo>
                  <a:lnTo>
                    <a:pt x="250" y="1383"/>
                  </a:lnTo>
                  <a:lnTo>
                    <a:pt x="200" y="1333"/>
                  </a:lnTo>
                  <a:lnTo>
                    <a:pt x="160" y="1278"/>
                  </a:lnTo>
                  <a:lnTo>
                    <a:pt x="120" y="1218"/>
                  </a:lnTo>
                  <a:lnTo>
                    <a:pt x="85" y="1153"/>
                  </a:lnTo>
                  <a:lnTo>
                    <a:pt x="55" y="1083"/>
                  </a:lnTo>
                  <a:lnTo>
                    <a:pt x="30" y="1013"/>
                  </a:lnTo>
                  <a:lnTo>
                    <a:pt x="15" y="939"/>
                  </a:lnTo>
                  <a:lnTo>
                    <a:pt x="5" y="859"/>
                  </a:lnTo>
                  <a:lnTo>
                    <a:pt x="0" y="779"/>
                  </a:lnTo>
                  <a:lnTo>
                    <a:pt x="5" y="699"/>
                  </a:lnTo>
                  <a:lnTo>
                    <a:pt x="15" y="624"/>
                  </a:lnTo>
                  <a:lnTo>
                    <a:pt x="30" y="549"/>
                  </a:lnTo>
                  <a:lnTo>
                    <a:pt x="55" y="474"/>
                  </a:lnTo>
                  <a:lnTo>
                    <a:pt x="85" y="409"/>
                  </a:lnTo>
                  <a:lnTo>
                    <a:pt x="120" y="344"/>
                  </a:lnTo>
                  <a:lnTo>
                    <a:pt x="160" y="285"/>
                  </a:lnTo>
                  <a:lnTo>
                    <a:pt x="200" y="230"/>
                  </a:lnTo>
                  <a:lnTo>
                    <a:pt x="250" y="180"/>
                  </a:lnTo>
                  <a:lnTo>
                    <a:pt x="305" y="135"/>
                  </a:lnTo>
                  <a:lnTo>
                    <a:pt x="360" y="95"/>
                  </a:lnTo>
                  <a:lnTo>
                    <a:pt x="420" y="60"/>
                  </a:lnTo>
                  <a:lnTo>
                    <a:pt x="485" y="35"/>
                  </a:lnTo>
                  <a:lnTo>
                    <a:pt x="550" y="15"/>
                  </a:lnTo>
                  <a:lnTo>
                    <a:pt x="620" y="5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7EA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25" name="Freeform 209"/>
            <p:cNvSpPr>
              <a:spLocks/>
            </p:cNvSpPr>
            <p:nvPr/>
          </p:nvSpPr>
          <p:spPr bwMode="auto">
            <a:xfrm>
              <a:off x="5407025" y="3262272"/>
              <a:ext cx="844550" cy="966692"/>
            </a:xfrm>
            <a:custGeom>
              <a:avLst/>
              <a:gdLst/>
              <a:ahLst/>
              <a:cxnLst>
                <a:cxn ang="0">
                  <a:pos x="665" y="0"/>
                </a:cxn>
                <a:cxn ang="0">
                  <a:pos x="800" y="15"/>
                </a:cxn>
                <a:cxn ang="0">
                  <a:pos x="925" y="60"/>
                </a:cxn>
                <a:cxn ang="0">
                  <a:pos x="1035" y="130"/>
                </a:cxn>
                <a:cxn ang="0">
                  <a:pos x="1135" y="220"/>
                </a:cxn>
                <a:cxn ang="0">
                  <a:pos x="1215" y="334"/>
                </a:cxn>
                <a:cxn ang="0">
                  <a:pos x="1275" y="464"/>
                </a:cxn>
                <a:cxn ang="0">
                  <a:pos x="1315" y="604"/>
                </a:cxn>
                <a:cxn ang="0">
                  <a:pos x="1330" y="759"/>
                </a:cxn>
                <a:cxn ang="0">
                  <a:pos x="1325" y="834"/>
                </a:cxn>
                <a:cxn ang="0">
                  <a:pos x="1300" y="983"/>
                </a:cxn>
                <a:cxn ang="0">
                  <a:pos x="1250" y="1118"/>
                </a:cxn>
                <a:cxn ang="0">
                  <a:pos x="1180" y="1238"/>
                </a:cxn>
                <a:cxn ang="0">
                  <a:pos x="1090" y="1343"/>
                </a:cxn>
                <a:cxn ang="0">
                  <a:pos x="980" y="1423"/>
                </a:cxn>
                <a:cxn ang="0">
                  <a:pos x="865" y="1483"/>
                </a:cxn>
                <a:cxn ang="0">
                  <a:pos x="735" y="1513"/>
                </a:cxn>
                <a:cxn ang="0">
                  <a:pos x="665" y="1518"/>
                </a:cxn>
                <a:cxn ang="0">
                  <a:pos x="530" y="1503"/>
                </a:cxn>
                <a:cxn ang="0">
                  <a:pos x="410" y="1458"/>
                </a:cxn>
                <a:cxn ang="0">
                  <a:pos x="295" y="1388"/>
                </a:cxn>
                <a:cxn ang="0">
                  <a:pos x="195" y="1293"/>
                </a:cxn>
                <a:cxn ang="0">
                  <a:pos x="115" y="1183"/>
                </a:cxn>
                <a:cxn ang="0">
                  <a:pos x="55" y="1053"/>
                </a:cxn>
                <a:cxn ang="0">
                  <a:pos x="15" y="909"/>
                </a:cxn>
                <a:cxn ang="0">
                  <a:pos x="0" y="759"/>
                </a:cxn>
                <a:cxn ang="0">
                  <a:pos x="5" y="679"/>
                </a:cxn>
                <a:cxn ang="0">
                  <a:pos x="30" y="534"/>
                </a:cxn>
                <a:cxn ang="0">
                  <a:pos x="85" y="394"/>
                </a:cxn>
                <a:cxn ang="0">
                  <a:pos x="155" y="275"/>
                </a:cxn>
                <a:cxn ang="0">
                  <a:pos x="245" y="175"/>
                </a:cxn>
                <a:cxn ang="0">
                  <a:pos x="350" y="90"/>
                </a:cxn>
                <a:cxn ang="0">
                  <a:pos x="470" y="35"/>
                </a:cxn>
                <a:cxn ang="0">
                  <a:pos x="600" y="5"/>
                </a:cxn>
                <a:cxn ang="0">
                  <a:pos x="665" y="0"/>
                </a:cxn>
              </a:cxnLst>
              <a:rect l="0" t="0" r="r" b="b"/>
              <a:pathLst>
                <a:path w="1330" h="1518">
                  <a:moveTo>
                    <a:pt x="665" y="0"/>
                  </a:moveTo>
                  <a:lnTo>
                    <a:pt x="665" y="0"/>
                  </a:lnTo>
                  <a:lnTo>
                    <a:pt x="735" y="5"/>
                  </a:lnTo>
                  <a:lnTo>
                    <a:pt x="800" y="15"/>
                  </a:lnTo>
                  <a:lnTo>
                    <a:pt x="865" y="35"/>
                  </a:lnTo>
                  <a:lnTo>
                    <a:pt x="925" y="60"/>
                  </a:lnTo>
                  <a:lnTo>
                    <a:pt x="980" y="90"/>
                  </a:lnTo>
                  <a:lnTo>
                    <a:pt x="1035" y="130"/>
                  </a:lnTo>
                  <a:lnTo>
                    <a:pt x="1090" y="175"/>
                  </a:lnTo>
                  <a:lnTo>
                    <a:pt x="1135" y="220"/>
                  </a:lnTo>
                  <a:lnTo>
                    <a:pt x="1180" y="275"/>
                  </a:lnTo>
                  <a:lnTo>
                    <a:pt x="1215" y="334"/>
                  </a:lnTo>
                  <a:lnTo>
                    <a:pt x="1250" y="394"/>
                  </a:lnTo>
                  <a:lnTo>
                    <a:pt x="1275" y="464"/>
                  </a:lnTo>
                  <a:lnTo>
                    <a:pt x="1300" y="534"/>
                  </a:lnTo>
                  <a:lnTo>
                    <a:pt x="1315" y="604"/>
                  </a:lnTo>
                  <a:lnTo>
                    <a:pt x="1325" y="679"/>
                  </a:lnTo>
                  <a:lnTo>
                    <a:pt x="1330" y="759"/>
                  </a:lnTo>
                  <a:lnTo>
                    <a:pt x="1325" y="834"/>
                  </a:lnTo>
                  <a:lnTo>
                    <a:pt x="1315" y="909"/>
                  </a:lnTo>
                  <a:lnTo>
                    <a:pt x="1300" y="983"/>
                  </a:lnTo>
                  <a:lnTo>
                    <a:pt x="1275" y="1053"/>
                  </a:lnTo>
                  <a:lnTo>
                    <a:pt x="1250" y="1118"/>
                  </a:lnTo>
                  <a:lnTo>
                    <a:pt x="1215" y="1183"/>
                  </a:lnTo>
                  <a:lnTo>
                    <a:pt x="1180" y="1238"/>
                  </a:lnTo>
                  <a:lnTo>
                    <a:pt x="1135" y="1293"/>
                  </a:lnTo>
                  <a:lnTo>
                    <a:pt x="1090" y="1343"/>
                  </a:lnTo>
                  <a:lnTo>
                    <a:pt x="1035" y="1388"/>
                  </a:lnTo>
                  <a:lnTo>
                    <a:pt x="980" y="1423"/>
                  </a:lnTo>
                  <a:lnTo>
                    <a:pt x="925" y="1458"/>
                  </a:lnTo>
                  <a:lnTo>
                    <a:pt x="865" y="1483"/>
                  </a:lnTo>
                  <a:lnTo>
                    <a:pt x="800" y="1503"/>
                  </a:lnTo>
                  <a:lnTo>
                    <a:pt x="735" y="1513"/>
                  </a:lnTo>
                  <a:lnTo>
                    <a:pt x="665" y="1518"/>
                  </a:lnTo>
                  <a:lnTo>
                    <a:pt x="600" y="1513"/>
                  </a:lnTo>
                  <a:lnTo>
                    <a:pt x="530" y="1503"/>
                  </a:lnTo>
                  <a:lnTo>
                    <a:pt x="470" y="1483"/>
                  </a:lnTo>
                  <a:lnTo>
                    <a:pt x="410" y="1458"/>
                  </a:lnTo>
                  <a:lnTo>
                    <a:pt x="350" y="1423"/>
                  </a:lnTo>
                  <a:lnTo>
                    <a:pt x="295" y="1388"/>
                  </a:lnTo>
                  <a:lnTo>
                    <a:pt x="245" y="1343"/>
                  </a:lnTo>
                  <a:lnTo>
                    <a:pt x="195" y="1293"/>
                  </a:lnTo>
                  <a:lnTo>
                    <a:pt x="155" y="1238"/>
                  </a:lnTo>
                  <a:lnTo>
                    <a:pt x="115" y="1183"/>
                  </a:lnTo>
                  <a:lnTo>
                    <a:pt x="85" y="1118"/>
                  </a:lnTo>
                  <a:lnTo>
                    <a:pt x="55" y="1053"/>
                  </a:lnTo>
                  <a:lnTo>
                    <a:pt x="30" y="983"/>
                  </a:lnTo>
                  <a:lnTo>
                    <a:pt x="15" y="909"/>
                  </a:lnTo>
                  <a:lnTo>
                    <a:pt x="5" y="834"/>
                  </a:lnTo>
                  <a:lnTo>
                    <a:pt x="0" y="759"/>
                  </a:lnTo>
                  <a:lnTo>
                    <a:pt x="5" y="679"/>
                  </a:lnTo>
                  <a:lnTo>
                    <a:pt x="15" y="604"/>
                  </a:lnTo>
                  <a:lnTo>
                    <a:pt x="30" y="534"/>
                  </a:lnTo>
                  <a:lnTo>
                    <a:pt x="55" y="464"/>
                  </a:lnTo>
                  <a:lnTo>
                    <a:pt x="85" y="394"/>
                  </a:lnTo>
                  <a:lnTo>
                    <a:pt x="115" y="334"/>
                  </a:lnTo>
                  <a:lnTo>
                    <a:pt x="155" y="275"/>
                  </a:lnTo>
                  <a:lnTo>
                    <a:pt x="195" y="220"/>
                  </a:lnTo>
                  <a:lnTo>
                    <a:pt x="245" y="175"/>
                  </a:lnTo>
                  <a:lnTo>
                    <a:pt x="295" y="130"/>
                  </a:lnTo>
                  <a:lnTo>
                    <a:pt x="350" y="90"/>
                  </a:lnTo>
                  <a:lnTo>
                    <a:pt x="410" y="60"/>
                  </a:lnTo>
                  <a:lnTo>
                    <a:pt x="470" y="35"/>
                  </a:lnTo>
                  <a:lnTo>
                    <a:pt x="530" y="15"/>
                  </a:lnTo>
                  <a:lnTo>
                    <a:pt x="600" y="5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F7EF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26" name="Freeform 208"/>
            <p:cNvSpPr>
              <a:spLocks/>
            </p:cNvSpPr>
            <p:nvPr/>
          </p:nvSpPr>
          <p:spPr bwMode="auto">
            <a:xfrm>
              <a:off x="5432425" y="3275008"/>
              <a:ext cx="809625" cy="938035"/>
            </a:xfrm>
            <a:custGeom>
              <a:avLst/>
              <a:gdLst/>
              <a:ahLst/>
              <a:cxnLst>
                <a:cxn ang="0">
                  <a:pos x="635" y="0"/>
                </a:cxn>
                <a:cxn ang="0">
                  <a:pos x="765" y="15"/>
                </a:cxn>
                <a:cxn ang="0">
                  <a:pos x="885" y="55"/>
                </a:cxn>
                <a:cxn ang="0">
                  <a:pos x="990" y="125"/>
                </a:cxn>
                <a:cxn ang="0">
                  <a:pos x="1085" y="215"/>
                </a:cxn>
                <a:cxn ang="0">
                  <a:pos x="1165" y="324"/>
                </a:cxn>
                <a:cxn ang="0">
                  <a:pos x="1225" y="449"/>
                </a:cxn>
                <a:cxn ang="0">
                  <a:pos x="1260" y="589"/>
                </a:cxn>
                <a:cxn ang="0">
                  <a:pos x="1275" y="734"/>
                </a:cxn>
                <a:cxn ang="0">
                  <a:pos x="1270" y="809"/>
                </a:cxn>
                <a:cxn ang="0">
                  <a:pos x="1245" y="953"/>
                </a:cxn>
                <a:cxn ang="0">
                  <a:pos x="1195" y="1083"/>
                </a:cxn>
                <a:cxn ang="0">
                  <a:pos x="1125" y="1203"/>
                </a:cxn>
                <a:cxn ang="0">
                  <a:pos x="1040" y="1303"/>
                </a:cxn>
                <a:cxn ang="0">
                  <a:pos x="940" y="1383"/>
                </a:cxn>
                <a:cxn ang="0">
                  <a:pos x="825" y="1438"/>
                </a:cxn>
                <a:cxn ang="0">
                  <a:pos x="700" y="1468"/>
                </a:cxn>
                <a:cxn ang="0">
                  <a:pos x="635" y="1473"/>
                </a:cxn>
                <a:cxn ang="0">
                  <a:pos x="510" y="1458"/>
                </a:cxn>
                <a:cxn ang="0">
                  <a:pos x="390" y="1413"/>
                </a:cxn>
                <a:cxn ang="0">
                  <a:pos x="280" y="1343"/>
                </a:cxn>
                <a:cxn ang="0">
                  <a:pos x="185" y="1253"/>
                </a:cxn>
                <a:cxn ang="0">
                  <a:pos x="110" y="1148"/>
                </a:cxn>
                <a:cxn ang="0">
                  <a:pos x="50" y="1018"/>
                </a:cxn>
                <a:cxn ang="0">
                  <a:pos x="15" y="884"/>
                </a:cxn>
                <a:cxn ang="0">
                  <a:pos x="0" y="734"/>
                </a:cxn>
                <a:cxn ang="0">
                  <a:pos x="5" y="659"/>
                </a:cxn>
                <a:cxn ang="0">
                  <a:pos x="30" y="514"/>
                </a:cxn>
                <a:cxn ang="0">
                  <a:pos x="75" y="384"/>
                </a:cxn>
                <a:cxn ang="0">
                  <a:pos x="145" y="265"/>
                </a:cxn>
                <a:cxn ang="0">
                  <a:pos x="230" y="165"/>
                </a:cxn>
                <a:cxn ang="0">
                  <a:pos x="335" y="90"/>
                </a:cxn>
                <a:cxn ang="0">
                  <a:pos x="445" y="30"/>
                </a:cxn>
                <a:cxn ang="0">
                  <a:pos x="570" y="0"/>
                </a:cxn>
                <a:cxn ang="0">
                  <a:pos x="635" y="0"/>
                </a:cxn>
              </a:cxnLst>
              <a:rect l="0" t="0" r="r" b="b"/>
              <a:pathLst>
                <a:path w="1275" h="1473">
                  <a:moveTo>
                    <a:pt x="635" y="0"/>
                  </a:moveTo>
                  <a:lnTo>
                    <a:pt x="635" y="0"/>
                  </a:lnTo>
                  <a:lnTo>
                    <a:pt x="700" y="0"/>
                  </a:lnTo>
                  <a:lnTo>
                    <a:pt x="765" y="15"/>
                  </a:lnTo>
                  <a:lnTo>
                    <a:pt x="825" y="30"/>
                  </a:lnTo>
                  <a:lnTo>
                    <a:pt x="885" y="55"/>
                  </a:lnTo>
                  <a:lnTo>
                    <a:pt x="940" y="90"/>
                  </a:lnTo>
                  <a:lnTo>
                    <a:pt x="990" y="125"/>
                  </a:lnTo>
                  <a:lnTo>
                    <a:pt x="1040" y="165"/>
                  </a:lnTo>
                  <a:lnTo>
                    <a:pt x="1085" y="215"/>
                  </a:lnTo>
                  <a:lnTo>
                    <a:pt x="1125" y="265"/>
                  </a:lnTo>
                  <a:lnTo>
                    <a:pt x="1165" y="324"/>
                  </a:lnTo>
                  <a:lnTo>
                    <a:pt x="1195" y="384"/>
                  </a:lnTo>
                  <a:lnTo>
                    <a:pt x="1225" y="449"/>
                  </a:lnTo>
                  <a:lnTo>
                    <a:pt x="1245" y="514"/>
                  </a:lnTo>
                  <a:lnTo>
                    <a:pt x="1260" y="589"/>
                  </a:lnTo>
                  <a:lnTo>
                    <a:pt x="1270" y="659"/>
                  </a:lnTo>
                  <a:lnTo>
                    <a:pt x="1275" y="734"/>
                  </a:lnTo>
                  <a:lnTo>
                    <a:pt x="1270" y="809"/>
                  </a:lnTo>
                  <a:lnTo>
                    <a:pt x="1260" y="884"/>
                  </a:lnTo>
                  <a:lnTo>
                    <a:pt x="1245" y="953"/>
                  </a:lnTo>
                  <a:lnTo>
                    <a:pt x="1225" y="1018"/>
                  </a:lnTo>
                  <a:lnTo>
                    <a:pt x="1195" y="1083"/>
                  </a:lnTo>
                  <a:lnTo>
                    <a:pt x="1165" y="1148"/>
                  </a:lnTo>
                  <a:lnTo>
                    <a:pt x="1125" y="1203"/>
                  </a:lnTo>
                  <a:lnTo>
                    <a:pt x="1085" y="1253"/>
                  </a:lnTo>
                  <a:lnTo>
                    <a:pt x="1040" y="1303"/>
                  </a:lnTo>
                  <a:lnTo>
                    <a:pt x="990" y="1343"/>
                  </a:lnTo>
                  <a:lnTo>
                    <a:pt x="940" y="1383"/>
                  </a:lnTo>
                  <a:lnTo>
                    <a:pt x="885" y="1413"/>
                  </a:lnTo>
                  <a:lnTo>
                    <a:pt x="825" y="1438"/>
                  </a:lnTo>
                  <a:lnTo>
                    <a:pt x="765" y="1458"/>
                  </a:lnTo>
                  <a:lnTo>
                    <a:pt x="700" y="1468"/>
                  </a:lnTo>
                  <a:lnTo>
                    <a:pt x="635" y="1473"/>
                  </a:lnTo>
                  <a:lnTo>
                    <a:pt x="570" y="1468"/>
                  </a:lnTo>
                  <a:lnTo>
                    <a:pt x="510" y="1458"/>
                  </a:lnTo>
                  <a:lnTo>
                    <a:pt x="445" y="1438"/>
                  </a:lnTo>
                  <a:lnTo>
                    <a:pt x="390" y="1413"/>
                  </a:lnTo>
                  <a:lnTo>
                    <a:pt x="335" y="1383"/>
                  </a:lnTo>
                  <a:lnTo>
                    <a:pt x="280" y="1343"/>
                  </a:lnTo>
                  <a:lnTo>
                    <a:pt x="230" y="1303"/>
                  </a:lnTo>
                  <a:lnTo>
                    <a:pt x="185" y="1253"/>
                  </a:lnTo>
                  <a:lnTo>
                    <a:pt x="145" y="1203"/>
                  </a:lnTo>
                  <a:lnTo>
                    <a:pt x="110" y="1148"/>
                  </a:lnTo>
                  <a:lnTo>
                    <a:pt x="75" y="1083"/>
                  </a:lnTo>
                  <a:lnTo>
                    <a:pt x="50" y="1018"/>
                  </a:lnTo>
                  <a:lnTo>
                    <a:pt x="30" y="953"/>
                  </a:lnTo>
                  <a:lnTo>
                    <a:pt x="15" y="884"/>
                  </a:lnTo>
                  <a:lnTo>
                    <a:pt x="5" y="809"/>
                  </a:lnTo>
                  <a:lnTo>
                    <a:pt x="0" y="734"/>
                  </a:lnTo>
                  <a:lnTo>
                    <a:pt x="5" y="659"/>
                  </a:lnTo>
                  <a:lnTo>
                    <a:pt x="15" y="589"/>
                  </a:lnTo>
                  <a:lnTo>
                    <a:pt x="30" y="514"/>
                  </a:lnTo>
                  <a:lnTo>
                    <a:pt x="50" y="449"/>
                  </a:lnTo>
                  <a:lnTo>
                    <a:pt x="75" y="384"/>
                  </a:lnTo>
                  <a:lnTo>
                    <a:pt x="110" y="324"/>
                  </a:lnTo>
                  <a:lnTo>
                    <a:pt x="145" y="265"/>
                  </a:lnTo>
                  <a:lnTo>
                    <a:pt x="185" y="215"/>
                  </a:lnTo>
                  <a:lnTo>
                    <a:pt x="230" y="165"/>
                  </a:lnTo>
                  <a:lnTo>
                    <a:pt x="280" y="125"/>
                  </a:lnTo>
                  <a:lnTo>
                    <a:pt x="335" y="90"/>
                  </a:lnTo>
                  <a:lnTo>
                    <a:pt x="390" y="55"/>
                  </a:lnTo>
                  <a:lnTo>
                    <a:pt x="445" y="30"/>
                  </a:lnTo>
                  <a:lnTo>
                    <a:pt x="510" y="15"/>
                  </a:lnTo>
                  <a:lnTo>
                    <a:pt x="570" y="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7F2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27" name="Freeform 207"/>
            <p:cNvSpPr>
              <a:spLocks/>
            </p:cNvSpPr>
            <p:nvPr/>
          </p:nvSpPr>
          <p:spPr bwMode="auto">
            <a:xfrm>
              <a:off x="5457825" y="3287744"/>
              <a:ext cx="771525" cy="909378"/>
            </a:xfrm>
            <a:custGeom>
              <a:avLst/>
              <a:gdLst/>
              <a:ahLst/>
              <a:cxnLst>
                <a:cxn ang="0">
                  <a:pos x="605" y="0"/>
                </a:cxn>
                <a:cxn ang="0">
                  <a:pos x="730" y="15"/>
                </a:cxn>
                <a:cxn ang="0">
                  <a:pos x="845" y="55"/>
                </a:cxn>
                <a:cxn ang="0">
                  <a:pos x="945" y="120"/>
                </a:cxn>
                <a:cxn ang="0">
                  <a:pos x="1035" y="210"/>
                </a:cxn>
                <a:cxn ang="0">
                  <a:pos x="1110" y="314"/>
                </a:cxn>
                <a:cxn ang="0">
                  <a:pos x="1170" y="434"/>
                </a:cxn>
                <a:cxn ang="0">
                  <a:pos x="1205" y="569"/>
                </a:cxn>
                <a:cxn ang="0">
                  <a:pos x="1215" y="714"/>
                </a:cxn>
                <a:cxn ang="0">
                  <a:pos x="1215" y="784"/>
                </a:cxn>
                <a:cxn ang="0">
                  <a:pos x="1190" y="923"/>
                </a:cxn>
                <a:cxn ang="0">
                  <a:pos x="1140" y="1053"/>
                </a:cxn>
                <a:cxn ang="0">
                  <a:pos x="1075" y="1163"/>
                </a:cxn>
                <a:cxn ang="0">
                  <a:pos x="995" y="1263"/>
                </a:cxn>
                <a:cxn ang="0">
                  <a:pos x="895" y="1338"/>
                </a:cxn>
                <a:cxn ang="0">
                  <a:pos x="790" y="1393"/>
                </a:cxn>
                <a:cxn ang="0">
                  <a:pos x="670" y="1423"/>
                </a:cxn>
                <a:cxn ang="0">
                  <a:pos x="605" y="1428"/>
                </a:cxn>
                <a:cxn ang="0">
                  <a:pos x="485" y="1413"/>
                </a:cxn>
                <a:cxn ang="0">
                  <a:pos x="370" y="1368"/>
                </a:cxn>
                <a:cxn ang="0">
                  <a:pos x="265" y="1303"/>
                </a:cxn>
                <a:cxn ang="0">
                  <a:pos x="175" y="1218"/>
                </a:cxn>
                <a:cxn ang="0">
                  <a:pos x="100" y="1108"/>
                </a:cxn>
                <a:cxn ang="0">
                  <a:pos x="45" y="988"/>
                </a:cxn>
                <a:cxn ang="0">
                  <a:pos x="10" y="854"/>
                </a:cxn>
                <a:cxn ang="0">
                  <a:pos x="0" y="714"/>
                </a:cxn>
                <a:cxn ang="0">
                  <a:pos x="0" y="639"/>
                </a:cxn>
                <a:cxn ang="0">
                  <a:pos x="25" y="499"/>
                </a:cxn>
                <a:cxn ang="0">
                  <a:pos x="70" y="374"/>
                </a:cxn>
                <a:cxn ang="0">
                  <a:pos x="135" y="259"/>
                </a:cxn>
                <a:cxn ang="0">
                  <a:pos x="220" y="160"/>
                </a:cxn>
                <a:cxn ang="0">
                  <a:pos x="315" y="85"/>
                </a:cxn>
                <a:cxn ang="0">
                  <a:pos x="425" y="30"/>
                </a:cxn>
                <a:cxn ang="0">
                  <a:pos x="545" y="0"/>
                </a:cxn>
                <a:cxn ang="0">
                  <a:pos x="605" y="0"/>
                </a:cxn>
              </a:cxnLst>
              <a:rect l="0" t="0" r="r" b="b"/>
              <a:pathLst>
                <a:path w="1215" h="1428">
                  <a:moveTo>
                    <a:pt x="605" y="0"/>
                  </a:moveTo>
                  <a:lnTo>
                    <a:pt x="605" y="0"/>
                  </a:lnTo>
                  <a:lnTo>
                    <a:pt x="670" y="0"/>
                  </a:lnTo>
                  <a:lnTo>
                    <a:pt x="730" y="15"/>
                  </a:lnTo>
                  <a:lnTo>
                    <a:pt x="790" y="30"/>
                  </a:lnTo>
                  <a:lnTo>
                    <a:pt x="845" y="55"/>
                  </a:lnTo>
                  <a:lnTo>
                    <a:pt x="895" y="85"/>
                  </a:lnTo>
                  <a:lnTo>
                    <a:pt x="945" y="120"/>
                  </a:lnTo>
                  <a:lnTo>
                    <a:pt x="995" y="160"/>
                  </a:lnTo>
                  <a:lnTo>
                    <a:pt x="1035" y="210"/>
                  </a:lnTo>
                  <a:lnTo>
                    <a:pt x="1075" y="259"/>
                  </a:lnTo>
                  <a:lnTo>
                    <a:pt x="1110" y="314"/>
                  </a:lnTo>
                  <a:lnTo>
                    <a:pt x="1140" y="374"/>
                  </a:lnTo>
                  <a:lnTo>
                    <a:pt x="1170" y="434"/>
                  </a:lnTo>
                  <a:lnTo>
                    <a:pt x="1190" y="499"/>
                  </a:lnTo>
                  <a:lnTo>
                    <a:pt x="1205" y="569"/>
                  </a:lnTo>
                  <a:lnTo>
                    <a:pt x="1215" y="639"/>
                  </a:lnTo>
                  <a:lnTo>
                    <a:pt x="1215" y="714"/>
                  </a:lnTo>
                  <a:lnTo>
                    <a:pt x="1215" y="784"/>
                  </a:lnTo>
                  <a:lnTo>
                    <a:pt x="1205" y="854"/>
                  </a:lnTo>
                  <a:lnTo>
                    <a:pt x="1190" y="923"/>
                  </a:lnTo>
                  <a:lnTo>
                    <a:pt x="1170" y="988"/>
                  </a:lnTo>
                  <a:lnTo>
                    <a:pt x="1140" y="1053"/>
                  </a:lnTo>
                  <a:lnTo>
                    <a:pt x="1110" y="1108"/>
                  </a:lnTo>
                  <a:lnTo>
                    <a:pt x="1075" y="1163"/>
                  </a:lnTo>
                  <a:lnTo>
                    <a:pt x="1035" y="1218"/>
                  </a:lnTo>
                  <a:lnTo>
                    <a:pt x="995" y="1263"/>
                  </a:lnTo>
                  <a:lnTo>
                    <a:pt x="945" y="1303"/>
                  </a:lnTo>
                  <a:lnTo>
                    <a:pt x="895" y="1338"/>
                  </a:lnTo>
                  <a:lnTo>
                    <a:pt x="845" y="1368"/>
                  </a:lnTo>
                  <a:lnTo>
                    <a:pt x="790" y="1393"/>
                  </a:lnTo>
                  <a:lnTo>
                    <a:pt x="730" y="1413"/>
                  </a:lnTo>
                  <a:lnTo>
                    <a:pt x="670" y="1423"/>
                  </a:lnTo>
                  <a:lnTo>
                    <a:pt x="605" y="1428"/>
                  </a:lnTo>
                  <a:lnTo>
                    <a:pt x="545" y="1423"/>
                  </a:lnTo>
                  <a:lnTo>
                    <a:pt x="485" y="1413"/>
                  </a:lnTo>
                  <a:lnTo>
                    <a:pt x="425" y="1393"/>
                  </a:lnTo>
                  <a:lnTo>
                    <a:pt x="370" y="1368"/>
                  </a:lnTo>
                  <a:lnTo>
                    <a:pt x="315" y="1338"/>
                  </a:lnTo>
                  <a:lnTo>
                    <a:pt x="265" y="1303"/>
                  </a:lnTo>
                  <a:lnTo>
                    <a:pt x="220" y="1263"/>
                  </a:lnTo>
                  <a:lnTo>
                    <a:pt x="175" y="1218"/>
                  </a:lnTo>
                  <a:lnTo>
                    <a:pt x="135" y="1163"/>
                  </a:lnTo>
                  <a:lnTo>
                    <a:pt x="100" y="1108"/>
                  </a:lnTo>
                  <a:lnTo>
                    <a:pt x="70" y="1053"/>
                  </a:lnTo>
                  <a:lnTo>
                    <a:pt x="45" y="988"/>
                  </a:lnTo>
                  <a:lnTo>
                    <a:pt x="25" y="923"/>
                  </a:lnTo>
                  <a:lnTo>
                    <a:pt x="10" y="854"/>
                  </a:lnTo>
                  <a:lnTo>
                    <a:pt x="0" y="784"/>
                  </a:lnTo>
                  <a:lnTo>
                    <a:pt x="0" y="714"/>
                  </a:lnTo>
                  <a:lnTo>
                    <a:pt x="0" y="639"/>
                  </a:lnTo>
                  <a:lnTo>
                    <a:pt x="10" y="569"/>
                  </a:lnTo>
                  <a:lnTo>
                    <a:pt x="25" y="499"/>
                  </a:lnTo>
                  <a:lnTo>
                    <a:pt x="45" y="434"/>
                  </a:lnTo>
                  <a:lnTo>
                    <a:pt x="70" y="374"/>
                  </a:lnTo>
                  <a:lnTo>
                    <a:pt x="100" y="314"/>
                  </a:lnTo>
                  <a:lnTo>
                    <a:pt x="135" y="259"/>
                  </a:lnTo>
                  <a:lnTo>
                    <a:pt x="175" y="210"/>
                  </a:lnTo>
                  <a:lnTo>
                    <a:pt x="220" y="160"/>
                  </a:lnTo>
                  <a:lnTo>
                    <a:pt x="265" y="120"/>
                  </a:lnTo>
                  <a:lnTo>
                    <a:pt x="315" y="85"/>
                  </a:lnTo>
                  <a:lnTo>
                    <a:pt x="370" y="55"/>
                  </a:lnTo>
                  <a:lnTo>
                    <a:pt x="425" y="30"/>
                  </a:lnTo>
                  <a:lnTo>
                    <a:pt x="485" y="15"/>
                  </a:lnTo>
                  <a:lnTo>
                    <a:pt x="545" y="0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F7F719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28" name="Freeform 206"/>
            <p:cNvSpPr>
              <a:spLocks/>
            </p:cNvSpPr>
            <p:nvPr/>
          </p:nvSpPr>
          <p:spPr bwMode="auto">
            <a:xfrm>
              <a:off x="6083300" y="3227246"/>
              <a:ext cx="219075" cy="181494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10" y="65"/>
                </a:cxn>
                <a:cxn ang="0">
                  <a:pos x="15" y="65"/>
                </a:cxn>
                <a:cxn ang="0">
                  <a:pos x="30" y="65"/>
                </a:cxn>
                <a:cxn ang="0">
                  <a:pos x="70" y="45"/>
                </a:cxn>
                <a:cxn ang="0">
                  <a:pos x="70" y="45"/>
                </a:cxn>
                <a:cxn ang="0">
                  <a:pos x="120" y="15"/>
                </a:cxn>
                <a:cxn ang="0">
                  <a:pos x="170" y="5"/>
                </a:cxn>
                <a:cxn ang="0">
                  <a:pos x="190" y="0"/>
                </a:cxn>
                <a:cxn ang="0">
                  <a:pos x="205" y="0"/>
                </a:cxn>
                <a:cxn ang="0">
                  <a:pos x="220" y="10"/>
                </a:cxn>
                <a:cxn ang="0">
                  <a:pos x="235" y="20"/>
                </a:cxn>
                <a:cxn ang="0">
                  <a:pos x="235" y="20"/>
                </a:cxn>
                <a:cxn ang="0">
                  <a:pos x="275" y="70"/>
                </a:cxn>
                <a:cxn ang="0">
                  <a:pos x="295" y="95"/>
                </a:cxn>
                <a:cxn ang="0">
                  <a:pos x="295" y="105"/>
                </a:cxn>
                <a:cxn ang="0">
                  <a:pos x="300" y="120"/>
                </a:cxn>
                <a:cxn ang="0">
                  <a:pos x="300" y="120"/>
                </a:cxn>
                <a:cxn ang="0">
                  <a:pos x="300" y="140"/>
                </a:cxn>
                <a:cxn ang="0">
                  <a:pos x="315" y="170"/>
                </a:cxn>
                <a:cxn ang="0">
                  <a:pos x="340" y="230"/>
                </a:cxn>
                <a:cxn ang="0">
                  <a:pos x="340" y="230"/>
                </a:cxn>
                <a:cxn ang="0">
                  <a:pos x="340" y="250"/>
                </a:cxn>
                <a:cxn ang="0">
                  <a:pos x="345" y="265"/>
                </a:cxn>
                <a:cxn ang="0">
                  <a:pos x="340" y="285"/>
                </a:cxn>
                <a:cxn ang="0">
                  <a:pos x="340" y="285"/>
                </a:cxn>
                <a:cxn ang="0">
                  <a:pos x="295" y="220"/>
                </a:cxn>
                <a:cxn ang="0">
                  <a:pos x="235" y="145"/>
                </a:cxn>
                <a:cxn ang="0">
                  <a:pos x="235" y="145"/>
                </a:cxn>
                <a:cxn ang="0">
                  <a:pos x="205" y="120"/>
                </a:cxn>
                <a:cxn ang="0">
                  <a:pos x="180" y="100"/>
                </a:cxn>
                <a:cxn ang="0">
                  <a:pos x="145" y="80"/>
                </a:cxn>
                <a:cxn ang="0">
                  <a:pos x="145" y="80"/>
                </a:cxn>
                <a:cxn ang="0">
                  <a:pos x="0" y="55"/>
                </a:cxn>
                <a:cxn ang="0">
                  <a:pos x="0" y="55"/>
                </a:cxn>
              </a:cxnLst>
              <a:rect l="0" t="0" r="r" b="b"/>
              <a:pathLst>
                <a:path w="345" h="285">
                  <a:moveTo>
                    <a:pt x="0" y="55"/>
                  </a:moveTo>
                  <a:lnTo>
                    <a:pt x="0" y="55"/>
                  </a:lnTo>
                  <a:lnTo>
                    <a:pt x="0" y="60"/>
                  </a:lnTo>
                  <a:lnTo>
                    <a:pt x="10" y="65"/>
                  </a:lnTo>
                  <a:lnTo>
                    <a:pt x="15" y="65"/>
                  </a:lnTo>
                  <a:lnTo>
                    <a:pt x="30" y="65"/>
                  </a:lnTo>
                  <a:lnTo>
                    <a:pt x="70" y="45"/>
                  </a:lnTo>
                  <a:lnTo>
                    <a:pt x="120" y="15"/>
                  </a:lnTo>
                  <a:lnTo>
                    <a:pt x="170" y="5"/>
                  </a:lnTo>
                  <a:lnTo>
                    <a:pt x="190" y="0"/>
                  </a:lnTo>
                  <a:lnTo>
                    <a:pt x="205" y="0"/>
                  </a:lnTo>
                  <a:lnTo>
                    <a:pt x="220" y="10"/>
                  </a:lnTo>
                  <a:lnTo>
                    <a:pt x="235" y="20"/>
                  </a:lnTo>
                  <a:lnTo>
                    <a:pt x="275" y="70"/>
                  </a:lnTo>
                  <a:lnTo>
                    <a:pt x="295" y="95"/>
                  </a:lnTo>
                  <a:lnTo>
                    <a:pt x="295" y="105"/>
                  </a:lnTo>
                  <a:lnTo>
                    <a:pt x="300" y="120"/>
                  </a:lnTo>
                  <a:lnTo>
                    <a:pt x="300" y="140"/>
                  </a:lnTo>
                  <a:lnTo>
                    <a:pt x="315" y="170"/>
                  </a:lnTo>
                  <a:lnTo>
                    <a:pt x="340" y="230"/>
                  </a:lnTo>
                  <a:lnTo>
                    <a:pt x="340" y="250"/>
                  </a:lnTo>
                  <a:lnTo>
                    <a:pt x="345" y="265"/>
                  </a:lnTo>
                  <a:lnTo>
                    <a:pt x="340" y="285"/>
                  </a:lnTo>
                  <a:lnTo>
                    <a:pt x="295" y="220"/>
                  </a:lnTo>
                  <a:lnTo>
                    <a:pt x="235" y="145"/>
                  </a:lnTo>
                  <a:lnTo>
                    <a:pt x="205" y="120"/>
                  </a:lnTo>
                  <a:lnTo>
                    <a:pt x="180" y="100"/>
                  </a:lnTo>
                  <a:lnTo>
                    <a:pt x="145" y="8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C2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29" name="Freeform 205"/>
            <p:cNvSpPr>
              <a:spLocks/>
            </p:cNvSpPr>
            <p:nvPr/>
          </p:nvSpPr>
          <p:spPr bwMode="auto">
            <a:xfrm>
              <a:off x="6067425" y="3195406"/>
              <a:ext cx="250825" cy="276380"/>
            </a:xfrm>
            <a:custGeom>
              <a:avLst/>
              <a:gdLst/>
              <a:ahLst/>
              <a:cxnLst>
                <a:cxn ang="0">
                  <a:pos x="160" y="15"/>
                </a:cxn>
                <a:cxn ang="0">
                  <a:pos x="160" y="15"/>
                </a:cxn>
                <a:cxn ang="0">
                  <a:pos x="185" y="5"/>
                </a:cxn>
                <a:cxn ang="0">
                  <a:pos x="210" y="0"/>
                </a:cxn>
                <a:cxn ang="0">
                  <a:pos x="235" y="0"/>
                </a:cxn>
                <a:cxn ang="0">
                  <a:pos x="260" y="15"/>
                </a:cxn>
                <a:cxn ang="0">
                  <a:pos x="285" y="35"/>
                </a:cxn>
                <a:cxn ang="0">
                  <a:pos x="305" y="65"/>
                </a:cxn>
                <a:cxn ang="0">
                  <a:pos x="325" y="100"/>
                </a:cxn>
                <a:cxn ang="0">
                  <a:pos x="345" y="145"/>
                </a:cxn>
                <a:cxn ang="0">
                  <a:pos x="345" y="145"/>
                </a:cxn>
                <a:cxn ang="0">
                  <a:pos x="365" y="220"/>
                </a:cxn>
                <a:cxn ang="0">
                  <a:pos x="380" y="280"/>
                </a:cxn>
                <a:cxn ang="0">
                  <a:pos x="390" y="330"/>
                </a:cxn>
                <a:cxn ang="0">
                  <a:pos x="395" y="370"/>
                </a:cxn>
                <a:cxn ang="0">
                  <a:pos x="395" y="419"/>
                </a:cxn>
                <a:cxn ang="0">
                  <a:pos x="395" y="434"/>
                </a:cxn>
                <a:cxn ang="0">
                  <a:pos x="395" y="434"/>
                </a:cxn>
                <a:cxn ang="0">
                  <a:pos x="385" y="365"/>
                </a:cxn>
                <a:cxn ang="0">
                  <a:pos x="365" y="305"/>
                </a:cxn>
                <a:cxn ang="0">
                  <a:pos x="340" y="240"/>
                </a:cxn>
                <a:cxn ang="0">
                  <a:pos x="305" y="170"/>
                </a:cxn>
                <a:cxn ang="0">
                  <a:pos x="285" y="145"/>
                </a:cxn>
                <a:cxn ang="0">
                  <a:pos x="265" y="120"/>
                </a:cxn>
                <a:cxn ang="0">
                  <a:pos x="240" y="100"/>
                </a:cxn>
                <a:cxn ang="0">
                  <a:pos x="215" y="90"/>
                </a:cxn>
                <a:cxn ang="0">
                  <a:pos x="190" y="85"/>
                </a:cxn>
                <a:cxn ang="0">
                  <a:pos x="165" y="90"/>
                </a:cxn>
                <a:cxn ang="0">
                  <a:pos x="165" y="90"/>
                </a:cxn>
                <a:cxn ang="0">
                  <a:pos x="110" y="110"/>
                </a:cxn>
                <a:cxn ang="0">
                  <a:pos x="70" y="130"/>
                </a:cxn>
                <a:cxn ang="0">
                  <a:pos x="70" y="130"/>
                </a:cxn>
                <a:cxn ang="0">
                  <a:pos x="55" y="135"/>
                </a:cxn>
                <a:cxn ang="0">
                  <a:pos x="40" y="135"/>
                </a:cxn>
                <a:cxn ang="0">
                  <a:pos x="25" y="130"/>
                </a:cxn>
                <a:cxn ang="0">
                  <a:pos x="15" y="120"/>
                </a:cxn>
                <a:cxn ang="0">
                  <a:pos x="5" y="110"/>
                </a:cxn>
                <a:cxn ang="0">
                  <a:pos x="0" y="95"/>
                </a:cxn>
                <a:cxn ang="0">
                  <a:pos x="5" y="80"/>
                </a:cxn>
                <a:cxn ang="0">
                  <a:pos x="10" y="60"/>
                </a:cxn>
                <a:cxn ang="0">
                  <a:pos x="10" y="60"/>
                </a:cxn>
                <a:cxn ang="0">
                  <a:pos x="10" y="60"/>
                </a:cxn>
                <a:cxn ang="0">
                  <a:pos x="15" y="60"/>
                </a:cxn>
                <a:cxn ang="0">
                  <a:pos x="20" y="75"/>
                </a:cxn>
                <a:cxn ang="0">
                  <a:pos x="35" y="90"/>
                </a:cxn>
                <a:cxn ang="0">
                  <a:pos x="45" y="90"/>
                </a:cxn>
                <a:cxn ang="0">
                  <a:pos x="55" y="90"/>
                </a:cxn>
                <a:cxn ang="0">
                  <a:pos x="55" y="90"/>
                </a:cxn>
                <a:cxn ang="0">
                  <a:pos x="80" y="80"/>
                </a:cxn>
                <a:cxn ang="0">
                  <a:pos x="100" y="65"/>
                </a:cxn>
                <a:cxn ang="0">
                  <a:pos x="120" y="45"/>
                </a:cxn>
                <a:cxn ang="0">
                  <a:pos x="160" y="15"/>
                </a:cxn>
                <a:cxn ang="0">
                  <a:pos x="160" y="15"/>
                </a:cxn>
              </a:cxnLst>
              <a:rect l="0" t="0" r="r" b="b"/>
              <a:pathLst>
                <a:path w="395" h="434">
                  <a:moveTo>
                    <a:pt x="160" y="15"/>
                  </a:moveTo>
                  <a:lnTo>
                    <a:pt x="160" y="15"/>
                  </a:lnTo>
                  <a:lnTo>
                    <a:pt x="185" y="5"/>
                  </a:lnTo>
                  <a:lnTo>
                    <a:pt x="210" y="0"/>
                  </a:lnTo>
                  <a:lnTo>
                    <a:pt x="235" y="0"/>
                  </a:lnTo>
                  <a:lnTo>
                    <a:pt x="260" y="15"/>
                  </a:lnTo>
                  <a:lnTo>
                    <a:pt x="285" y="35"/>
                  </a:lnTo>
                  <a:lnTo>
                    <a:pt x="305" y="65"/>
                  </a:lnTo>
                  <a:lnTo>
                    <a:pt x="325" y="100"/>
                  </a:lnTo>
                  <a:lnTo>
                    <a:pt x="345" y="145"/>
                  </a:lnTo>
                  <a:lnTo>
                    <a:pt x="365" y="220"/>
                  </a:lnTo>
                  <a:lnTo>
                    <a:pt x="380" y="280"/>
                  </a:lnTo>
                  <a:lnTo>
                    <a:pt x="390" y="330"/>
                  </a:lnTo>
                  <a:lnTo>
                    <a:pt x="395" y="370"/>
                  </a:lnTo>
                  <a:lnTo>
                    <a:pt x="395" y="419"/>
                  </a:lnTo>
                  <a:lnTo>
                    <a:pt x="395" y="434"/>
                  </a:lnTo>
                  <a:lnTo>
                    <a:pt x="385" y="365"/>
                  </a:lnTo>
                  <a:lnTo>
                    <a:pt x="365" y="305"/>
                  </a:lnTo>
                  <a:lnTo>
                    <a:pt x="340" y="240"/>
                  </a:lnTo>
                  <a:lnTo>
                    <a:pt x="305" y="170"/>
                  </a:lnTo>
                  <a:lnTo>
                    <a:pt x="285" y="145"/>
                  </a:lnTo>
                  <a:lnTo>
                    <a:pt x="265" y="120"/>
                  </a:lnTo>
                  <a:lnTo>
                    <a:pt x="240" y="100"/>
                  </a:lnTo>
                  <a:lnTo>
                    <a:pt x="215" y="90"/>
                  </a:lnTo>
                  <a:lnTo>
                    <a:pt x="190" y="85"/>
                  </a:lnTo>
                  <a:lnTo>
                    <a:pt x="165" y="90"/>
                  </a:lnTo>
                  <a:lnTo>
                    <a:pt x="110" y="110"/>
                  </a:lnTo>
                  <a:lnTo>
                    <a:pt x="70" y="130"/>
                  </a:lnTo>
                  <a:lnTo>
                    <a:pt x="55" y="135"/>
                  </a:lnTo>
                  <a:lnTo>
                    <a:pt x="40" y="135"/>
                  </a:lnTo>
                  <a:lnTo>
                    <a:pt x="25" y="130"/>
                  </a:lnTo>
                  <a:lnTo>
                    <a:pt x="15" y="120"/>
                  </a:lnTo>
                  <a:lnTo>
                    <a:pt x="5" y="110"/>
                  </a:lnTo>
                  <a:lnTo>
                    <a:pt x="0" y="95"/>
                  </a:lnTo>
                  <a:lnTo>
                    <a:pt x="5" y="80"/>
                  </a:lnTo>
                  <a:lnTo>
                    <a:pt x="10" y="60"/>
                  </a:lnTo>
                  <a:lnTo>
                    <a:pt x="15" y="60"/>
                  </a:lnTo>
                  <a:lnTo>
                    <a:pt x="20" y="75"/>
                  </a:lnTo>
                  <a:lnTo>
                    <a:pt x="35" y="90"/>
                  </a:lnTo>
                  <a:lnTo>
                    <a:pt x="45" y="90"/>
                  </a:lnTo>
                  <a:lnTo>
                    <a:pt x="55" y="90"/>
                  </a:lnTo>
                  <a:lnTo>
                    <a:pt x="80" y="80"/>
                  </a:lnTo>
                  <a:lnTo>
                    <a:pt x="100" y="65"/>
                  </a:lnTo>
                  <a:lnTo>
                    <a:pt x="120" y="45"/>
                  </a:lnTo>
                  <a:lnTo>
                    <a:pt x="160" y="15"/>
                  </a:lnTo>
                  <a:close/>
                </a:path>
              </a:pathLst>
            </a:custGeom>
            <a:solidFill>
              <a:srgbClr val="FA6106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30" name="Freeform 204"/>
            <p:cNvSpPr>
              <a:spLocks/>
            </p:cNvSpPr>
            <p:nvPr/>
          </p:nvSpPr>
          <p:spPr bwMode="auto">
            <a:xfrm>
              <a:off x="5530850" y="3048937"/>
              <a:ext cx="177800" cy="73234"/>
            </a:xfrm>
            <a:custGeom>
              <a:avLst/>
              <a:gdLst/>
              <a:ahLst/>
              <a:cxnLst>
                <a:cxn ang="0">
                  <a:pos x="5" y="105"/>
                </a:cxn>
                <a:cxn ang="0">
                  <a:pos x="5" y="105"/>
                </a:cxn>
                <a:cxn ang="0">
                  <a:pos x="20" y="85"/>
                </a:cxn>
                <a:cxn ang="0">
                  <a:pos x="50" y="50"/>
                </a:cxn>
                <a:cxn ang="0">
                  <a:pos x="70" y="30"/>
                </a:cxn>
                <a:cxn ang="0">
                  <a:pos x="95" y="10"/>
                </a:cxn>
                <a:cxn ang="0">
                  <a:pos x="125" y="0"/>
                </a:cxn>
                <a:cxn ang="0">
                  <a:pos x="155" y="0"/>
                </a:cxn>
                <a:cxn ang="0">
                  <a:pos x="155" y="0"/>
                </a:cxn>
                <a:cxn ang="0">
                  <a:pos x="210" y="15"/>
                </a:cxn>
                <a:cxn ang="0">
                  <a:pos x="245" y="30"/>
                </a:cxn>
                <a:cxn ang="0">
                  <a:pos x="270" y="45"/>
                </a:cxn>
                <a:cxn ang="0">
                  <a:pos x="280" y="55"/>
                </a:cxn>
                <a:cxn ang="0">
                  <a:pos x="280" y="55"/>
                </a:cxn>
                <a:cxn ang="0">
                  <a:pos x="280" y="60"/>
                </a:cxn>
                <a:cxn ang="0">
                  <a:pos x="280" y="70"/>
                </a:cxn>
                <a:cxn ang="0">
                  <a:pos x="270" y="75"/>
                </a:cxn>
                <a:cxn ang="0">
                  <a:pos x="260" y="75"/>
                </a:cxn>
                <a:cxn ang="0">
                  <a:pos x="260" y="75"/>
                </a:cxn>
                <a:cxn ang="0">
                  <a:pos x="195" y="75"/>
                </a:cxn>
                <a:cxn ang="0">
                  <a:pos x="145" y="80"/>
                </a:cxn>
                <a:cxn ang="0">
                  <a:pos x="95" y="90"/>
                </a:cxn>
                <a:cxn ang="0">
                  <a:pos x="95" y="90"/>
                </a:cxn>
                <a:cxn ang="0">
                  <a:pos x="55" y="105"/>
                </a:cxn>
                <a:cxn ang="0">
                  <a:pos x="25" y="110"/>
                </a:cxn>
                <a:cxn ang="0">
                  <a:pos x="0" y="115"/>
                </a:cxn>
                <a:cxn ang="0">
                  <a:pos x="0" y="115"/>
                </a:cxn>
                <a:cxn ang="0">
                  <a:pos x="0" y="110"/>
                </a:cxn>
                <a:cxn ang="0">
                  <a:pos x="5" y="105"/>
                </a:cxn>
                <a:cxn ang="0">
                  <a:pos x="5" y="105"/>
                </a:cxn>
              </a:cxnLst>
              <a:rect l="0" t="0" r="r" b="b"/>
              <a:pathLst>
                <a:path w="280" h="115">
                  <a:moveTo>
                    <a:pt x="5" y="105"/>
                  </a:moveTo>
                  <a:lnTo>
                    <a:pt x="5" y="105"/>
                  </a:lnTo>
                  <a:lnTo>
                    <a:pt x="20" y="85"/>
                  </a:lnTo>
                  <a:lnTo>
                    <a:pt x="50" y="50"/>
                  </a:lnTo>
                  <a:lnTo>
                    <a:pt x="70" y="30"/>
                  </a:lnTo>
                  <a:lnTo>
                    <a:pt x="95" y="10"/>
                  </a:lnTo>
                  <a:lnTo>
                    <a:pt x="125" y="0"/>
                  </a:lnTo>
                  <a:lnTo>
                    <a:pt x="155" y="0"/>
                  </a:lnTo>
                  <a:lnTo>
                    <a:pt x="210" y="15"/>
                  </a:lnTo>
                  <a:lnTo>
                    <a:pt x="245" y="30"/>
                  </a:lnTo>
                  <a:lnTo>
                    <a:pt x="270" y="45"/>
                  </a:lnTo>
                  <a:lnTo>
                    <a:pt x="280" y="55"/>
                  </a:lnTo>
                  <a:lnTo>
                    <a:pt x="280" y="60"/>
                  </a:lnTo>
                  <a:lnTo>
                    <a:pt x="280" y="70"/>
                  </a:lnTo>
                  <a:lnTo>
                    <a:pt x="270" y="75"/>
                  </a:lnTo>
                  <a:lnTo>
                    <a:pt x="260" y="75"/>
                  </a:lnTo>
                  <a:lnTo>
                    <a:pt x="195" y="75"/>
                  </a:lnTo>
                  <a:lnTo>
                    <a:pt x="145" y="80"/>
                  </a:lnTo>
                  <a:lnTo>
                    <a:pt x="95" y="90"/>
                  </a:lnTo>
                  <a:lnTo>
                    <a:pt x="55" y="105"/>
                  </a:lnTo>
                  <a:lnTo>
                    <a:pt x="25" y="110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5" y="105"/>
                  </a:lnTo>
                  <a:close/>
                </a:path>
              </a:pathLst>
            </a:custGeom>
            <a:solidFill>
              <a:srgbClr val="FFC2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31" name="Freeform 203"/>
            <p:cNvSpPr>
              <a:spLocks/>
            </p:cNvSpPr>
            <p:nvPr/>
          </p:nvSpPr>
          <p:spPr bwMode="auto">
            <a:xfrm>
              <a:off x="5464175" y="3134908"/>
              <a:ext cx="377825" cy="524739"/>
            </a:xfrm>
            <a:custGeom>
              <a:avLst/>
              <a:gdLst/>
              <a:ahLst/>
              <a:cxnLst>
                <a:cxn ang="0">
                  <a:pos x="425" y="824"/>
                </a:cxn>
                <a:cxn ang="0">
                  <a:pos x="425" y="824"/>
                </a:cxn>
                <a:cxn ang="0">
                  <a:pos x="460" y="789"/>
                </a:cxn>
                <a:cxn ang="0">
                  <a:pos x="490" y="744"/>
                </a:cxn>
                <a:cxn ang="0">
                  <a:pos x="520" y="689"/>
                </a:cxn>
                <a:cxn ang="0">
                  <a:pos x="545" y="634"/>
                </a:cxn>
                <a:cxn ang="0">
                  <a:pos x="565" y="569"/>
                </a:cxn>
                <a:cxn ang="0">
                  <a:pos x="585" y="504"/>
                </a:cxn>
                <a:cxn ang="0">
                  <a:pos x="595" y="440"/>
                </a:cxn>
                <a:cxn ang="0">
                  <a:pos x="595" y="375"/>
                </a:cxn>
                <a:cxn ang="0">
                  <a:pos x="595" y="375"/>
                </a:cxn>
                <a:cxn ang="0">
                  <a:pos x="590" y="335"/>
                </a:cxn>
                <a:cxn ang="0">
                  <a:pos x="585" y="290"/>
                </a:cxn>
                <a:cxn ang="0">
                  <a:pos x="575" y="250"/>
                </a:cxn>
                <a:cxn ang="0">
                  <a:pos x="565" y="215"/>
                </a:cxn>
                <a:cxn ang="0">
                  <a:pos x="550" y="180"/>
                </a:cxn>
                <a:cxn ang="0">
                  <a:pos x="530" y="150"/>
                </a:cxn>
                <a:cxn ang="0">
                  <a:pos x="510" y="120"/>
                </a:cxn>
                <a:cxn ang="0">
                  <a:pos x="490" y="95"/>
                </a:cxn>
                <a:cxn ang="0">
                  <a:pos x="470" y="70"/>
                </a:cxn>
                <a:cxn ang="0">
                  <a:pos x="445" y="50"/>
                </a:cxn>
                <a:cxn ang="0">
                  <a:pos x="415" y="30"/>
                </a:cxn>
                <a:cxn ang="0">
                  <a:pos x="390" y="20"/>
                </a:cxn>
                <a:cxn ang="0">
                  <a:pos x="360" y="10"/>
                </a:cxn>
                <a:cxn ang="0">
                  <a:pos x="335" y="0"/>
                </a:cxn>
                <a:cxn ang="0">
                  <a:pos x="305" y="0"/>
                </a:cxn>
                <a:cxn ang="0">
                  <a:pos x="275" y="0"/>
                </a:cxn>
                <a:cxn ang="0">
                  <a:pos x="275" y="0"/>
                </a:cxn>
                <a:cxn ang="0">
                  <a:pos x="245" y="5"/>
                </a:cxn>
                <a:cxn ang="0">
                  <a:pos x="220" y="15"/>
                </a:cxn>
                <a:cxn ang="0">
                  <a:pos x="190" y="30"/>
                </a:cxn>
                <a:cxn ang="0">
                  <a:pos x="165" y="50"/>
                </a:cxn>
                <a:cxn ang="0">
                  <a:pos x="140" y="70"/>
                </a:cxn>
                <a:cxn ang="0">
                  <a:pos x="120" y="100"/>
                </a:cxn>
                <a:cxn ang="0">
                  <a:pos x="95" y="125"/>
                </a:cxn>
                <a:cxn ang="0">
                  <a:pos x="75" y="160"/>
                </a:cxn>
                <a:cxn ang="0">
                  <a:pos x="45" y="230"/>
                </a:cxn>
                <a:cxn ang="0">
                  <a:pos x="20" y="310"/>
                </a:cxn>
                <a:cxn ang="0">
                  <a:pos x="5" y="395"/>
                </a:cxn>
                <a:cxn ang="0">
                  <a:pos x="0" y="440"/>
                </a:cxn>
                <a:cxn ang="0">
                  <a:pos x="0" y="485"/>
                </a:cxn>
                <a:cxn ang="0">
                  <a:pos x="0" y="485"/>
                </a:cxn>
                <a:cxn ang="0">
                  <a:pos x="10" y="569"/>
                </a:cxn>
                <a:cxn ang="0">
                  <a:pos x="30" y="649"/>
                </a:cxn>
                <a:cxn ang="0">
                  <a:pos x="55" y="719"/>
                </a:cxn>
                <a:cxn ang="0">
                  <a:pos x="75" y="749"/>
                </a:cxn>
                <a:cxn ang="0">
                  <a:pos x="95" y="779"/>
                </a:cxn>
                <a:cxn ang="0">
                  <a:pos x="95" y="779"/>
                </a:cxn>
                <a:cxn ang="0">
                  <a:pos x="135" y="764"/>
                </a:cxn>
                <a:cxn ang="0">
                  <a:pos x="185" y="754"/>
                </a:cxn>
                <a:cxn ang="0">
                  <a:pos x="235" y="754"/>
                </a:cxn>
                <a:cxn ang="0">
                  <a:pos x="265" y="759"/>
                </a:cxn>
                <a:cxn ang="0">
                  <a:pos x="290" y="764"/>
                </a:cxn>
                <a:cxn ang="0">
                  <a:pos x="290" y="764"/>
                </a:cxn>
                <a:cxn ang="0">
                  <a:pos x="360" y="789"/>
                </a:cxn>
                <a:cxn ang="0">
                  <a:pos x="400" y="809"/>
                </a:cxn>
                <a:cxn ang="0">
                  <a:pos x="420" y="824"/>
                </a:cxn>
                <a:cxn ang="0">
                  <a:pos x="420" y="824"/>
                </a:cxn>
                <a:cxn ang="0">
                  <a:pos x="425" y="824"/>
                </a:cxn>
                <a:cxn ang="0">
                  <a:pos x="425" y="824"/>
                </a:cxn>
              </a:cxnLst>
              <a:rect l="0" t="0" r="r" b="b"/>
              <a:pathLst>
                <a:path w="595" h="824">
                  <a:moveTo>
                    <a:pt x="425" y="824"/>
                  </a:moveTo>
                  <a:lnTo>
                    <a:pt x="425" y="824"/>
                  </a:lnTo>
                  <a:lnTo>
                    <a:pt x="460" y="789"/>
                  </a:lnTo>
                  <a:lnTo>
                    <a:pt x="490" y="744"/>
                  </a:lnTo>
                  <a:lnTo>
                    <a:pt x="520" y="689"/>
                  </a:lnTo>
                  <a:lnTo>
                    <a:pt x="545" y="634"/>
                  </a:lnTo>
                  <a:lnTo>
                    <a:pt x="565" y="569"/>
                  </a:lnTo>
                  <a:lnTo>
                    <a:pt x="585" y="504"/>
                  </a:lnTo>
                  <a:lnTo>
                    <a:pt x="595" y="440"/>
                  </a:lnTo>
                  <a:lnTo>
                    <a:pt x="595" y="375"/>
                  </a:lnTo>
                  <a:lnTo>
                    <a:pt x="590" y="335"/>
                  </a:lnTo>
                  <a:lnTo>
                    <a:pt x="585" y="290"/>
                  </a:lnTo>
                  <a:lnTo>
                    <a:pt x="575" y="250"/>
                  </a:lnTo>
                  <a:lnTo>
                    <a:pt x="565" y="215"/>
                  </a:lnTo>
                  <a:lnTo>
                    <a:pt x="550" y="180"/>
                  </a:lnTo>
                  <a:lnTo>
                    <a:pt x="530" y="150"/>
                  </a:lnTo>
                  <a:lnTo>
                    <a:pt x="510" y="120"/>
                  </a:lnTo>
                  <a:lnTo>
                    <a:pt x="490" y="95"/>
                  </a:lnTo>
                  <a:lnTo>
                    <a:pt x="470" y="70"/>
                  </a:lnTo>
                  <a:lnTo>
                    <a:pt x="445" y="50"/>
                  </a:lnTo>
                  <a:lnTo>
                    <a:pt x="415" y="30"/>
                  </a:lnTo>
                  <a:lnTo>
                    <a:pt x="390" y="20"/>
                  </a:lnTo>
                  <a:lnTo>
                    <a:pt x="360" y="10"/>
                  </a:lnTo>
                  <a:lnTo>
                    <a:pt x="335" y="0"/>
                  </a:lnTo>
                  <a:lnTo>
                    <a:pt x="305" y="0"/>
                  </a:lnTo>
                  <a:lnTo>
                    <a:pt x="275" y="0"/>
                  </a:lnTo>
                  <a:lnTo>
                    <a:pt x="245" y="5"/>
                  </a:lnTo>
                  <a:lnTo>
                    <a:pt x="220" y="15"/>
                  </a:lnTo>
                  <a:lnTo>
                    <a:pt x="190" y="30"/>
                  </a:lnTo>
                  <a:lnTo>
                    <a:pt x="165" y="50"/>
                  </a:lnTo>
                  <a:lnTo>
                    <a:pt x="140" y="70"/>
                  </a:lnTo>
                  <a:lnTo>
                    <a:pt x="120" y="100"/>
                  </a:lnTo>
                  <a:lnTo>
                    <a:pt x="95" y="125"/>
                  </a:lnTo>
                  <a:lnTo>
                    <a:pt x="75" y="160"/>
                  </a:lnTo>
                  <a:lnTo>
                    <a:pt x="45" y="230"/>
                  </a:lnTo>
                  <a:lnTo>
                    <a:pt x="20" y="310"/>
                  </a:lnTo>
                  <a:lnTo>
                    <a:pt x="5" y="395"/>
                  </a:lnTo>
                  <a:lnTo>
                    <a:pt x="0" y="440"/>
                  </a:lnTo>
                  <a:lnTo>
                    <a:pt x="0" y="485"/>
                  </a:lnTo>
                  <a:lnTo>
                    <a:pt x="10" y="569"/>
                  </a:lnTo>
                  <a:lnTo>
                    <a:pt x="30" y="649"/>
                  </a:lnTo>
                  <a:lnTo>
                    <a:pt x="55" y="719"/>
                  </a:lnTo>
                  <a:lnTo>
                    <a:pt x="75" y="749"/>
                  </a:lnTo>
                  <a:lnTo>
                    <a:pt x="95" y="779"/>
                  </a:lnTo>
                  <a:lnTo>
                    <a:pt x="135" y="764"/>
                  </a:lnTo>
                  <a:lnTo>
                    <a:pt x="185" y="754"/>
                  </a:lnTo>
                  <a:lnTo>
                    <a:pt x="235" y="754"/>
                  </a:lnTo>
                  <a:lnTo>
                    <a:pt x="265" y="759"/>
                  </a:lnTo>
                  <a:lnTo>
                    <a:pt x="290" y="764"/>
                  </a:lnTo>
                  <a:lnTo>
                    <a:pt x="360" y="789"/>
                  </a:lnTo>
                  <a:lnTo>
                    <a:pt x="400" y="809"/>
                  </a:lnTo>
                  <a:lnTo>
                    <a:pt x="420" y="824"/>
                  </a:lnTo>
                  <a:lnTo>
                    <a:pt x="425" y="824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32" name="Freeform 202"/>
            <p:cNvSpPr>
              <a:spLocks/>
            </p:cNvSpPr>
            <p:nvPr/>
          </p:nvSpPr>
          <p:spPr bwMode="auto">
            <a:xfrm>
              <a:off x="5464175" y="3141276"/>
              <a:ext cx="330200" cy="508819"/>
            </a:xfrm>
            <a:custGeom>
              <a:avLst/>
              <a:gdLst/>
              <a:ahLst/>
              <a:cxnLst>
                <a:cxn ang="0">
                  <a:pos x="250" y="0"/>
                </a:cxn>
                <a:cxn ang="0">
                  <a:pos x="250" y="0"/>
                </a:cxn>
                <a:cxn ang="0">
                  <a:pos x="280" y="0"/>
                </a:cxn>
                <a:cxn ang="0">
                  <a:pos x="305" y="5"/>
                </a:cxn>
                <a:cxn ang="0">
                  <a:pos x="330" y="10"/>
                </a:cxn>
                <a:cxn ang="0">
                  <a:pos x="355" y="25"/>
                </a:cxn>
                <a:cxn ang="0">
                  <a:pos x="375" y="40"/>
                </a:cxn>
                <a:cxn ang="0">
                  <a:pos x="400" y="60"/>
                </a:cxn>
                <a:cxn ang="0">
                  <a:pos x="420" y="80"/>
                </a:cxn>
                <a:cxn ang="0">
                  <a:pos x="440" y="105"/>
                </a:cxn>
                <a:cxn ang="0">
                  <a:pos x="470" y="165"/>
                </a:cxn>
                <a:cxn ang="0">
                  <a:pos x="495" y="235"/>
                </a:cxn>
                <a:cxn ang="0">
                  <a:pos x="515" y="315"/>
                </a:cxn>
                <a:cxn ang="0">
                  <a:pos x="520" y="405"/>
                </a:cxn>
                <a:cxn ang="0">
                  <a:pos x="520" y="405"/>
                </a:cxn>
                <a:cxn ang="0">
                  <a:pos x="520" y="465"/>
                </a:cxn>
                <a:cxn ang="0">
                  <a:pos x="515" y="519"/>
                </a:cxn>
                <a:cxn ang="0">
                  <a:pos x="505" y="574"/>
                </a:cxn>
                <a:cxn ang="0">
                  <a:pos x="490" y="629"/>
                </a:cxn>
                <a:cxn ang="0">
                  <a:pos x="470" y="679"/>
                </a:cxn>
                <a:cxn ang="0">
                  <a:pos x="450" y="724"/>
                </a:cxn>
                <a:cxn ang="0">
                  <a:pos x="425" y="764"/>
                </a:cxn>
                <a:cxn ang="0">
                  <a:pos x="395" y="799"/>
                </a:cxn>
                <a:cxn ang="0">
                  <a:pos x="395" y="799"/>
                </a:cxn>
                <a:cxn ang="0">
                  <a:pos x="360" y="779"/>
                </a:cxn>
                <a:cxn ang="0">
                  <a:pos x="290" y="754"/>
                </a:cxn>
                <a:cxn ang="0">
                  <a:pos x="290" y="754"/>
                </a:cxn>
                <a:cxn ang="0">
                  <a:pos x="265" y="749"/>
                </a:cxn>
                <a:cxn ang="0">
                  <a:pos x="235" y="744"/>
                </a:cxn>
                <a:cxn ang="0">
                  <a:pos x="180" y="749"/>
                </a:cxn>
                <a:cxn ang="0">
                  <a:pos x="130" y="759"/>
                </a:cxn>
                <a:cxn ang="0">
                  <a:pos x="85" y="774"/>
                </a:cxn>
                <a:cxn ang="0">
                  <a:pos x="85" y="774"/>
                </a:cxn>
                <a:cxn ang="0">
                  <a:pos x="70" y="744"/>
                </a:cxn>
                <a:cxn ang="0">
                  <a:pos x="50" y="709"/>
                </a:cxn>
                <a:cxn ang="0">
                  <a:pos x="25" y="639"/>
                </a:cxn>
                <a:cxn ang="0">
                  <a:pos x="10" y="559"/>
                </a:cxn>
                <a:cxn ang="0">
                  <a:pos x="0" y="470"/>
                </a:cxn>
                <a:cxn ang="0">
                  <a:pos x="0" y="470"/>
                </a:cxn>
                <a:cxn ang="0">
                  <a:pos x="5" y="385"/>
                </a:cxn>
                <a:cxn ang="0">
                  <a:pos x="20" y="300"/>
                </a:cxn>
                <a:cxn ang="0">
                  <a:pos x="40" y="225"/>
                </a:cxn>
                <a:cxn ang="0">
                  <a:pos x="70" y="155"/>
                </a:cxn>
                <a:cxn ang="0">
                  <a:pos x="110" y="95"/>
                </a:cxn>
                <a:cxn ang="0">
                  <a:pos x="130" y="70"/>
                </a:cxn>
                <a:cxn ang="0">
                  <a:pos x="150" y="50"/>
                </a:cxn>
                <a:cxn ang="0">
                  <a:pos x="175" y="30"/>
                </a:cxn>
                <a:cxn ang="0">
                  <a:pos x="200" y="20"/>
                </a:cxn>
                <a:cxn ang="0">
                  <a:pos x="225" y="10"/>
                </a:cxn>
                <a:cxn ang="0">
                  <a:pos x="250" y="0"/>
                </a:cxn>
                <a:cxn ang="0">
                  <a:pos x="250" y="0"/>
                </a:cxn>
              </a:cxnLst>
              <a:rect l="0" t="0" r="r" b="b"/>
              <a:pathLst>
                <a:path w="520" h="799">
                  <a:moveTo>
                    <a:pt x="250" y="0"/>
                  </a:moveTo>
                  <a:lnTo>
                    <a:pt x="250" y="0"/>
                  </a:lnTo>
                  <a:lnTo>
                    <a:pt x="280" y="0"/>
                  </a:lnTo>
                  <a:lnTo>
                    <a:pt x="305" y="5"/>
                  </a:lnTo>
                  <a:lnTo>
                    <a:pt x="330" y="10"/>
                  </a:lnTo>
                  <a:lnTo>
                    <a:pt x="355" y="25"/>
                  </a:lnTo>
                  <a:lnTo>
                    <a:pt x="375" y="40"/>
                  </a:lnTo>
                  <a:lnTo>
                    <a:pt x="400" y="60"/>
                  </a:lnTo>
                  <a:lnTo>
                    <a:pt x="420" y="80"/>
                  </a:lnTo>
                  <a:lnTo>
                    <a:pt x="440" y="105"/>
                  </a:lnTo>
                  <a:lnTo>
                    <a:pt x="470" y="165"/>
                  </a:lnTo>
                  <a:lnTo>
                    <a:pt x="495" y="235"/>
                  </a:lnTo>
                  <a:lnTo>
                    <a:pt x="515" y="315"/>
                  </a:lnTo>
                  <a:lnTo>
                    <a:pt x="520" y="405"/>
                  </a:lnTo>
                  <a:lnTo>
                    <a:pt x="520" y="465"/>
                  </a:lnTo>
                  <a:lnTo>
                    <a:pt x="515" y="519"/>
                  </a:lnTo>
                  <a:lnTo>
                    <a:pt x="505" y="574"/>
                  </a:lnTo>
                  <a:lnTo>
                    <a:pt x="490" y="629"/>
                  </a:lnTo>
                  <a:lnTo>
                    <a:pt x="470" y="679"/>
                  </a:lnTo>
                  <a:lnTo>
                    <a:pt x="450" y="724"/>
                  </a:lnTo>
                  <a:lnTo>
                    <a:pt x="425" y="764"/>
                  </a:lnTo>
                  <a:lnTo>
                    <a:pt x="395" y="799"/>
                  </a:lnTo>
                  <a:lnTo>
                    <a:pt x="360" y="779"/>
                  </a:lnTo>
                  <a:lnTo>
                    <a:pt x="290" y="754"/>
                  </a:lnTo>
                  <a:lnTo>
                    <a:pt x="265" y="749"/>
                  </a:lnTo>
                  <a:lnTo>
                    <a:pt x="235" y="744"/>
                  </a:lnTo>
                  <a:lnTo>
                    <a:pt x="180" y="749"/>
                  </a:lnTo>
                  <a:lnTo>
                    <a:pt x="130" y="759"/>
                  </a:lnTo>
                  <a:lnTo>
                    <a:pt x="85" y="774"/>
                  </a:lnTo>
                  <a:lnTo>
                    <a:pt x="70" y="744"/>
                  </a:lnTo>
                  <a:lnTo>
                    <a:pt x="50" y="709"/>
                  </a:lnTo>
                  <a:lnTo>
                    <a:pt x="25" y="639"/>
                  </a:lnTo>
                  <a:lnTo>
                    <a:pt x="10" y="559"/>
                  </a:lnTo>
                  <a:lnTo>
                    <a:pt x="0" y="470"/>
                  </a:lnTo>
                  <a:lnTo>
                    <a:pt x="5" y="385"/>
                  </a:lnTo>
                  <a:lnTo>
                    <a:pt x="20" y="300"/>
                  </a:lnTo>
                  <a:lnTo>
                    <a:pt x="40" y="225"/>
                  </a:lnTo>
                  <a:lnTo>
                    <a:pt x="70" y="155"/>
                  </a:lnTo>
                  <a:lnTo>
                    <a:pt x="110" y="95"/>
                  </a:lnTo>
                  <a:lnTo>
                    <a:pt x="130" y="70"/>
                  </a:lnTo>
                  <a:lnTo>
                    <a:pt x="150" y="50"/>
                  </a:lnTo>
                  <a:lnTo>
                    <a:pt x="175" y="30"/>
                  </a:lnTo>
                  <a:lnTo>
                    <a:pt x="200" y="20"/>
                  </a:lnTo>
                  <a:lnTo>
                    <a:pt x="225" y="1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FF73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33" name="Freeform 201"/>
            <p:cNvSpPr>
              <a:spLocks/>
            </p:cNvSpPr>
            <p:nvPr/>
          </p:nvSpPr>
          <p:spPr bwMode="auto">
            <a:xfrm>
              <a:off x="5483225" y="3173117"/>
              <a:ext cx="288925" cy="467426"/>
            </a:xfrm>
            <a:custGeom>
              <a:avLst/>
              <a:gdLst/>
              <a:ahLst/>
              <a:cxnLst>
                <a:cxn ang="0">
                  <a:pos x="235" y="0"/>
                </a:cxn>
                <a:cxn ang="0">
                  <a:pos x="235" y="0"/>
                </a:cxn>
                <a:cxn ang="0">
                  <a:pos x="255" y="0"/>
                </a:cxn>
                <a:cxn ang="0">
                  <a:pos x="280" y="5"/>
                </a:cxn>
                <a:cxn ang="0">
                  <a:pos x="300" y="15"/>
                </a:cxn>
                <a:cxn ang="0">
                  <a:pos x="320" y="30"/>
                </a:cxn>
                <a:cxn ang="0">
                  <a:pos x="340" y="45"/>
                </a:cxn>
                <a:cxn ang="0">
                  <a:pos x="360" y="65"/>
                </a:cxn>
                <a:cxn ang="0">
                  <a:pos x="395" y="110"/>
                </a:cxn>
                <a:cxn ang="0">
                  <a:pos x="420" y="170"/>
                </a:cxn>
                <a:cxn ang="0">
                  <a:pos x="440" y="235"/>
                </a:cxn>
                <a:cxn ang="0">
                  <a:pos x="455" y="310"/>
                </a:cxn>
                <a:cxn ang="0">
                  <a:pos x="455" y="390"/>
                </a:cxn>
                <a:cxn ang="0">
                  <a:pos x="455" y="390"/>
                </a:cxn>
                <a:cxn ang="0">
                  <a:pos x="455" y="444"/>
                </a:cxn>
                <a:cxn ang="0">
                  <a:pos x="445" y="494"/>
                </a:cxn>
                <a:cxn ang="0">
                  <a:pos x="435" y="544"/>
                </a:cxn>
                <a:cxn ang="0">
                  <a:pos x="420" y="589"/>
                </a:cxn>
                <a:cxn ang="0">
                  <a:pos x="405" y="634"/>
                </a:cxn>
                <a:cxn ang="0">
                  <a:pos x="385" y="669"/>
                </a:cxn>
                <a:cxn ang="0">
                  <a:pos x="360" y="704"/>
                </a:cxn>
                <a:cxn ang="0">
                  <a:pos x="335" y="734"/>
                </a:cxn>
                <a:cxn ang="0">
                  <a:pos x="335" y="734"/>
                </a:cxn>
                <a:cxn ang="0">
                  <a:pos x="260" y="704"/>
                </a:cxn>
                <a:cxn ang="0">
                  <a:pos x="260" y="704"/>
                </a:cxn>
                <a:cxn ang="0">
                  <a:pos x="215" y="694"/>
                </a:cxn>
                <a:cxn ang="0">
                  <a:pos x="175" y="694"/>
                </a:cxn>
                <a:cxn ang="0">
                  <a:pos x="130" y="699"/>
                </a:cxn>
                <a:cxn ang="0">
                  <a:pos x="95" y="709"/>
                </a:cxn>
                <a:cxn ang="0">
                  <a:pos x="95" y="709"/>
                </a:cxn>
                <a:cxn ang="0">
                  <a:pos x="70" y="679"/>
                </a:cxn>
                <a:cxn ang="0">
                  <a:pos x="55" y="649"/>
                </a:cxn>
                <a:cxn ang="0">
                  <a:pos x="40" y="614"/>
                </a:cxn>
                <a:cxn ang="0">
                  <a:pos x="25" y="574"/>
                </a:cxn>
                <a:cxn ang="0">
                  <a:pos x="15" y="529"/>
                </a:cxn>
                <a:cxn ang="0">
                  <a:pos x="5" y="484"/>
                </a:cxn>
                <a:cxn ang="0">
                  <a:pos x="5" y="439"/>
                </a:cxn>
                <a:cxn ang="0">
                  <a:pos x="0" y="390"/>
                </a:cxn>
                <a:cxn ang="0">
                  <a:pos x="0" y="390"/>
                </a:cxn>
                <a:cxn ang="0">
                  <a:pos x="5" y="315"/>
                </a:cxn>
                <a:cxn ang="0">
                  <a:pos x="20" y="240"/>
                </a:cxn>
                <a:cxn ang="0">
                  <a:pos x="45" y="175"/>
                </a:cxn>
                <a:cxn ang="0">
                  <a:pos x="70" y="115"/>
                </a:cxn>
                <a:cxn ang="0">
                  <a:pos x="105" y="65"/>
                </a:cxn>
                <a:cxn ang="0">
                  <a:pos x="125" y="45"/>
                </a:cxn>
                <a:cxn ang="0">
                  <a:pos x="145" y="30"/>
                </a:cxn>
                <a:cxn ang="0">
                  <a:pos x="165" y="15"/>
                </a:cxn>
                <a:cxn ang="0">
                  <a:pos x="190" y="5"/>
                </a:cxn>
                <a:cxn ang="0">
                  <a:pos x="210" y="0"/>
                </a:cxn>
                <a:cxn ang="0">
                  <a:pos x="235" y="0"/>
                </a:cxn>
                <a:cxn ang="0">
                  <a:pos x="235" y="0"/>
                </a:cxn>
              </a:cxnLst>
              <a:rect l="0" t="0" r="r" b="b"/>
              <a:pathLst>
                <a:path w="455" h="734">
                  <a:moveTo>
                    <a:pt x="235" y="0"/>
                  </a:moveTo>
                  <a:lnTo>
                    <a:pt x="235" y="0"/>
                  </a:lnTo>
                  <a:lnTo>
                    <a:pt x="255" y="0"/>
                  </a:lnTo>
                  <a:lnTo>
                    <a:pt x="280" y="5"/>
                  </a:lnTo>
                  <a:lnTo>
                    <a:pt x="300" y="15"/>
                  </a:lnTo>
                  <a:lnTo>
                    <a:pt x="320" y="30"/>
                  </a:lnTo>
                  <a:lnTo>
                    <a:pt x="340" y="45"/>
                  </a:lnTo>
                  <a:lnTo>
                    <a:pt x="360" y="65"/>
                  </a:lnTo>
                  <a:lnTo>
                    <a:pt x="395" y="110"/>
                  </a:lnTo>
                  <a:lnTo>
                    <a:pt x="420" y="170"/>
                  </a:lnTo>
                  <a:lnTo>
                    <a:pt x="440" y="235"/>
                  </a:lnTo>
                  <a:lnTo>
                    <a:pt x="455" y="310"/>
                  </a:lnTo>
                  <a:lnTo>
                    <a:pt x="455" y="390"/>
                  </a:lnTo>
                  <a:lnTo>
                    <a:pt x="455" y="444"/>
                  </a:lnTo>
                  <a:lnTo>
                    <a:pt x="445" y="494"/>
                  </a:lnTo>
                  <a:lnTo>
                    <a:pt x="435" y="544"/>
                  </a:lnTo>
                  <a:lnTo>
                    <a:pt x="420" y="589"/>
                  </a:lnTo>
                  <a:lnTo>
                    <a:pt x="405" y="634"/>
                  </a:lnTo>
                  <a:lnTo>
                    <a:pt x="385" y="669"/>
                  </a:lnTo>
                  <a:lnTo>
                    <a:pt x="360" y="704"/>
                  </a:lnTo>
                  <a:lnTo>
                    <a:pt x="335" y="734"/>
                  </a:lnTo>
                  <a:lnTo>
                    <a:pt x="260" y="704"/>
                  </a:lnTo>
                  <a:lnTo>
                    <a:pt x="215" y="694"/>
                  </a:lnTo>
                  <a:lnTo>
                    <a:pt x="175" y="694"/>
                  </a:lnTo>
                  <a:lnTo>
                    <a:pt x="130" y="699"/>
                  </a:lnTo>
                  <a:lnTo>
                    <a:pt x="95" y="709"/>
                  </a:lnTo>
                  <a:lnTo>
                    <a:pt x="70" y="679"/>
                  </a:lnTo>
                  <a:lnTo>
                    <a:pt x="55" y="649"/>
                  </a:lnTo>
                  <a:lnTo>
                    <a:pt x="40" y="614"/>
                  </a:lnTo>
                  <a:lnTo>
                    <a:pt x="25" y="574"/>
                  </a:lnTo>
                  <a:lnTo>
                    <a:pt x="15" y="529"/>
                  </a:lnTo>
                  <a:lnTo>
                    <a:pt x="5" y="484"/>
                  </a:lnTo>
                  <a:lnTo>
                    <a:pt x="5" y="439"/>
                  </a:lnTo>
                  <a:lnTo>
                    <a:pt x="0" y="390"/>
                  </a:lnTo>
                  <a:lnTo>
                    <a:pt x="5" y="315"/>
                  </a:lnTo>
                  <a:lnTo>
                    <a:pt x="20" y="240"/>
                  </a:lnTo>
                  <a:lnTo>
                    <a:pt x="45" y="175"/>
                  </a:lnTo>
                  <a:lnTo>
                    <a:pt x="70" y="115"/>
                  </a:lnTo>
                  <a:lnTo>
                    <a:pt x="105" y="65"/>
                  </a:lnTo>
                  <a:lnTo>
                    <a:pt x="125" y="45"/>
                  </a:lnTo>
                  <a:lnTo>
                    <a:pt x="145" y="30"/>
                  </a:lnTo>
                  <a:lnTo>
                    <a:pt x="165" y="15"/>
                  </a:lnTo>
                  <a:lnTo>
                    <a:pt x="190" y="5"/>
                  </a:lnTo>
                  <a:lnTo>
                    <a:pt x="210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34" name="Freeform 200"/>
            <p:cNvSpPr>
              <a:spLocks/>
            </p:cNvSpPr>
            <p:nvPr/>
          </p:nvSpPr>
          <p:spPr bwMode="auto">
            <a:xfrm>
              <a:off x="5483225" y="3173117"/>
              <a:ext cx="288925" cy="279564"/>
            </a:xfrm>
            <a:custGeom>
              <a:avLst/>
              <a:gdLst/>
              <a:ahLst/>
              <a:cxnLst>
                <a:cxn ang="0">
                  <a:pos x="235" y="65"/>
                </a:cxn>
                <a:cxn ang="0">
                  <a:pos x="235" y="65"/>
                </a:cxn>
                <a:cxn ang="0">
                  <a:pos x="210" y="70"/>
                </a:cxn>
                <a:cxn ang="0">
                  <a:pos x="190" y="75"/>
                </a:cxn>
                <a:cxn ang="0">
                  <a:pos x="170" y="85"/>
                </a:cxn>
                <a:cxn ang="0">
                  <a:pos x="150" y="95"/>
                </a:cxn>
                <a:cxn ang="0">
                  <a:pos x="110" y="130"/>
                </a:cxn>
                <a:cxn ang="0">
                  <a:pos x="75" y="175"/>
                </a:cxn>
                <a:cxn ang="0">
                  <a:pos x="50" y="230"/>
                </a:cxn>
                <a:cxn ang="0">
                  <a:pos x="25" y="295"/>
                </a:cxn>
                <a:cxn ang="0">
                  <a:pos x="10" y="365"/>
                </a:cxn>
                <a:cxn ang="0">
                  <a:pos x="5" y="439"/>
                </a:cxn>
                <a:cxn ang="0">
                  <a:pos x="5" y="439"/>
                </a:cxn>
                <a:cxn ang="0">
                  <a:pos x="0" y="390"/>
                </a:cxn>
                <a:cxn ang="0">
                  <a:pos x="0" y="390"/>
                </a:cxn>
                <a:cxn ang="0">
                  <a:pos x="5" y="315"/>
                </a:cxn>
                <a:cxn ang="0">
                  <a:pos x="20" y="240"/>
                </a:cxn>
                <a:cxn ang="0">
                  <a:pos x="45" y="175"/>
                </a:cxn>
                <a:cxn ang="0">
                  <a:pos x="70" y="115"/>
                </a:cxn>
                <a:cxn ang="0">
                  <a:pos x="105" y="65"/>
                </a:cxn>
                <a:cxn ang="0">
                  <a:pos x="125" y="45"/>
                </a:cxn>
                <a:cxn ang="0">
                  <a:pos x="145" y="30"/>
                </a:cxn>
                <a:cxn ang="0">
                  <a:pos x="165" y="15"/>
                </a:cxn>
                <a:cxn ang="0">
                  <a:pos x="190" y="5"/>
                </a:cxn>
                <a:cxn ang="0">
                  <a:pos x="210" y="0"/>
                </a:cxn>
                <a:cxn ang="0">
                  <a:pos x="235" y="0"/>
                </a:cxn>
                <a:cxn ang="0">
                  <a:pos x="235" y="0"/>
                </a:cxn>
                <a:cxn ang="0">
                  <a:pos x="255" y="0"/>
                </a:cxn>
                <a:cxn ang="0">
                  <a:pos x="280" y="5"/>
                </a:cxn>
                <a:cxn ang="0">
                  <a:pos x="300" y="15"/>
                </a:cxn>
                <a:cxn ang="0">
                  <a:pos x="320" y="30"/>
                </a:cxn>
                <a:cxn ang="0">
                  <a:pos x="340" y="45"/>
                </a:cxn>
                <a:cxn ang="0">
                  <a:pos x="360" y="65"/>
                </a:cxn>
                <a:cxn ang="0">
                  <a:pos x="395" y="110"/>
                </a:cxn>
                <a:cxn ang="0">
                  <a:pos x="420" y="170"/>
                </a:cxn>
                <a:cxn ang="0">
                  <a:pos x="440" y="235"/>
                </a:cxn>
                <a:cxn ang="0">
                  <a:pos x="455" y="310"/>
                </a:cxn>
                <a:cxn ang="0">
                  <a:pos x="455" y="390"/>
                </a:cxn>
                <a:cxn ang="0">
                  <a:pos x="455" y="390"/>
                </a:cxn>
                <a:cxn ang="0">
                  <a:pos x="455" y="410"/>
                </a:cxn>
                <a:cxn ang="0">
                  <a:pos x="455" y="410"/>
                </a:cxn>
                <a:cxn ang="0">
                  <a:pos x="445" y="340"/>
                </a:cxn>
                <a:cxn ang="0">
                  <a:pos x="430" y="275"/>
                </a:cxn>
                <a:cxn ang="0">
                  <a:pos x="410" y="215"/>
                </a:cxn>
                <a:cxn ang="0">
                  <a:pos x="385" y="165"/>
                </a:cxn>
                <a:cxn ang="0">
                  <a:pos x="350" y="125"/>
                </a:cxn>
                <a:cxn ang="0">
                  <a:pos x="315" y="90"/>
                </a:cxn>
                <a:cxn ang="0">
                  <a:pos x="295" y="80"/>
                </a:cxn>
                <a:cxn ang="0">
                  <a:pos x="275" y="75"/>
                </a:cxn>
                <a:cxn ang="0">
                  <a:pos x="255" y="70"/>
                </a:cxn>
                <a:cxn ang="0">
                  <a:pos x="235" y="65"/>
                </a:cxn>
                <a:cxn ang="0">
                  <a:pos x="235" y="65"/>
                </a:cxn>
              </a:cxnLst>
              <a:rect l="0" t="0" r="r" b="b"/>
              <a:pathLst>
                <a:path w="455" h="439">
                  <a:moveTo>
                    <a:pt x="235" y="65"/>
                  </a:moveTo>
                  <a:lnTo>
                    <a:pt x="235" y="65"/>
                  </a:lnTo>
                  <a:lnTo>
                    <a:pt x="210" y="70"/>
                  </a:lnTo>
                  <a:lnTo>
                    <a:pt x="190" y="75"/>
                  </a:lnTo>
                  <a:lnTo>
                    <a:pt x="170" y="85"/>
                  </a:lnTo>
                  <a:lnTo>
                    <a:pt x="150" y="95"/>
                  </a:lnTo>
                  <a:lnTo>
                    <a:pt x="110" y="130"/>
                  </a:lnTo>
                  <a:lnTo>
                    <a:pt x="75" y="175"/>
                  </a:lnTo>
                  <a:lnTo>
                    <a:pt x="50" y="230"/>
                  </a:lnTo>
                  <a:lnTo>
                    <a:pt x="25" y="295"/>
                  </a:lnTo>
                  <a:lnTo>
                    <a:pt x="10" y="365"/>
                  </a:lnTo>
                  <a:lnTo>
                    <a:pt x="5" y="439"/>
                  </a:lnTo>
                  <a:lnTo>
                    <a:pt x="0" y="390"/>
                  </a:lnTo>
                  <a:lnTo>
                    <a:pt x="5" y="315"/>
                  </a:lnTo>
                  <a:lnTo>
                    <a:pt x="20" y="240"/>
                  </a:lnTo>
                  <a:lnTo>
                    <a:pt x="45" y="175"/>
                  </a:lnTo>
                  <a:lnTo>
                    <a:pt x="70" y="115"/>
                  </a:lnTo>
                  <a:lnTo>
                    <a:pt x="105" y="65"/>
                  </a:lnTo>
                  <a:lnTo>
                    <a:pt x="125" y="45"/>
                  </a:lnTo>
                  <a:lnTo>
                    <a:pt x="145" y="30"/>
                  </a:lnTo>
                  <a:lnTo>
                    <a:pt x="165" y="15"/>
                  </a:lnTo>
                  <a:lnTo>
                    <a:pt x="190" y="5"/>
                  </a:lnTo>
                  <a:lnTo>
                    <a:pt x="210" y="0"/>
                  </a:lnTo>
                  <a:lnTo>
                    <a:pt x="235" y="0"/>
                  </a:lnTo>
                  <a:lnTo>
                    <a:pt x="255" y="0"/>
                  </a:lnTo>
                  <a:lnTo>
                    <a:pt x="280" y="5"/>
                  </a:lnTo>
                  <a:lnTo>
                    <a:pt x="300" y="15"/>
                  </a:lnTo>
                  <a:lnTo>
                    <a:pt x="320" y="30"/>
                  </a:lnTo>
                  <a:lnTo>
                    <a:pt x="340" y="45"/>
                  </a:lnTo>
                  <a:lnTo>
                    <a:pt x="360" y="65"/>
                  </a:lnTo>
                  <a:lnTo>
                    <a:pt x="395" y="110"/>
                  </a:lnTo>
                  <a:lnTo>
                    <a:pt x="420" y="170"/>
                  </a:lnTo>
                  <a:lnTo>
                    <a:pt x="440" y="235"/>
                  </a:lnTo>
                  <a:lnTo>
                    <a:pt x="455" y="310"/>
                  </a:lnTo>
                  <a:lnTo>
                    <a:pt x="455" y="390"/>
                  </a:lnTo>
                  <a:lnTo>
                    <a:pt x="455" y="410"/>
                  </a:lnTo>
                  <a:lnTo>
                    <a:pt x="445" y="340"/>
                  </a:lnTo>
                  <a:lnTo>
                    <a:pt x="430" y="275"/>
                  </a:lnTo>
                  <a:lnTo>
                    <a:pt x="410" y="215"/>
                  </a:lnTo>
                  <a:lnTo>
                    <a:pt x="385" y="165"/>
                  </a:lnTo>
                  <a:lnTo>
                    <a:pt x="350" y="125"/>
                  </a:lnTo>
                  <a:lnTo>
                    <a:pt x="315" y="90"/>
                  </a:lnTo>
                  <a:lnTo>
                    <a:pt x="295" y="80"/>
                  </a:lnTo>
                  <a:lnTo>
                    <a:pt x="275" y="75"/>
                  </a:lnTo>
                  <a:lnTo>
                    <a:pt x="255" y="70"/>
                  </a:lnTo>
                  <a:lnTo>
                    <a:pt x="235" y="65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35" name="Freeform 199"/>
            <p:cNvSpPr>
              <a:spLocks/>
            </p:cNvSpPr>
            <p:nvPr/>
          </p:nvSpPr>
          <p:spPr bwMode="auto">
            <a:xfrm>
              <a:off x="5483225" y="3017733"/>
              <a:ext cx="288925" cy="171304"/>
            </a:xfrm>
            <a:custGeom>
              <a:avLst/>
              <a:gdLst/>
              <a:ahLst/>
              <a:cxnLst>
                <a:cxn ang="0">
                  <a:pos x="0" y="269"/>
                </a:cxn>
                <a:cxn ang="0">
                  <a:pos x="0" y="269"/>
                </a:cxn>
                <a:cxn ang="0">
                  <a:pos x="15" y="244"/>
                </a:cxn>
                <a:cxn ang="0">
                  <a:pos x="45" y="189"/>
                </a:cxn>
                <a:cxn ang="0">
                  <a:pos x="70" y="149"/>
                </a:cxn>
                <a:cxn ang="0">
                  <a:pos x="95" y="114"/>
                </a:cxn>
                <a:cxn ang="0">
                  <a:pos x="130" y="79"/>
                </a:cxn>
                <a:cxn ang="0">
                  <a:pos x="165" y="44"/>
                </a:cxn>
                <a:cxn ang="0">
                  <a:pos x="165" y="44"/>
                </a:cxn>
                <a:cxn ang="0">
                  <a:pos x="200" y="24"/>
                </a:cxn>
                <a:cxn ang="0">
                  <a:pos x="235" y="9"/>
                </a:cxn>
                <a:cxn ang="0">
                  <a:pos x="270" y="0"/>
                </a:cxn>
                <a:cxn ang="0">
                  <a:pos x="305" y="0"/>
                </a:cxn>
                <a:cxn ang="0">
                  <a:pos x="335" y="5"/>
                </a:cxn>
                <a:cxn ang="0">
                  <a:pos x="365" y="14"/>
                </a:cxn>
                <a:cxn ang="0">
                  <a:pos x="390" y="24"/>
                </a:cxn>
                <a:cxn ang="0">
                  <a:pos x="410" y="39"/>
                </a:cxn>
                <a:cxn ang="0">
                  <a:pos x="430" y="54"/>
                </a:cxn>
                <a:cxn ang="0">
                  <a:pos x="445" y="74"/>
                </a:cxn>
                <a:cxn ang="0">
                  <a:pos x="450" y="89"/>
                </a:cxn>
                <a:cxn ang="0">
                  <a:pos x="455" y="104"/>
                </a:cxn>
                <a:cxn ang="0">
                  <a:pos x="450" y="119"/>
                </a:cxn>
                <a:cxn ang="0">
                  <a:pos x="440" y="129"/>
                </a:cxn>
                <a:cxn ang="0">
                  <a:pos x="420" y="139"/>
                </a:cxn>
                <a:cxn ang="0">
                  <a:pos x="395" y="139"/>
                </a:cxn>
                <a:cxn ang="0">
                  <a:pos x="395" y="139"/>
                </a:cxn>
                <a:cxn ang="0">
                  <a:pos x="360" y="129"/>
                </a:cxn>
                <a:cxn ang="0">
                  <a:pos x="330" y="114"/>
                </a:cxn>
                <a:cxn ang="0">
                  <a:pos x="285" y="84"/>
                </a:cxn>
                <a:cxn ang="0">
                  <a:pos x="265" y="74"/>
                </a:cxn>
                <a:cxn ang="0">
                  <a:pos x="240" y="69"/>
                </a:cxn>
                <a:cxn ang="0">
                  <a:pos x="210" y="79"/>
                </a:cxn>
                <a:cxn ang="0">
                  <a:pos x="175" y="99"/>
                </a:cxn>
                <a:cxn ang="0">
                  <a:pos x="175" y="99"/>
                </a:cxn>
                <a:cxn ang="0">
                  <a:pos x="135" y="124"/>
                </a:cxn>
                <a:cxn ang="0">
                  <a:pos x="100" y="154"/>
                </a:cxn>
                <a:cxn ang="0">
                  <a:pos x="70" y="184"/>
                </a:cxn>
                <a:cxn ang="0">
                  <a:pos x="45" y="209"/>
                </a:cxn>
                <a:cxn ang="0">
                  <a:pos x="10" y="254"/>
                </a:cxn>
                <a:cxn ang="0">
                  <a:pos x="0" y="269"/>
                </a:cxn>
                <a:cxn ang="0">
                  <a:pos x="0" y="269"/>
                </a:cxn>
              </a:cxnLst>
              <a:rect l="0" t="0" r="r" b="b"/>
              <a:pathLst>
                <a:path w="455" h="269">
                  <a:moveTo>
                    <a:pt x="0" y="269"/>
                  </a:moveTo>
                  <a:lnTo>
                    <a:pt x="0" y="269"/>
                  </a:lnTo>
                  <a:lnTo>
                    <a:pt x="15" y="244"/>
                  </a:lnTo>
                  <a:lnTo>
                    <a:pt x="45" y="189"/>
                  </a:lnTo>
                  <a:lnTo>
                    <a:pt x="70" y="149"/>
                  </a:lnTo>
                  <a:lnTo>
                    <a:pt x="95" y="114"/>
                  </a:lnTo>
                  <a:lnTo>
                    <a:pt x="130" y="79"/>
                  </a:lnTo>
                  <a:lnTo>
                    <a:pt x="165" y="44"/>
                  </a:lnTo>
                  <a:lnTo>
                    <a:pt x="200" y="24"/>
                  </a:lnTo>
                  <a:lnTo>
                    <a:pt x="235" y="9"/>
                  </a:lnTo>
                  <a:lnTo>
                    <a:pt x="270" y="0"/>
                  </a:lnTo>
                  <a:lnTo>
                    <a:pt x="305" y="0"/>
                  </a:lnTo>
                  <a:lnTo>
                    <a:pt x="335" y="5"/>
                  </a:lnTo>
                  <a:lnTo>
                    <a:pt x="365" y="14"/>
                  </a:lnTo>
                  <a:lnTo>
                    <a:pt x="390" y="24"/>
                  </a:lnTo>
                  <a:lnTo>
                    <a:pt x="410" y="39"/>
                  </a:lnTo>
                  <a:lnTo>
                    <a:pt x="430" y="54"/>
                  </a:lnTo>
                  <a:lnTo>
                    <a:pt x="445" y="74"/>
                  </a:lnTo>
                  <a:lnTo>
                    <a:pt x="450" y="89"/>
                  </a:lnTo>
                  <a:lnTo>
                    <a:pt x="455" y="104"/>
                  </a:lnTo>
                  <a:lnTo>
                    <a:pt x="450" y="119"/>
                  </a:lnTo>
                  <a:lnTo>
                    <a:pt x="440" y="129"/>
                  </a:lnTo>
                  <a:lnTo>
                    <a:pt x="420" y="139"/>
                  </a:lnTo>
                  <a:lnTo>
                    <a:pt x="395" y="139"/>
                  </a:lnTo>
                  <a:lnTo>
                    <a:pt x="360" y="129"/>
                  </a:lnTo>
                  <a:lnTo>
                    <a:pt x="330" y="114"/>
                  </a:lnTo>
                  <a:lnTo>
                    <a:pt x="285" y="84"/>
                  </a:lnTo>
                  <a:lnTo>
                    <a:pt x="265" y="74"/>
                  </a:lnTo>
                  <a:lnTo>
                    <a:pt x="240" y="69"/>
                  </a:lnTo>
                  <a:lnTo>
                    <a:pt x="210" y="79"/>
                  </a:lnTo>
                  <a:lnTo>
                    <a:pt x="175" y="99"/>
                  </a:lnTo>
                  <a:lnTo>
                    <a:pt x="135" y="124"/>
                  </a:lnTo>
                  <a:lnTo>
                    <a:pt x="100" y="154"/>
                  </a:lnTo>
                  <a:lnTo>
                    <a:pt x="70" y="184"/>
                  </a:lnTo>
                  <a:lnTo>
                    <a:pt x="45" y="209"/>
                  </a:lnTo>
                  <a:lnTo>
                    <a:pt x="10" y="254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A6106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36" name="Freeform 198"/>
            <p:cNvSpPr>
              <a:spLocks/>
            </p:cNvSpPr>
            <p:nvPr/>
          </p:nvSpPr>
          <p:spPr bwMode="auto">
            <a:xfrm>
              <a:off x="5438775" y="3608701"/>
              <a:ext cx="301625" cy="76418"/>
            </a:xfrm>
            <a:custGeom>
              <a:avLst/>
              <a:gdLst/>
              <a:ahLst/>
              <a:cxnLst>
                <a:cxn ang="0">
                  <a:pos x="475" y="85"/>
                </a:cxn>
                <a:cxn ang="0">
                  <a:pos x="475" y="85"/>
                </a:cxn>
                <a:cxn ang="0">
                  <a:pos x="460" y="75"/>
                </a:cxn>
                <a:cxn ang="0">
                  <a:pos x="430" y="55"/>
                </a:cxn>
                <a:cxn ang="0">
                  <a:pos x="380" y="30"/>
                </a:cxn>
                <a:cxn ang="0">
                  <a:pos x="320" y="10"/>
                </a:cxn>
                <a:cxn ang="0">
                  <a:pos x="285" y="5"/>
                </a:cxn>
                <a:cxn ang="0">
                  <a:pos x="245" y="0"/>
                </a:cxn>
                <a:cxn ang="0">
                  <a:pos x="205" y="5"/>
                </a:cxn>
                <a:cxn ang="0">
                  <a:pos x="165" y="10"/>
                </a:cxn>
                <a:cxn ang="0">
                  <a:pos x="125" y="25"/>
                </a:cxn>
                <a:cxn ang="0">
                  <a:pos x="85" y="50"/>
                </a:cxn>
                <a:cxn ang="0">
                  <a:pos x="40" y="80"/>
                </a:cxn>
                <a:cxn ang="0">
                  <a:pos x="0" y="120"/>
                </a:cxn>
                <a:cxn ang="0">
                  <a:pos x="0" y="120"/>
                </a:cxn>
                <a:cxn ang="0">
                  <a:pos x="30" y="95"/>
                </a:cxn>
                <a:cxn ang="0">
                  <a:pos x="65" y="75"/>
                </a:cxn>
                <a:cxn ang="0">
                  <a:pos x="120" y="50"/>
                </a:cxn>
                <a:cxn ang="0">
                  <a:pos x="150" y="45"/>
                </a:cxn>
                <a:cxn ang="0">
                  <a:pos x="185" y="35"/>
                </a:cxn>
                <a:cxn ang="0">
                  <a:pos x="225" y="35"/>
                </a:cxn>
                <a:cxn ang="0">
                  <a:pos x="265" y="30"/>
                </a:cxn>
                <a:cxn ang="0">
                  <a:pos x="315" y="35"/>
                </a:cxn>
                <a:cxn ang="0">
                  <a:pos x="360" y="45"/>
                </a:cxn>
                <a:cxn ang="0">
                  <a:pos x="415" y="60"/>
                </a:cxn>
                <a:cxn ang="0">
                  <a:pos x="475" y="85"/>
                </a:cxn>
                <a:cxn ang="0">
                  <a:pos x="475" y="85"/>
                </a:cxn>
              </a:cxnLst>
              <a:rect l="0" t="0" r="r" b="b"/>
              <a:pathLst>
                <a:path w="475" h="120">
                  <a:moveTo>
                    <a:pt x="475" y="85"/>
                  </a:moveTo>
                  <a:lnTo>
                    <a:pt x="475" y="85"/>
                  </a:lnTo>
                  <a:lnTo>
                    <a:pt x="460" y="75"/>
                  </a:lnTo>
                  <a:lnTo>
                    <a:pt x="430" y="55"/>
                  </a:lnTo>
                  <a:lnTo>
                    <a:pt x="380" y="30"/>
                  </a:lnTo>
                  <a:lnTo>
                    <a:pt x="320" y="10"/>
                  </a:lnTo>
                  <a:lnTo>
                    <a:pt x="285" y="5"/>
                  </a:lnTo>
                  <a:lnTo>
                    <a:pt x="245" y="0"/>
                  </a:lnTo>
                  <a:lnTo>
                    <a:pt x="205" y="5"/>
                  </a:lnTo>
                  <a:lnTo>
                    <a:pt x="165" y="10"/>
                  </a:lnTo>
                  <a:lnTo>
                    <a:pt x="125" y="25"/>
                  </a:lnTo>
                  <a:lnTo>
                    <a:pt x="85" y="50"/>
                  </a:lnTo>
                  <a:lnTo>
                    <a:pt x="40" y="80"/>
                  </a:lnTo>
                  <a:lnTo>
                    <a:pt x="0" y="120"/>
                  </a:lnTo>
                  <a:lnTo>
                    <a:pt x="30" y="95"/>
                  </a:lnTo>
                  <a:lnTo>
                    <a:pt x="65" y="75"/>
                  </a:lnTo>
                  <a:lnTo>
                    <a:pt x="120" y="50"/>
                  </a:lnTo>
                  <a:lnTo>
                    <a:pt x="150" y="45"/>
                  </a:lnTo>
                  <a:lnTo>
                    <a:pt x="185" y="35"/>
                  </a:lnTo>
                  <a:lnTo>
                    <a:pt x="225" y="35"/>
                  </a:lnTo>
                  <a:lnTo>
                    <a:pt x="265" y="30"/>
                  </a:lnTo>
                  <a:lnTo>
                    <a:pt x="315" y="35"/>
                  </a:lnTo>
                  <a:lnTo>
                    <a:pt x="360" y="45"/>
                  </a:lnTo>
                  <a:lnTo>
                    <a:pt x="415" y="60"/>
                  </a:lnTo>
                  <a:lnTo>
                    <a:pt x="475" y="85"/>
                  </a:lnTo>
                  <a:close/>
                </a:path>
              </a:pathLst>
            </a:custGeom>
            <a:solidFill>
              <a:srgbClr val="FFA6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37" name="Freeform 197"/>
            <p:cNvSpPr>
              <a:spLocks/>
            </p:cNvSpPr>
            <p:nvPr/>
          </p:nvSpPr>
          <p:spPr bwMode="auto">
            <a:xfrm>
              <a:off x="5553075" y="3341874"/>
              <a:ext cx="165100" cy="222250"/>
            </a:xfrm>
            <a:custGeom>
              <a:avLst/>
              <a:gdLst/>
              <a:ahLst/>
              <a:cxnLst>
                <a:cxn ang="0">
                  <a:pos x="260" y="169"/>
                </a:cxn>
                <a:cxn ang="0">
                  <a:pos x="260" y="169"/>
                </a:cxn>
                <a:cxn ang="0">
                  <a:pos x="260" y="204"/>
                </a:cxn>
                <a:cxn ang="0">
                  <a:pos x="255" y="234"/>
                </a:cxn>
                <a:cxn ang="0">
                  <a:pos x="245" y="269"/>
                </a:cxn>
                <a:cxn ang="0">
                  <a:pos x="230" y="294"/>
                </a:cxn>
                <a:cxn ang="0">
                  <a:pos x="210" y="314"/>
                </a:cxn>
                <a:cxn ang="0">
                  <a:pos x="190" y="334"/>
                </a:cxn>
                <a:cxn ang="0">
                  <a:pos x="165" y="344"/>
                </a:cxn>
                <a:cxn ang="0">
                  <a:pos x="140" y="349"/>
                </a:cxn>
                <a:cxn ang="0">
                  <a:pos x="140" y="349"/>
                </a:cxn>
                <a:cxn ang="0">
                  <a:pos x="115" y="349"/>
                </a:cxn>
                <a:cxn ang="0">
                  <a:pos x="90" y="339"/>
                </a:cxn>
                <a:cxn ang="0">
                  <a:pos x="65" y="324"/>
                </a:cxn>
                <a:cxn ang="0">
                  <a:pos x="45" y="304"/>
                </a:cxn>
                <a:cxn ang="0">
                  <a:pos x="25" y="279"/>
                </a:cxn>
                <a:cxn ang="0">
                  <a:pos x="15" y="249"/>
                </a:cxn>
                <a:cxn ang="0">
                  <a:pos x="5" y="214"/>
                </a:cxn>
                <a:cxn ang="0">
                  <a:pos x="0" y="179"/>
                </a:cxn>
                <a:cxn ang="0">
                  <a:pos x="0" y="179"/>
                </a:cxn>
                <a:cxn ang="0">
                  <a:pos x="0" y="145"/>
                </a:cxn>
                <a:cxn ang="0">
                  <a:pos x="5" y="115"/>
                </a:cxn>
                <a:cxn ang="0">
                  <a:pos x="15" y="85"/>
                </a:cxn>
                <a:cxn ang="0">
                  <a:pos x="30" y="55"/>
                </a:cxn>
                <a:cxn ang="0">
                  <a:pos x="50" y="35"/>
                </a:cxn>
                <a:cxn ang="0">
                  <a:pos x="70" y="15"/>
                </a:cxn>
                <a:cxn ang="0">
                  <a:pos x="95" y="5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45" y="5"/>
                </a:cxn>
                <a:cxn ang="0">
                  <a:pos x="170" y="10"/>
                </a:cxn>
                <a:cxn ang="0">
                  <a:pos x="195" y="25"/>
                </a:cxn>
                <a:cxn ang="0">
                  <a:pos x="215" y="45"/>
                </a:cxn>
                <a:cxn ang="0">
                  <a:pos x="235" y="70"/>
                </a:cxn>
                <a:cxn ang="0">
                  <a:pos x="245" y="100"/>
                </a:cxn>
                <a:cxn ang="0">
                  <a:pos x="255" y="135"/>
                </a:cxn>
                <a:cxn ang="0">
                  <a:pos x="260" y="169"/>
                </a:cxn>
                <a:cxn ang="0">
                  <a:pos x="260" y="169"/>
                </a:cxn>
              </a:cxnLst>
              <a:rect l="0" t="0" r="r" b="b"/>
              <a:pathLst>
                <a:path w="260" h="349">
                  <a:moveTo>
                    <a:pt x="260" y="169"/>
                  </a:moveTo>
                  <a:lnTo>
                    <a:pt x="260" y="169"/>
                  </a:lnTo>
                  <a:lnTo>
                    <a:pt x="260" y="204"/>
                  </a:lnTo>
                  <a:lnTo>
                    <a:pt x="255" y="234"/>
                  </a:lnTo>
                  <a:lnTo>
                    <a:pt x="245" y="269"/>
                  </a:lnTo>
                  <a:lnTo>
                    <a:pt x="230" y="294"/>
                  </a:lnTo>
                  <a:lnTo>
                    <a:pt x="210" y="314"/>
                  </a:lnTo>
                  <a:lnTo>
                    <a:pt x="190" y="334"/>
                  </a:lnTo>
                  <a:lnTo>
                    <a:pt x="165" y="344"/>
                  </a:lnTo>
                  <a:lnTo>
                    <a:pt x="140" y="349"/>
                  </a:lnTo>
                  <a:lnTo>
                    <a:pt x="115" y="349"/>
                  </a:lnTo>
                  <a:lnTo>
                    <a:pt x="90" y="339"/>
                  </a:lnTo>
                  <a:lnTo>
                    <a:pt x="65" y="324"/>
                  </a:lnTo>
                  <a:lnTo>
                    <a:pt x="45" y="304"/>
                  </a:lnTo>
                  <a:lnTo>
                    <a:pt x="25" y="279"/>
                  </a:lnTo>
                  <a:lnTo>
                    <a:pt x="15" y="249"/>
                  </a:lnTo>
                  <a:lnTo>
                    <a:pt x="5" y="214"/>
                  </a:lnTo>
                  <a:lnTo>
                    <a:pt x="0" y="179"/>
                  </a:lnTo>
                  <a:lnTo>
                    <a:pt x="0" y="145"/>
                  </a:lnTo>
                  <a:lnTo>
                    <a:pt x="5" y="115"/>
                  </a:lnTo>
                  <a:lnTo>
                    <a:pt x="15" y="85"/>
                  </a:lnTo>
                  <a:lnTo>
                    <a:pt x="30" y="55"/>
                  </a:lnTo>
                  <a:lnTo>
                    <a:pt x="50" y="35"/>
                  </a:lnTo>
                  <a:lnTo>
                    <a:pt x="70" y="15"/>
                  </a:lnTo>
                  <a:lnTo>
                    <a:pt x="95" y="5"/>
                  </a:lnTo>
                  <a:lnTo>
                    <a:pt x="120" y="0"/>
                  </a:lnTo>
                  <a:lnTo>
                    <a:pt x="145" y="5"/>
                  </a:lnTo>
                  <a:lnTo>
                    <a:pt x="170" y="10"/>
                  </a:lnTo>
                  <a:lnTo>
                    <a:pt x="195" y="25"/>
                  </a:lnTo>
                  <a:lnTo>
                    <a:pt x="215" y="45"/>
                  </a:lnTo>
                  <a:lnTo>
                    <a:pt x="235" y="70"/>
                  </a:lnTo>
                  <a:lnTo>
                    <a:pt x="245" y="100"/>
                  </a:lnTo>
                  <a:lnTo>
                    <a:pt x="255" y="135"/>
                  </a:lnTo>
                  <a:lnTo>
                    <a:pt x="260" y="169"/>
                  </a:lnTo>
                  <a:close/>
                </a:path>
              </a:pathLst>
            </a:custGeom>
            <a:solidFill>
              <a:srgbClr val="203E99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38" name="Freeform 196"/>
            <p:cNvSpPr>
              <a:spLocks/>
            </p:cNvSpPr>
            <p:nvPr/>
          </p:nvSpPr>
          <p:spPr bwMode="auto">
            <a:xfrm>
              <a:off x="5568950" y="3364163"/>
              <a:ext cx="133350" cy="177673"/>
            </a:xfrm>
            <a:custGeom>
              <a:avLst/>
              <a:gdLst/>
              <a:ahLst/>
              <a:cxnLst>
                <a:cxn ang="0">
                  <a:pos x="210" y="134"/>
                </a:cxn>
                <a:cxn ang="0">
                  <a:pos x="210" y="134"/>
                </a:cxn>
                <a:cxn ang="0">
                  <a:pos x="210" y="164"/>
                </a:cxn>
                <a:cxn ang="0">
                  <a:pos x="205" y="189"/>
                </a:cxn>
                <a:cxn ang="0">
                  <a:pos x="195" y="214"/>
                </a:cxn>
                <a:cxn ang="0">
                  <a:pos x="185" y="234"/>
                </a:cxn>
                <a:cxn ang="0">
                  <a:pos x="170" y="254"/>
                </a:cxn>
                <a:cxn ang="0">
                  <a:pos x="150" y="264"/>
                </a:cxn>
                <a:cxn ang="0">
                  <a:pos x="135" y="274"/>
                </a:cxn>
                <a:cxn ang="0">
                  <a:pos x="110" y="279"/>
                </a:cxn>
                <a:cxn ang="0">
                  <a:pos x="110" y="279"/>
                </a:cxn>
                <a:cxn ang="0">
                  <a:pos x="90" y="279"/>
                </a:cxn>
                <a:cxn ang="0">
                  <a:pos x="70" y="269"/>
                </a:cxn>
                <a:cxn ang="0">
                  <a:pos x="55" y="259"/>
                </a:cxn>
                <a:cxn ang="0">
                  <a:pos x="35" y="244"/>
                </a:cxn>
                <a:cxn ang="0">
                  <a:pos x="25" y="224"/>
                </a:cxn>
                <a:cxn ang="0">
                  <a:pos x="10" y="199"/>
                </a:cxn>
                <a:cxn ang="0">
                  <a:pos x="5" y="174"/>
                </a:cxn>
                <a:cxn ang="0">
                  <a:pos x="0" y="144"/>
                </a:cxn>
                <a:cxn ang="0">
                  <a:pos x="0" y="144"/>
                </a:cxn>
                <a:cxn ang="0">
                  <a:pos x="0" y="120"/>
                </a:cxn>
                <a:cxn ang="0">
                  <a:pos x="5" y="90"/>
                </a:cxn>
                <a:cxn ang="0">
                  <a:pos x="15" y="65"/>
                </a:cxn>
                <a:cxn ang="0">
                  <a:pos x="25" y="45"/>
                </a:cxn>
                <a:cxn ang="0">
                  <a:pos x="40" y="30"/>
                </a:cxn>
                <a:cxn ang="0">
                  <a:pos x="60" y="15"/>
                </a:cxn>
                <a:cxn ang="0">
                  <a:pos x="75" y="5"/>
                </a:cxn>
                <a:cxn ang="0">
                  <a:pos x="100" y="0"/>
                </a:cxn>
                <a:cxn ang="0">
                  <a:pos x="100" y="0"/>
                </a:cxn>
                <a:cxn ang="0">
                  <a:pos x="120" y="5"/>
                </a:cxn>
                <a:cxn ang="0">
                  <a:pos x="140" y="10"/>
                </a:cxn>
                <a:cxn ang="0">
                  <a:pos x="155" y="20"/>
                </a:cxn>
                <a:cxn ang="0">
                  <a:pos x="175" y="40"/>
                </a:cxn>
                <a:cxn ang="0">
                  <a:pos x="185" y="60"/>
                </a:cxn>
                <a:cxn ang="0">
                  <a:pos x="200" y="80"/>
                </a:cxn>
                <a:cxn ang="0">
                  <a:pos x="205" y="105"/>
                </a:cxn>
                <a:cxn ang="0">
                  <a:pos x="210" y="134"/>
                </a:cxn>
                <a:cxn ang="0">
                  <a:pos x="210" y="134"/>
                </a:cxn>
              </a:cxnLst>
              <a:rect l="0" t="0" r="r" b="b"/>
              <a:pathLst>
                <a:path w="210" h="279">
                  <a:moveTo>
                    <a:pt x="210" y="134"/>
                  </a:moveTo>
                  <a:lnTo>
                    <a:pt x="210" y="134"/>
                  </a:lnTo>
                  <a:lnTo>
                    <a:pt x="210" y="164"/>
                  </a:lnTo>
                  <a:lnTo>
                    <a:pt x="205" y="189"/>
                  </a:lnTo>
                  <a:lnTo>
                    <a:pt x="195" y="214"/>
                  </a:lnTo>
                  <a:lnTo>
                    <a:pt x="185" y="234"/>
                  </a:lnTo>
                  <a:lnTo>
                    <a:pt x="170" y="254"/>
                  </a:lnTo>
                  <a:lnTo>
                    <a:pt x="150" y="264"/>
                  </a:lnTo>
                  <a:lnTo>
                    <a:pt x="135" y="274"/>
                  </a:lnTo>
                  <a:lnTo>
                    <a:pt x="110" y="279"/>
                  </a:lnTo>
                  <a:lnTo>
                    <a:pt x="90" y="279"/>
                  </a:lnTo>
                  <a:lnTo>
                    <a:pt x="70" y="269"/>
                  </a:lnTo>
                  <a:lnTo>
                    <a:pt x="55" y="259"/>
                  </a:lnTo>
                  <a:lnTo>
                    <a:pt x="35" y="244"/>
                  </a:lnTo>
                  <a:lnTo>
                    <a:pt x="25" y="224"/>
                  </a:lnTo>
                  <a:lnTo>
                    <a:pt x="10" y="199"/>
                  </a:lnTo>
                  <a:lnTo>
                    <a:pt x="5" y="174"/>
                  </a:lnTo>
                  <a:lnTo>
                    <a:pt x="0" y="144"/>
                  </a:lnTo>
                  <a:lnTo>
                    <a:pt x="0" y="120"/>
                  </a:lnTo>
                  <a:lnTo>
                    <a:pt x="5" y="90"/>
                  </a:lnTo>
                  <a:lnTo>
                    <a:pt x="15" y="65"/>
                  </a:lnTo>
                  <a:lnTo>
                    <a:pt x="25" y="45"/>
                  </a:lnTo>
                  <a:lnTo>
                    <a:pt x="40" y="30"/>
                  </a:lnTo>
                  <a:lnTo>
                    <a:pt x="60" y="15"/>
                  </a:lnTo>
                  <a:lnTo>
                    <a:pt x="75" y="5"/>
                  </a:lnTo>
                  <a:lnTo>
                    <a:pt x="100" y="0"/>
                  </a:lnTo>
                  <a:lnTo>
                    <a:pt x="120" y="5"/>
                  </a:lnTo>
                  <a:lnTo>
                    <a:pt x="140" y="10"/>
                  </a:lnTo>
                  <a:lnTo>
                    <a:pt x="155" y="20"/>
                  </a:lnTo>
                  <a:lnTo>
                    <a:pt x="175" y="40"/>
                  </a:lnTo>
                  <a:lnTo>
                    <a:pt x="185" y="60"/>
                  </a:lnTo>
                  <a:lnTo>
                    <a:pt x="200" y="80"/>
                  </a:lnTo>
                  <a:lnTo>
                    <a:pt x="205" y="105"/>
                  </a:lnTo>
                  <a:lnTo>
                    <a:pt x="210" y="134"/>
                  </a:lnTo>
                  <a:close/>
                </a:path>
              </a:pathLst>
            </a:custGeom>
            <a:solidFill>
              <a:srgbClr val="3261AA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39" name="Freeform 195"/>
            <p:cNvSpPr>
              <a:spLocks/>
            </p:cNvSpPr>
            <p:nvPr/>
          </p:nvSpPr>
          <p:spPr bwMode="auto">
            <a:xfrm>
              <a:off x="5591175" y="3402372"/>
              <a:ext cx="88900" cy="110807"/>
            </a:xfrm>
            <a:custGeom>
              <a:avLst/>
              <a:gdLst/>
              <a:ahLst/>
              <a:cxnLst>
                <a:cxn ang="0">
                  <a:pos x="140" y="84"/>
                </a:cxn>
                <a:cxn ang="0">
                  <a:pos x="140" y="84"/>
                </a:cxn>
                <a:cxn ang="0">
                  <a:pos x="135" y="114"/>
                </a:cxn>
                <a:cxn ang="0">
                  <a:pos x="120" y="144"/>
                </a:cxn>
                <a:cxn ang="0">
                  <a:pos x="100" y="164"/>
                </a:cxn>
                <a:cxn ang="0">
                  <a:pos x="90" y="169"/>
                </a:cxn>
                <a:cxn ang="0">
                  <a:pos x="75" y="174"/>
                </a:cxn>
                <a:cxn ang="0">
                  <a:pos x="75" y="174"/>
                </a:cxn>
                <a:cxn ang="0">
                  <a:pos x="60" y="169"/>
                </a:cxn>
                <a:cxn ang="0">
                  <a:pos x="50" y="164"/>
                </a:cxn>
                <a:cxn ang="0">
                  <a:pos x="25" y="149"/>
                </a:cxn>
                <a:cxn ang="0">
                  <a:pos x="10" y="124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5" y="55"/>
                </a:cxn>
                <a:cxn ang="0">
                  <a:pos x="20" y="30"/>
                </a:cxn>
                <a:cxn ang="0">
                  <a:pos x="40" y="10"/>
                </a:cxn>
                <a:cxn ang="0">
                  <a:pos x="50" y="0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80" y="0"/>
                </a:cxn>
                <a:cxn ang="0">
                  <a:pos x="90" y="5"/>
                </a:cxn>
                <a:cxn ang="0">
                  <a:pos x="115" y="25"/>
                </a:cxn>
                <a:cxn ang="0">
                  <a:pos x="130" y="50"/>
                </a:cxn>
                <a:cxn ang="0">
                  <a:pos x="140" y="84"/>
                </a:cxn>
                <a:cxn ang="0">
                  <a:pos x="140" y="84"/>
                </a:cxn>
              </a:cxnLst>
              <a:rect l="0" t="0" r="r" b="b"/>
              <a:pathLst>
                <a:path w="140" h="174">
                  <a:moveTo>
                    <a:pt x="140" y="84"/>
                  </a:moveTo>
                  <a:lnTo>
                    <a:pt x="140" y="84"/>
                  </a:lnTo>
                  <a:lnTo>
                    <a:pt x="135" y="114"/>
                  </a:lnTo>
                  <a:lnTo>
                    <a:pt x="120" y="144"/>
                  </a:lnTo>
                  <a:lnTo>
                    <a:pt x="100" y="164"/>
                  </a:lnTo>
                  <a:lnTo>
                    <a:pt x="90" y="169"/>
                  </a:lnTo>
                  <a:lnTo>
                    <a:pt x="75" y="174"/>
                  </a:lnTo>
                  <a:lnTo>
                    <a:pt x="60" y="169"/>
                  </a:lnTo>
                  <a:lnTo>
                    <a:pt x="50" y="164"/>
                  </a:lnTo>
                  <a:lnTo>
                    <a:pt x="25" y="149"/>
                  </a:lnTo>
                  <a:lnTo>
                    <a:pt x="10" y="124"/>
                  </a:lnTo>
                  <a:lnTo>
                    <a:pt x="0" y="89"/>
                  </a:lnTo>
                  <a:lnTo>
                    <a:pt x="5" y="55"/>
                  </a:lnTo>
                  <a:lnTo>
                    <a:pt x="20" y="30"/>
                  </a:lnTo>
                  <a:lnTo>
                    <a:pt x="40" y="10"/>
                  </a:lnTo>
                  <a:lnTo>
                    <a:pt x="50" y="0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0" y="5"/>
                  </a:lnTo>
                  <a:lnTo>
                    <a:pt x="115" y="25"/>
                  </a:lnTo>
                  <a:lnTo>
                    <a:pt x="130" y="50"/>
                  </a:lnTo>
                  <a:lnTo>
                    <a:pt x="140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40" name="Freeform 194"/>
            <p:cNvSpPr>
              <a:spLocks/>
            </p:cNvSpPr>
            <p:nvPr/>
          </p:nvSpPr>
          <p:spPr bwMode="auto">
            <a:xfrm>
              <a:off x="5597525" y="3399188"/>
              <a:ext cx="31750" cy="41393"/>
            </a:xfrm>
            <a:custGeom>
              <a:avLst/>
              <a:gdLst/>
              <a:ahLst/>
              <a:cxnLst>
                <a:cxn ang="0">
                  <a:pos x="50" y="30"/>
                </a:cxn>
                <a:cxn ang="0">
                  <a:pos x="50" y="30"/>
                </a:cxn>
                <a:cxn ang="0">
                  <a:pos x="50" y="40"/>
                </a:cxn>
                <a:cxn ang="0">
                  <a:pos x="45" y="55"/>
                </a:cxn>
                <a:cxn ang="0">
                  <a:pos x="40" y="65"/>
                </a:cxn>
                <a:cxn ang="0">
                  <a:pos x="30" y="65"/>
                </a:cxn>
                <a:cxn ang="0">
                  <a:pos x="30" y="65"/>
                </a:cxn>
                <a:cxn ang="0">
                  <a:pos x="20" y="65"/>
                </a:cxn>
                <a:cxn ang="0">
                  <a:pos x="10" y="60"/>
                </a:cxn>
                <a:cxn ang="0">
                  <a:pos x="5" y="5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10" y="5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40" y="5"/>
                </a:cxn>
                <a:cxn ang="0">
                  <a:pos x="45" y="15"/>
                </a:cxn>
                <a:cxn ang="0">
                  <a:pos x="50" y="30"/>
                </a:cxn>
                <a:cxn ang="0">
                  <a:pos x="50" y="30"/>
                </a:cxn>
              </a:cxnLst>
              <a:rect l="0" t="0" r="r" b="b"/>
              <a:pathLst>
                <a:path w="50" h="65">
                  <a:moveTo>
                    <a:pt x="50" y="30"/>
                  </a:moveTo>
                  <a:lnTo>
                    <a:pt x="50" y="30"/>
                  </a:lnTo>
                  <a:lnTo>
                    <a:pt x="50" y="40"/>
                  </a:lnTo>
                  <a:lnTo>
                    <a:pt x="45" y="55"/>
                  </a:lnTo>
                  <a:lnTo>
                    <a:pt x="40" y="65"/>
                  </a:lnTo>
                  <a:lnTo>
                    <a:pt x="30" y="65"/>
                  </a:lnTo>
                  <a:lnTo>
                    <a:pt x="20" y="65"/>
                  </a:lnTo>
                  <a:lnTo>
                    <a:pt x="10" y="60"/>
                  </a:lnTo>
                  <a:lnTo>
                    <a:pt x="5" y="50"/>
                  </a:lnTo>
                  <a:lnTo>
                    <a:pt x="0" y="40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5"/>
                  </a:lnTo>
                  <a:lnTo>
                    <a:pt x="45" y="15"/>
                  </a:lnTo>
                  <a:lnTo>
                    <a:pt x="5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41" name="Freeform 193"/>
            <p:cNvSpPr>
              <a:spLocks/>
            </p:cNvSpPr>
            <p:nvPr/>
          </p:nvSpPr>
          <p:spPr bwMode="auto">
            <a:xfrm>
              <a:off x="5657850" y="3474969"/>
              <a:ext cx="19050" cy="1910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25" y="0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0" y="20"/>
                </a:cxn>
                <a:cxn ang="0">
                  <a:pos x="20" y="30"/>
                </a:cxn>
                <a:cxn ang="0">
                  <a:pos x="20" y="30"/>
                </a:cxn>
                <a:cxn ang="0">
                  <a:pos x="10" y="3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30" h="30">
                  <a:moveTo>
                    <a:pt x="10" y="0"/>
                  </a:moveTo>
                  <a:lnTo>
                    <a:pt x="10" y="0"/>
                  </a:lnTo>
                  <a:lnTo>
                    <a:pt x="25" y="0"/>
                  </a:lnTo>
                  <a:lnTo>
                    <a:pt x="30" y="10"/>
                  </a:lnTo>
                  <a:lnTo>
                    <a:pt x="30" y="20"/>
                  </a:lnTo>
                  <a:lnTo>
                    <a:pt x="20" y="3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42" name="Freeform 192"/>
            <p:cNvSpPr>
              <a:spLocks/>
            </p:cNvSpPr>
            <p:nvPr/>
          </p:nvSpPr>
          <p:spPr bwMode="auto">
            <a:xfrm>
              <a:off x="5641975" y="4248068"/>
              <a:ext cx="168275" cy="598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15"/>
                </a:cxn>
                <a:cxn ang="0">
                  <a:pos x="30" y="45"/>
                </a:cxn>
                <a:cxn ang="0">
                  <a:pos x="50" y="60"/>
                </a:cxn>
                <a:cxn ang="0">
                  <a:pos x="70" y="74"/>
                </a:cxn>
                <a:cxn ang="0">
                  <a:pos x="95" y="89"/>
                </a:cxn>
                <a:cxn ang="0">
                  <a:pos x="120" y="94"/>
                </a:cxn>
                <a:cxn ang="0">
                  <a:pos x="120" y="94"/>
                </a:cxn>
                <a:cxn ang="0">
                  <a:pos x="140" y="94"/>
                </a:cxn>
                <a:cxn ang="0">
                  <a:pos x="160" y="94"/>
                </a:cxn>
                <a:cxn ang="0">
                  <a:pos x="205" y="79"/>
                </a:cxn>
                <a:cxn ang="0">
                  <a:pos x="245" y="64"/>
                </a:cxn>
                <a:cxn ang="0">
                  <a:pos x="265" y="50"/>
                </a:cxn>
                <a:cxn ang="0">
                  <a:pos x="265" y="50"/>
                </a:cxn>
                <a:cxn ang="0">
                  <a:pos x="225" y="55"/>
                </a:cxn>
                <a:cxn ang="0">
                  <a:pos x="180" y="55"/>
                </a:cxn>
                <a:cxn ang="0">
                  <a:pos x="125" y="50"/>
                </a:cxn>
                <a:cxn ang="0">
                  <a:pos x="125" y="50"/>
                </a:cxn>
                <a:cxn ang="0">
                  <a:pos x="70" y="35"/>
                </a:cxn>
                <a:cxn ang="0">
                  <a:pos x="30" y="2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5" h="94">
                  <a:moveTo>
                    <a:pt x="0" y="0"/>
                  </a:moveTo>
                  <a:lnTo>
                    <a:pt x="0" y="0"/>
                  </a:lnTo>
                  <a:lnTo>
                    <a:pt x="5" y="15"/>
                  </a:lnTo>
                  <a:lnTo>
                    <a:pt x="30" y="45"/>
                  </a:lnTo>
                  <a:lnTo>
                    <a:pt x="50" y="60"/>
                  </a:lnTo>
                  <a:lnTo>
                    <a:pt x="70" y="74"/>
                  </a:lnTo>
                  <a:lnTo>
                    <a:pt x="95" y="89"/>
                  </a:lnTo>
                  <a:lnTo>
                    <a:pt x="120" y="94"/>
                  </a:lnTo>
                  <a:lnTo>
                    <a:pt x="140" y="94"/>
                  </a:lnTo>
                  <a:lnTo>
                    <a:pt x="160" y="94"/>
                  </a:lnTo>
                  <a:lnTo>
                    <a:pt x="205" y="79"/>
                  </a:lnTo>
                  <a:lnTo>
                    <a:pt x="245" y="64"/>
                  </a:lnTo>
                  <a:lnTo>
                    <a:pt x="265" y="50"/>
                  </a:lnTo>
                  <a:lnTo>
                    <a:pt x="225" y="55"/>
                  </a:lnTo>
                  <a:lnTo>
                    <a:pt x="180" y="55"/>
                  </a:lnTo>
                  <a:lnTo>
                    <a:pt x="125" y="50"/>
                  </a:lnTo>
                  <a:lnTo>
                    <a:pt x="70" y="35"/>
                  </a:lnTo>
                  <a:lnTo>
                    <a:pt x="3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6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43" name="Freeform 191"/>
            <p:cNvSpPr>
              <a:spLocks/>
            </p:cNvSpPr>
            <p:nvPr/>
          </p:nvSpPr>
          <p:spPr bwMode="auto">
            <a:xfrm>
              <a:off x="5492750" y="3739249"/>
              <a:ext cx="606425" cy="5088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35" y="35"/>
                </a:cxn>
                <a:cxn ang="0">
                  <a:pos x="75" y="65"/>
                </a:cxn>
                <a:cxn ang="0">
                  <a:pos x="120" y="100"/>
                </a:cxn>
                <a:cxn ang="0">
                  <a:pos x="175" y="130"/>
                </a:cxn>
                <a:cxn ang="0">
                  <a:pos x="230" y="165"/>
                </a:cxn>
                <a:cxn ang="0">
                  <a:pos x="295" y="195"/>
                </a:cxn>
                <a:cxn ang="0">
                  <a:pos x="360" y="219"/>
                </a:cxn>
                <a:cxn ang="0">
                  <a:pos x="425" y="244"/>
                </a:cxn>
                <a:cxn ang="0">
                  <a:pos x="495" y="264"/>
                </a:cxn>
                <a:cxn ang="0">
                  <a:pos x="565" y="279"/>
                </a:cxn>
                <a:cxn ang="0">
                  <a:pos x="635" y="284"/>
                </a:cxn>
                <a:cxn ang="0">
                  <a:pos x="705" y="289"/>
                </a:cxn>
                <a:cxn ang="0">
                  <a:pos x="770" y="284"/>
                </a:cxn>
                <a:cxn ang="0">
                  <a:pos x="835" y="269"/>
                </a:cxn>
                <a:cxn ang="0">
                  <a:pos x="895" y="249"/>
                </a:cxn>
                <a:cxn ang="0">
                  <a:pos x="955" y="214"/>
                </a:cxn>
                <a:cxn ang="0">
                  <a:pos x="955" y="214"/>
                </a:cxn>
                <a:cxn ang="0">
                  <a:pos x="910" y="259"/>
                </a:cxn>
                <a:cxn ang="0">
                  <a:pos x="810" y="364"/>
                </a:cxn>
                <a:cxn ang="0">
                  <a:pos x="760" y="429"/>
                </a:cxn>
                <a:cxn ang="0">
                  <a:pos x="710" y="499"/>
                </a:cxn>
                <a:cxn ang="0">
                  <a:pos x="670" y="564"/>
                </a:cxn>
                <a:cxn ang="0">
                  <a:pos x="660" y="599"/>
                </a:cxn>
                <a:cxn ang="0">
                  <a:pos x="650" y="629"/>
                </a:cxn>
                <a:cxn ang="0">
                  <a:pos x="650" y="629"/>
                </a:cxn>
                <a:cxn ang="0">
                  <a:pos x="640" y="659"/>
                </a:cxn>
                <a:cxn ang="0">
                  <a:pos x="625" y="689"/>
                </a:cxn>
                <a:cxn ang="0">
                  <a:pos x="605" y="714"/>
                </a:cxn>
                <a:cxn ang="0">
                  <a:pos x="580" y="744"/>
                </a:cxn>
                <a:cxn ang="0">
                  <a:pos x="545" y="764"/>
                </a:cxn>
                <a:cxn ang="0">
                  <a:pos x="510" y="784"/>
                </a:cxn>
                <a:cxn ang="0">
                  <a:pos x="475" y="794"/>
                </a:cxn>
                <a:cxn ang="0">
                  <a:pos x="435" y="799"/>
                </a:cxn>
                <a:cxn ang="0">
                  <a:pos x="390" y="799"/>
                </a:cxn>
                <a:cxn ang="0">
                  <a:pos x="345" y="789"/>
                </a:cxn>
                <a:cxn ang="0">
                  <a:pos x="300" y="764"/>
                </a:cxn>
                <a:cxn ang="0">
                  <a:pos x="255" y="734"/>
                </a:cxn>
                <a:cxn ang="0">
                  <a:pos x="215" y="689"/>
                </a:cxn>
                <a:cxn ang="0">
                  <a:pos x="170" y="634"/>
                </a:cxn>
                <a:cxn ang="0">
                  <a:pos x="130" y="559"/>
                </a:cxn>
                <a:cxn ang="0">
                  <a:pos x="90" y="474"/>
                </a:cxn>
                <a:cxn ang="0">
                  <a:pos x="90" y="474"/>
                </a:cxn>
                <a:cxn ang="0">
                  <a:pos x="55" y="364"/>
                </a:cxn>
                <a:cxn ang="0">
                  <a:pos x="30" y="269"/>
                </a:cxn>
                <a:cxn ang="0">
                  <a:pos x="10" y="190"/>
                </a:cxn>
                <a:cxn ang="0">
                  <a:pos x="5" y="125"/>
                </a:cxn>
                <a:cxn ang="0">
                  <a:pos x="0" y="70"/>
                </a:cxn>
                <a:cxn ang="0">
                  <a:pos x="0" y="3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955" h="799">
                  <a:moveTo>
                    <a:pt x="5" y="0"/>
                  </a:moveTo>
                  <a:lnTo>
                    <a:pt x="5" y="0"/>
                  </a:lnTo>
                  <a:lnTo>
                    <a:pt x="35" y="35"/>
                  </a:lnTo>
                  <a:lnTo>
                    <a:pt x="75" y="65"/>
                  </a:lnTo>
                  <a:lnTo>
                    <a:pt x="120" y="100"/>
                  </a:lnTo>
                  <a:lnTo>
                    <a:pt x="175" y="130"/>
                  </a:lnTo>
                  <a:lnTo>
                    <a:pt x="230" y="165"/>
                  </a:lnTo>
                  <a:lnTo>
                    <a:pt x="295" y="195"/>
                  </a:lnTo>
                  <a:lnTo>
                    <a:pt x="360" y="219"/>
                  </a:lnTo>
                  <a:lnTo>
                    <a:pt x="425" y="244"/>
                  </a:lnTo>
                  <a:lnTo>
                    <a:pt x="495" y="264"/>
                  </a:lnTo>
                  <a:lnTo>
                    <a:pt x="565" y="279"/>
                  </a:lnTo>
                  <a:lnTo>
                    <a:pt x="635" y="284"/>
                  </a:lnTo>
                  <a:lnTo>
                    <a:pt x="705" y="289"/>
                  </a:lnTo>
                  <a:lnTo>
                    <a:pt x="770" y="284"/>
                  </a:lnTo>
                  <a:lnTo>
                    <a:pt x="835" y="269"/>
                  </a:lnTo>
                  <a:lnTo>
                    <a:pt x="895" y="249"/>
                  </a:lnTo>
                  <a:lnTo>
                    <a:pt x="955" y="214"/>
                  </a:lnTo>
                  <a:lnTo>
                    <a:pt x="910" y="259"/>
                  </a:lnTo>
                  <a:lnTo>
                    <a:pt x="810" y="364"/>
                  </a:lnTo>
                  <a:lnTo>
                    <a:pt x="760" y="429"/>
                  </a:lnTo>
                  <a:lnTo>
                    <a:pt x="710" y="499"/>
                  </a:lnTo>
                  <a:lnTo>
                    <a:pt x="670" y="564"/>
                  </a:lnTo>
                  <a:lnTo>
                    <a:pt x="660" y="599"/>
                  </a:lnTo>
                  <a:lnTo>
                    <a:pt x="650" y="629"/>
                  </a:lnTo>
                  <a:lnTo>
                    <a:pt x="640" y="659"/>
                  </a:lnTo>
                  <a:lnTo>
                    <a:pt x="625" y="689"/>
                  </a:lnTo>
                  <a:lnTo>
                    <a:pt x="605" y="714"/>
                  </a:lnTo>
                  <a:lnTo>
                    <a:pt x="580" y="744"/>
                  </a:lnTo>
                  <a:lnTo>
                    <a:pt x="545" y="764"/>
                  </a:lnTo>
                  <a:lnTo>
                    <a:pt x="510" y="784"/>
                  </a:lnTo>
                  <a:lnTo>
                    <a:pt x="475" y="794"/>
                  </a:lnTo>
                  <a:lnTo>
                    <a:pt x="435" y="799"/>
                  </a:lnTo>
                  <a:lnTo>
                    <a:pt x="390" y="799"/>
                  </a:lnTo>
                  <a:lnTo>
                    <a:pt x="345" y="789"/>
                  </a:lnTo>
                  <a:lnTo>
                    <a:pt x="300" y="764"/>
                  </a:lnTo>
                  <a:lnTo>
                    <a:pt x="255" y="734"/>
                  </a:lnTo>
                  <a:lnTo>
                    <a:pt x="215" y="689"/>
                  </a:lnTo>
                  <a:lnTo>
                    <a:pt x="170" y="634"/>
                  </a:lnTo>
                  <a:lnTo>
                    <a:pt x="130" y="559"/>
                  </a:lnTo>
                  <a:lnTo>
                    <a:pt x="90" y="474"/>
                  </a:lnTo>
                  <a:lnTo>
                    <a:pt x="55" y="364"/>
                  </a:lnTo>
                  <a:lnTo>
                    <a:pt x="30" y="269"/>
                  </a:lnTo>
                  <a:lnTo>
                    <a:pt x="10" y="190"/>
                  </a:lnTo>
                  <a:lnTo>
                    <a:pt x="5" y="125"/>
                  </a:lnTo>
                  <a:lnTo>
                    <a:pt x="0" y="70"/>
                  </a:lnTo>
                  <a:lnTo>
                    <a:pt x="0" y="3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5E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44" name="Freeform 190"/>
            <p:cNvSpPr>
              <a:spLocks/>
            </p:cNvSpPr>
            <p:nvPr/>
          </p:nvSpPr>
          <p:spPr bwMode="auto">
            <a:xfrm>
              <a:off x="5505450" y="3767906"/>
              <a:ext cx="527050" cy="4132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0" y="55"/>
                </a:cxn>
                <a:cxn ang="0">
                  <a:pos x="100" y="105"/>
                </a:cxn>
                <a:cxn ang="0">
                  <a:pos x="155" y="150"/>
                </a:cxn>
                <a:cxn ang="0">
                  <a:pos x="215" y="189"/>
                </a:cxn>
                <a:cxn ang="0">
                  <a:pos x="280" y="224"/>
                </a:cxn>
                <a:cxn ang="0">
                  <a:pos x="345" y="254"/>
                </a:cxn>
                <a:cxn ang="0">
                  <a:pos x="410" y="274"/>
                </a:cxn>
                <a:cxn ang="0">
                  <a:pos x="475" y="294"/>
                </a:cxn>
                <a:cxn ang="0">
                  <a:pos x="475" y="294"/>
                </a:cxn>
                <a:cxn ang="0">
                  <a:pos x="520" y="304"/>
                </a:cxn>
                <a:cxn ang="0">
                  <a:pos x="565" y="304"/>
                </a:cxn>
                <a:cxn ang="0">
                  <a:pos x="610" y="304"/>
                </a:cxn>
                <a:cxn ang="0">
                  <a:pos x="655" y="304"/>
                </a:cxn>
                <a:cxn ang="0">
                  <a:pos x="700" y="294"/>
                </a:cxn>
                <a:cxn ang="0">
                  <a:pos x="745" y="284"/>
                </a:cxn>
                <a:cxn ang="0">
                  <a:pos x="790" y="269"/>
                </a:cxn>
                <a:cxn ang="0">
                  <a:pos x="830" y="249"/>
                </a:cxn>
                <a:cxn ang="0">
                  <a:pos x="830" y="249"/>
                </a:cxn>
                <a:cxn ang="0">
                  <a:pos x="780" y="304"/>
                </a:cxn>
                <a:cxn ang="0">
                  <a:pos x="715" y="379"/>
                </a:cxn>
                <a:cxn ang="0">
                  <a:pos x="680" y="419"/>
                </a:cxn>
                <a:cxn ang="0">
                  <a:pos x="650" y="464"/>
                </a:cxn>
                <a:cxn ang="0">
                  <a:pos x="625" y="514"/>
                </a:cxn>
                <a:cxn ang="0">
                  <a:pos x="610" y="564"/>
                </a:cxn>
                <a:cxn ang="0">
                  <a:pos x="610" y="564"/>
                </a:cxn>
                <a:cxn ang="0">
                  <a:pos x="600" y="584"/>
                </a:cxn>
                <a:cxn ang="0">
                  <a:pos x="580" y="604"/>
                </a:cxn>
                <a:cxn ang="0">
                  <a:pos x="560" y="624"/>
                </a:cxn>
                <a:cxn ang="0">
                  <a:pos x="530" y="634"/>
                </a:cxn>
                <a:cxn ang="0">
                  <a:pos x="500" y="644"/>
                </a:cxn>
                <a:cxn ang="0">
                  <a:pos x="465" y="649"/>
                </a:cxn>
                <a:cxn ang="0">
                  <a:pos x="425" y="649"/>
                </a:cxn>
                <a:cxn ang="0">
                  <a:pos x="385" y="649"/>
                </a:cxn>
                <a:cxn ang="0">
                  <a:pos x="345" y="639"/>
                </a:cxn>
                <a:cxn ang="0">
                  <a:pos x="305" y="624"/>
                </a:cxn>
                <a:cxn ang="0">
                  <a:pos x="260" y="604"/>
                </a:cxn>
                <a:cxn ang="0">
                  <a:pos x="225" y="579"/>
                </a:cxn>
                <a:cxn ang="0">
                  <a:pos x="185" y="549"/>
                </a:cxn>
                <a:cxn ang="0">
                  <a:pos x="155" y="514"/>
                </a:cxn>
                <a:cxn ang="0">
                  <a:pos x="125" y="474"/>
                </a:cxn>
                <a:cxn ang="0">
                  <a:pos x="100" y="424"/>
                </a:cxn>
                <a:cxn ang="0">
                  <a:pos x="100" y="424"/>
                </a:cxn>
                <a:cxn ang="0">
                  <a:pos x="60" y="324"/>
                </a:cxn>
                <a:cxn ang="0">
                  <a:pos x="35" y="239"/>
                </a:cxn>
                <a:cxn ang="0">
                  <a:pos x="15" y="169"/>
                </a:cxn>
                <a:cxn ang="0">
                  <a:pos x="5" y="110"/>
                </a:cxn>
                <a:cxn ang="0">
                  <a:pos x="0" y="6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30" h="649">
                  <a:moveTo>
                    <a:pt x="0" y="0"/>
                  </a:moveTo>
                  <a:lnTo>
                    <a:pt x="0" y="0"/>
                  </a:lnTo>
                  <a:lnTo>
                    <a:pt x="50" y="55"/>
                  </a:lnTo>
                  <a:lnTo>
                    <a:pt x="100" y="105"/>
                  </a:lnTo>
                  <a:lnTo>
                    <a:pt x="155" y="150"/>
                  </a:lnTo>
                  <a:lnTo>
                    <a:pt x="215" y="189"/>
                  </a:lnTo>
                  <a:lnTo>
                    <a:pt x="280" y="224"/>
                  </a:lnTo>
                  <a:lnTo>
                    <a:pt x="345" y="254"/>
                  </a:lnTo>
                  <a:lnTo>
                    <a:pt x="410" y="274"/>
                  </a:lnTo>
                  <a:lnTo>
                    <a:pt x="475" y="294"/>
                  </a:lnTo>
                  <a:lnTo>
                    <a:pt x="520" y="304"/>
                  </a:lnTo>
                  <a:lnTo>
                    <a:pt x="565" y="304"/>
                  </a:lnTo>
                  <a:lnTo>
                    <a:pt x="610" y="304"/>
                  </a:lnTo>
                  <a:lnTo>
                    <a:pt x="655" y="304"/>
                  </a:lnTo>
                  <a:lnTo>
                    <a:pt x="700" y="294"/>
                  </a:lnTo>
                  <a:lnTo>
                    <a:pt x="745" y="284"/>
                  </a:lnTo>
                  <a:lnTo>
                    <a:pt x="790" y="269"/>
                  </a:lnTo>
                  <a:lnTo>
                    <a:pt x="830" y="249"/>
                  </a:lnTo>
                  <a:lnTo>
                    <a:pt x="780" y="304"/>
                  </a:lnTo>
                  <a:lnTo>
                    <a:pt x="715" y="379"/>
                  </a:lnTo>
                  <a:lnTo>
                    <a:pt x="680" y="419"/>
                  </a:lnTo>
                  <a:lnTo>
                    <a:pt x="650" y="464"/>
                  </a:lnTo>
                  <a:lnTo>
                    <a:pt x="625" y="514"/>
                  </a:lnTo>
                  <a:lnTo>
                    <a:pt x="610" y="564"/>
                  </a:lnTo>
                  <a:lnTo>
                    <a:pt x="600" y="584"/>
                  </a:lnTo>
                  <a:lnTo>
                    <a:pt x="580" y="604"/>
                  </a:lnTo>
                  <a:lnTo>
                    <a:pt x="560" y="624"/>
                  </a:lnTo>
                  <a:lnTo>
                    <a:pt x="530" y="634"/>
                  </a:lnTo>
                  <a:lnTo>
                    <a:pt x="500" y="644"/>
                  </a:lnTo>
                  <a:lnTo>
                    <a:pt x="465" y="649"/>
                  </a:lnTo>
                  <a:lnTo>
                    <a:pt x="425" y="649"/>
                  </a:lnTo>
                  <a:lnTo>
                    <a:pt x="385" y="649"/>
                  </a:lnTo>
                  <a:lnTo>
                    <a:pt x="345" y="639"/>
                  </a:lnTo>
                  <a:lnTo>
                    <a:pt x="305" y="624"/>
                  </a:lnTo>
                  <a:lnTo>
                    <a:pt x="260" y="604"/>
                  </a:lnTo>
                  <a:lnTo>
                    <a:pt x="225" y="579"/>
                  </a:lnTo>
                  <a:lnTo>
                    <a:pt x="185" y="549"/>
                  </a:lnTo>
                  <a:lnTo>
                    <a:pt x="155" y="514"/>
                  </a:lnTo>
                  <a:lnTo>
                    <a:pt x="125" y="474"/>
                  </a:lnTo>
                  <a:lnTo>
                    <a:pt x="100" y="424"/>
                  </a:lnTo>
                  <a:lnTo>
                    <a:pt x="60" y="324"/>
                  </a:lnTo>
                  <a:lnTo>
                    <a:pt x="35" y="239"/>
                  </a:lnTo>
                  <a:lnTo>
                    <a:pt x="15" y="169"/>
                  </a:lnTo>
                  <a:lnTo>
                    <a:pt x="5" y="110"/>
                  </a:lnTo>
                  <a:lnTo>
                    <a:pt x="0" y="6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</p:sp>
        <p:pic>
          <p:nvPicPr>
            <p:cNvPr id="945" name="Picture 18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80050" y="3761538"/>
              <a:ext cx="561975" cy="467426"/>
            </a:xfrm>
            <a:prstGeom prst="rect">
              <a:avLst/>
            </a:prstGeom>
            <a:noFill/>
          </p:spPr>
        </p:pic>
        <p:sp>
          <p:nvSpPr>
            <p:cNvPr id="946" name="Freeform 188"/>
            <p:cNvSpPr>
              <a:spLocks/>
            </p:cNvSpPr>
            <p:nvPr/>
          </p:nvSpPr>
          <p:spPr bwMode="auto">
            <a:xfrm>
              <a:off x="5943600" y="3303665"/>
              <a:ext cx="355600" cy="473794"/>
            </a:xfrm>
            <a:custGeom>
              <a:avLst/>
              <a:gdLst/>
              <a:ahLst/>
              <a:cxnLst>
                <a:cxn ang="0">
                  <a:pos x="40" y="674"/>
                </a:cxn>
                <a:cxn ang="0">
                  <a:pos x="40" y="674"/>
                </a:cxn>
                <a:cxn ang="0">
                  <a:pos x="25" y="634"/>
                </a:cxn>
                <a:cxn ang="0">
                  <a:pos x="10" y="584"/>
                </a:cxn>
                <a:cxn ang="0">
                  <a:pos x="5" y="529"/>
                </a:cxn>
                <a:cxn ang="0">
                  <a:pos x="0" y="474"/>
                </a:cxn>
                <a:cxn ang="0">
                  <a:pos x="0" y="414"/>
                </a:cxn>
                <a:cxn ang="0">
                  <a:pos x="10" y="354"/>
                </a:cxn>
                <a:cxn ang="0">
                  <a:pos x="20" y="294"/>
                </a:cxn>
                <a:cxn ang="0">
                  <a:pos x="40" y="239"/>
                </a:cxn>
                <a:cxn ang="0">
                  <a:pos x="40" y="239"/>
                </a:cxn>
                <a:cxn ang="0">
                  <a:pos x="60" y="205"/>
                </a:cxn>
                <a:cxn ang="0">
                  <a:pos x="75" y="170"/>
                </a:cxn>
                <a:cxn ang="0">
                  <a:pos x="100" y="140"/>
                </a:cxn>
                <a:cxn ang="0">
                  <a:pos x="120" y="110"/>
                </a:cxn>
                <a:cxn ang="0">
                  <a:pos x="145" y="90"/>
                </a:cxn>
                <a:cxn ang="0">
                  <a:pos x="170" y="65"/>
                </a:cxn>
                <a:cxn ang="0">
                  <a:pos x="195" y="45"/>
                </a:cxn>
                <a:cxn ang="0">
                  <a:pos x="220" y="30"/>
                </a:cxn>
                <a:cxn ang="0">
                  <a:pos x="250" y="20"/>
                </a:cxn>
                <a:cxn ang="0">
                  <a:pos x="275" y="10"/>
                </a:cxn>
                <a:cxn ang="0">
                  <a:pos x="305" y="5"/>
                </a:cxn>
                <a:cxn ang="0">
                  <a:pos x="330" y="0"/>
                </a:cxn>
                <a:cxn ang="0">
                  <a:pos x="360" y="0"/>
                </a:cxn>
                <a:cxn ang="0">
                  <a:pos x="385" y="5"/>
                </a:cxn>
                <a:cxn ang="0">
                  <a:pos x="410" y="10"/>
                </a:cxn>
                <a:cxn ang="0">
                  <a:pos x="435" y="20"/>
                </a:cxn>
                <a:cxn ang="0">
                  <a:pos x="435" y="20"/>
                </a:cxn>
                <a:cxn ang="0">
                  <a:pos x="460" y="35"/>
                </a:cxn>
                <a:cxn ang="0">
                  <a:pos x="480" y="55"/>
                </a:cxn>
                <a:cxn ang="0">
                  <a:pos x="495" y="75"/>
                </a:cxn>
                <a:cxn ang="0">
                  <a:pos x="510" y="100"/>
                </a:cxn>
                <a:cxn ang="0">
                  <a:pos x="525" y="125"/>
                </a:cxn>
                <a:cxn ang="0">
                  <a:pos x="535" y="155"/>
                </a:cxn>
                <a:cxn ang="0">
                  <a:pos x="555" y="220"/>
                </a:cxn>
                <a:cxn ang="0">
                  <a:pos x="560" y="294"/>
                </a:cxn>
                <a:cxn ang="0">
                  <a:pos x="555" y="369"/>
                </a:cxn>
                <a:cxn ang="0">
                  <a:pos x="540" y="444"/>
                </a:cxn>
                <a:cxn ang="0">
                  <a:pos x="510" y="524"/>
                </a:cxn>
                <a:cxn ang="0">
                  <a:pos x="510" y="524"/>
                </a:cxn>
                <a:cxn ang="0">
                  <a:pos x="475" y="594"/>
                </a:cxn>
                <a:cxn ang="0">
                  <a:pos x="435" y="654"/>
                </a:cxn>
                <a:cxn ang="0">
                  <a:pos x="390" y="704"/>
                </a:cxn>
                <a:cxn ang="0">
                  <a:pos x="340" y="744"/>
                </a:cxn>
                <a:cxn ang="0">
                  <a:pos x="340" y="744"/>
                </a:cxn>
                <a:cxn ang="0">
                  <a:pos x="305" y="719"/>
                </a:cxn>
                <a:cxn ang="0">
                  <a:pos x="270" y="694"/>
                </a:cxn>
                <a:cxn ang="0">
                  <a:pos x="225" y="679"/>
                </a:cxn>
                <a:cxn ang="0">
                  <a:pos x="200" y="674"/>
                </a:cxn>
                <a:cxn ang="0">
                  <a:pos x="175" y="669"/>
                </a:cxn>
                <a:cxn ang="0">
                  <a:pos x="175" y="669"/>
                </a:cxn>
                <a:cxn ang="0">
                  <a:pos x="105" y="669"/>
                </a:cxn>
                <a:cxn ang="0">
                  <a:pos x="70" y="674"/>
                </a:cxn>
                <a:cxn ang="0">
                  <a:pos x="45" y="674"/>
                </a:cxn>
                <a:cxn ang="0">
                  <a:pos x="45" y="674"/>
                </a:cxn>
                <a:cxn ang="0">
                  <a:pos x="40" y="674"/>
                </a:cxn>
                <a:cxn ang="0">
                  <a:pos x="40" y="674"/>
                </a:cxn>
              </a:cxnLst>
              <a:rect l="0" t="0" r="r" b="b"/>
              <a:pathLst>
                <a:path w="560" h="744">
                  <a:moveTo>
                    <a:pt x="40" y="674"/>
                  </a:moveTo>
                  <a:lnTo>
                    <a:pt x="40" y="674"/>
                  </a:lnTo>
                  <a:lnTo>
                    <a:pt x="25" y="634"/>
                  </a:lnTo>
                  <a:lnTo>
                    <a:pt x="10" y="584"/>
                  </a:lnTo>
                  <a:lnTo>
                    <a:pt x="5" y="529"/>
                  </a:lnTo>
                  <a:lnTo>
                    <a:pt x="0" y="474"/>
                  </a:lnTo>
                  <a:lnTo>
                    <a:pt x="0" y="414"/>
                  </a:lnTo>
                  <a:lnTo>
                    <a:pt x="10" y="354"/>
                  </a:lnTo>
                  <a:lnTo>
                    <a:pt x="20" y="294"/>
                  </a:lnTo>
                  <a:lnTo>
                    <a:pt x="40" y="239"/>
                  </a:lnTo>
                  <a:lnTo>
                    <a:pt x="60" y="205"/>
                  </a:lnTo>
                  <a:lnTo>
                    <a:pt x="75" y="170"/>
                  </a:lnTo>
                  <a:lnTo>
                    <a:pt x="100" y="140"/>
                  </a:lnTo>
                  <a:lnTo>
                    <a:pt x="120" y="110"/>
                  </a:lnTo>
                  <a:lnTo>
                    <a:pt x="145" y="90"/>
                  </a:lnTo>
                  <a:lnTo>
                    <a:pt x="170" y="65"/>
                  </a:lnTo>
                  <a:lnTo>
                    <a:pt x="195" y="45"/>
                  </a:lnTo>
                  <a:lnTo>
                    <a:pt x="220" y="30"/>
                  </a:lnTo>
                  <a:lnTo>
                    <a:pt x="250" y="20"/>
                  </a:lnTo>
                  <a:lnTo>
                    <a:pt x="275" y="10"/>
                  </a:lnTo>
                  <a:lnTo>
                    <a:pt x="305" y="5"/>
                  </a:lnTo>
                  <a:lnTo>
                    <a:pt x="330" y="0"/>
                  </a:lnTo>
                  <a:lnTo>
                    <a:pt x="360" y="0"/>
                  </a:lnTo>
                  <a:lnTo>
                    <a:pt x="385" y="5"/>
                  </a:lnTo>
                  <a:lnTo>
                    <a:pt x="410" y="10"/>
                  </a:lnTo>
                  <a:lnTo>
                    <a:pt x="435" y="20"/>
                  </a:lnTo>
                  <a:lnTo>
                    <a:pt x="460" y="35"/>
                  </a:lnTo>
                  <a:lnTo>
                    <a:pt x="480" y="55"/>
                  </a:lnTo>
                  <a:lnTo>
                    <a:pt x="495" y="75"/>
                  </a:lnTo>
                  <a:lnTo>
                    <a:pt x="510" y="100"/>
                  </a:lnTo>
                  <a:lnTo>
                    <a:pt x="525" y="125"/>
                  </a:lnTo>
                  <a:lnTo>
                    <a:pt x="535" y="155"/>
                  </a:lnTo>
                  <a:lnTo>
                    <a:pt x="555" y="220"/>
                  </a:lnTo>
                  <a:lnTo>
                    <a:pt x="560" y="294"/>
                  </a:lnTo>
                  <a:lnTo>
                    <a:pt x="555" y="369"/>
                  </a:lnTo>
                  <a:lnTo>
                    <a:pt x="540" y="444"/>
                  </a:lnTo>
                  <a:lnTo>
                    <a:pt x="510" y="524"/>
                  </a:lnTo>
                  <a:lnTo>
                    <a:pt x="475" y="594"/>
                  </a:lnTo>
                  <a:lnTo>
                    <a:pt x="435" y="654"/>
                  </a:lnTo>
                  <a:lnTo>
                    <a:pt x="390" y="704"/>
                  </a:lnTo>
                  <a:lnTo>
                    <a:pt x="340" y="744"/>
                  </a:lnTo>
                  <a:lnTo>
                    <a:pt x="305" y="719"/>
                  </a:lnTo>
                  <a:lnTo>
                    <a:pt x="270" y="694"/>
                  </a:lnTo>
                  <a:lnTo>
                    <a:pt x="225" y="679"/>
                  </a:lnTo>
                  <a:lnTo>
                    <a:pt x="200" y="674"/>
                  </a:lnTo>
                  <a:lnTo>
                    <a:pt x="175" y="669"/>
                  </a:lnTo>
                  <a:lnTo>
                    <a:pt x="105" y="669"/>
                  </a:lnTo>
                  <a:lnTo>
                    <a:pt x="70" y="674"/>
                  </a:lnTo>
                  <a:lnTo>
                    <a:pt x="45" y="674"/>
                  </a:lnTo>
                  <a:lnTo>
                    <a:pt x="40" y="674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47" name="Freeform 187"/>
            <p:cNvSpPr>
              <a:spLocks/>
            </p:cNvSpPr>
            <p:nvPr/>
          </p:nvSpPr>
          <p:spPr bwMode="auto">
            <a:xfrm>
              <a:off x="5972175" y="3319585"/>
              <a:ext cx="327025" cy="461057"/>
            </a:xfrm>
            <a:custGeom>
              <a:avLst/>
              <a:gdLst/>
              <a:ahLst/>
              <a:cxnLst>
                <a:cxn ang="0">
                  <a:pos x="405" y="15"/>
                </a:cxn>
                <a:cxn ang="0">
                  <a:pos x="405" y="15"/>
                </a:cxn>
                <a:cxn ang="0">
                  <a:pos x="385" y="5"/>
                </a:cxn>
                <a:cxn ang="0">
                  <a:pos x="360" y="0"/>
                </a:cxn>
                <a:cxn ang="0">
                  <a:pos x="335" y="0"/>
                </a:cxn>
                <a:cxn ang="0">
                  <a:pos x="315" y="0"/>
                </a:cxn>
                <a:cxn ang="0">
                  <a:pos x="290" y="5"/>
                </a:cxn>
                <a:cxn ang="0">
                  <a:pos x="265" y="15"/>
                </a:cxn>
                <a:cxn ang="0">
                  <a:pos x="215" y="45"/>
                </a:cxn>
                <a:cxn ang="0">
                  <a:pos x="165" y="85"/>
                </a:cxn>
                <a:cxn ang="0">
                  <a:pos x="120" y="135"/>
                </a:cxn>
                <a:cxn ang="0">
                  <a:pos x="80" y="199"/>
                </a:cxn>
                <a:cxn ang="0">
                  <a:pos x="50" y="269"/>
                </a:cxn>
                <a:cxn ang="0">
                  <a:pos x="50" y="269"/>
                </a:cxn>
                <a:cxn ang="0">
                  <a:pos x="30" y="319"/>
                </a:cxn>
                <a:cxn ang="0">
                  <a:pos x="15" y="374"/>
                </a:cxn>
                <a:cxn ang="0">
                  <a:pos x="5" y="424"/>
                </a:cxn>
                <a:cxn ang="0">
                  <a:pos x="0" y="474"/>
                </a:cxn>
                <a:cxn ang="0">
                  <a:pos x="0" y="519"/>
                </a:cxn>
                <a:cxn ang="0">
                  <a:pos x="5" y="564"/>
                </a:cxn>
                <a:cxn ang="0">
                  <a:pos x="15" y="609"/>
                </a:cxn>
                <a:cxn ang="0">
                  <a:pos x="25" y="644"/>
                </a:cxn>
                <a:cxn ang="0">
                  <a:pos x="25" y="644"/>
                </a:cxn>
                <a:cxn ang="0">
                  <a:pos x="65" y="644"/>
                </a:cxn>
                <a:cxn ang="0">
                  <a:pos x="130" y="644"/>
                </a:cxn>
                <a:cxn ang="0">
                  <a:pos x="130" y="644"/>
                </a:cxn>
                <a:cxn ang="0">
                  <a:pos x="155" y="649"/>
                </a:cxn>
                <a:cxn ang="0">
                  <a:pos x="180" y="654"/>
                </a:cxn>
                <a:cxn ang="0">
                  <a:pos x="225" y="674"/>
                </a:cxn>
                <a:cxn ang="0">
                  <a:pos x="265" y="699"/>
                </a:cxn>
                <a:cxn ang="0">
                  <a:pos x="300" y="724"/>
                </a:cxn>
                <a:cxn ang="0">
                  <a:pos x="300" y="724"/>
                </a:cxn>
                <a:cxn ang="0">
                  <a:pos x="345" y="684"/>
                </a:cxn>
                <a:cxn ang="0">
                  <a:pos x="390" y="629"/>
                </a:cxn>
                <a:cxn ang="0">
                  <a:pos x="435" y="569"/>
                </a:cxn>
                <a:cxn ang="0">
                  <a:pos x="470" y="494"/>
                </a:cxn>
                <a:cxn ang="0">
                  <a:pos x="470" y="494"/>
                </a:cxn>
                <a:cxn ang="0">
                  <a:pos x="495" y="419"/>
                </a:cxn>
                <a:cxn ang="0">
                  <a:pos x="510" y="344"/>
                </a:cxn>
                <a:cxn ang="0">
                  <a:pos x="515" y="269"/>
                </a:cxn>
                <a:cxn ang="0">
                  <a:pos x="510" y="204"/>
                </a:cxn>
                <a:cxn ang="0">
                  <a:pos x="500" y="140"/>
                </a:cxn>
                <a:cxn ang="0">
                  <a:pos x="475" y="90"/>
                </a:cxn>
                <a:cxn ang="0">
                  <a:pos x="460" y="65"/>
                </a:cxn>
                <a:cxn ang="0">
                  <a:pos x="445" y="45"/>
                </a:cxn>
                <a:cxn ang="0">
                  <a:pos x="425" y="30"/>
                </a:cxn>
                <a:cxn ang="0">
                  <a:pos x="405" y="15"/>
                </a:cxn>
                <a:cxn ang="0">
                  <a:pos x="405" y="15"/>
                </a:cxn>
              </a:cxnLst>
              <a:rect l="0" t="0" r="r" b="b"/>
              <a:pathLst>
                <a:path w="515" h="724">
                  <a:moveTo>
                    <a:pt x="405" y="15"/>
                  </a:moveTo>
                  <a:lnTo>
                    <a:pt x="405" y="15"/>
                  </a:lnTo>
                  <a:lnTo>
                    <a:pt x="385" y="5"/>
                  </a:lnTo>
                  <a:lnTo>
                    <a:pt x="360" y="0"/>
                  </a:lnTo>
                  <a:lnTo>
                    <a:pt x="335" y="0"/>
                  </a:lnTo>
                  <a:lnTo>
                    <a:pt x="315" y="0"/>
                  </a:lnTo>
                  <a:lnTo>
                    <a:pt x="290" y="5"/>
                  </a:lnTo>
                  <a:lnTo>
                    <a:pt x="265" y="15"/>
                  </a:lnTo>
                  <a:lnTo>
                    <a:pt x="215" y="45"/>
                  </a:lnTo>
                  <a:lnTo>
                    <a:pt x="165" y="85"/>
                  </a:lnTo>
                  <a:lnTo>
                    <a:pt x="120" y="135"/>
                  </a:lnTo>
                  <a:lnTo>
                    <a:pt x="80" y="199"/>
                  </a:lnTo>
                  <a:lnTo>
                    <a:pt x="50" y="269"/>
                  </a:lnTo>
                  <a:lnTo>
                    <a:pt x="30" y="319"/>
                  </a:lnTo>
                  <a:lnTo>
                    <a:pt x="15" y="374"/>
                  </a:lnTo>
                  <a:lnTo>
                    <a:pt x="5" y="424"/>
                  </a:lnTo>
                  <a:lnTo>
                    <a:pt x="0" y="474"/>
                  </a:lnTo>
                  <a:lnTo>
                    <a:pt x="0" y="519"/>
                  </a:lnTo>
                  <a:lnTo>
                    <a:pt x="5" y="564"/>
                  </a:lnTo>
                  <a:lnTo>
                    <a:pt x="15" y="609"/>
                  </a:lnTo>
                  <a:lnTo>
                    <a:pt x="25" y="644"/>
                  </a:lnTo>
                  <a:lnTo>
                    <a:pt x="65" y="644"/>
                  </a:lnTo>
                  <a:lnTo>
                    <a:pt x="130" y="644"/>
                  </a:lnTo>
                  <a:lnTo>
                    <a:pt x="155" y="649"/>
                  </a:lnTo>
                  <a:lnTo>
                    <a:pt x="180" y="654"/>
                  </a:lnTo>
                  <a:lnTo>
                    <a:pt x="225" y="674"/>
                  </a:lnTo>
                  <a:lnTo>
                    <a:pt x="265" y="699"/>
                  </a:lnTo>
                  <a:lnTo>
                    <a:pt x="300" y="724"/>
                  </a:lnTo>
                  <a:lnTo>
                    <a:pt x="345" y="684"/>
                  </a:lnTo>
                  <a:lnTo>
                    <a:pt x="390" y="629"/>
                  </a:lnTo>
                  <a:lnTo>
                    <a:pt x="435" y="569"/>
                  </a:lnTo>
                  <a:lnTo>
                    <a:pt x="470" y="494"/>
                  </a:lnTo>
                  <a:lnTo>
                    <a:pt x="495" y="419"/>
                  </a:lnTo>
                  <a:lnTo>
                    <a:pt x="510" y="344"/>
                  </a:lnTo>
                  <a:lnTo>
                    <a:pt x="515" y="269"/>
                  </a:lnTo>
                  <a:lnTo>
                    <a:pt x="510" y="204"/>
                  </a:lnTo>
                  <a:lnTo>
                    <a:pt x="500" y="140"/>
                  </a:lnTo>
                  <a:lnTo>
                    <a:pt x="475" y="90"/>
                  </a:lnTo>
                  <a:lnTo>
                    <a:pt x="460" y="65"/>
                  </a:lnTo>
                  <a:lnTo>
                    <a:pt x="445" y="45"/>
                  </a:lnTo>
                  <a:lnTo>
                    <a:pt x="425" y="30"/>
                  </a:lnTo>
                  <a:lnTo>
                    <a:pt x="405" y="15"/>
                  </a:lnTo>
                  <a:close/>
                </a:path>
              </a:pathLst>
            </a:custGeom>
            <a:solidFill>
              <a:srgbClr val="FF73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48" name="Freeform 186"/>
            <p:cNvSpPr>
              <a:spLocks/>
            </p:cNvSpPr>
            <p:nvPr/>
          </p:nvSpPr>
          <p:spPr bwMode="auto">
            <a:xfrm>
              <a:off x="5991225" y="3345058"/>
              <a:ext cx="288925" cy="422848"/>
            </a:xfrm>
            <a:custGeom>
              <a:avLst/>
              <a:gdLst/>
              <a:ahLst/>
              <a:cxnLst>
                <a:cxn ang="0">
                  <a:pos x="350" y="10"/>
                </a:cxn>
                <a:cxn ang="0">
                  <a:pos x="350" y="10"/>
                </a:cxn>
                <a:cxn ang="0">
                  <a:pos x="330" y="5"/>
                </a:cxn>
                <a:cxn ang="0">
                  <a:pos x="310" y="0"/>
                </a:cxn>
                <a:cxn ang="0">
                  <a:pos x="290" y="5"/>
                </a:cxn>
                <a:cxn ang="0">
                  <a:pos x="265" y="5"/>
                </a:cxn>
                <a:cxn ang="0">
                  <a:pos x="225" y="25"/>
                </a:cxn>
                <a:cxn ang="0">
                  <a:pos x="180" y="55"/>
                </a:cxn>
                <a:cxn ang="0">
                  <a:pos x="135" y="95"/>
                </a:cxn>
                <a:cxn ang="0">
                  <a:pos x="100" y="145"/>
                </a:cxn>
                <a:cxn ang="0">
                  <a:pos x="65" y="204"/>
                </a:cxn>
                <a:cxn ang="0">
                  <a:pos x="35" y="269"/>
                </a:cxn>
                <a:cxn ang="0">
                  <a:pos x="35" y="269"/>
                </a:cxn>
                <a:cxn ang="0">
                  <a:pos x="20" y="319"/>
                </a:cxn>
                <a:cxn ang="0">
                  <a:pos x="10" y="364"/>
                </a:cxn>
                <a:cxn ang="0">
                  <a:pos x="5" y="409"/>
                </a:cxn>
                <a:cxn ang="0">
                  <a:pos x="0" y="454"/>
                </a:cxn>
                <a:cxn ang="0">
                  <a:pos x="0" y="494"/>
                </a:cxn>
                <a:cxn ang="0">
                  <a:pos x="5" y="534"/>
                </a:cxn>
                <a:cxn ang="0">
                  <a:pos x="15" y="574"/>
                </a:cxn>
                <a:cxn ang="0">
                  <a:pos x="30" y="604"/>
                </a:cxn>
                <a:cxn ang="0">
                  <a:pos x="30" y="604"/>
                </a:cxn>
                <a:cxn ang="0">
                  <a:pos x="100" y="604"/>
                </a:cxn>
                <a:cxn ang="0">
                  <a:pos x="100" y="604"/>
                </a:cxn>
                <a:cxn ang="0">
                  <a:pos x="140" y="609"/>
                </a:cxn>
                <a:cxn ang="0">
                  <a:pos x="175" y="624"/>
                </a:cxn>
                <a:cxn ang="0">
                  <a:pos x="210" y="639"/>
                </a:cxn>
                <a:cxn ang="0">
                  <a:pos x="240" y="664"/>
                </a:cxn>
                <a:cxn ang="0">
                  <a:pos x="240" y="664"/>
                </a:cxn>
                <a:cxn ang="0">
                  <a:pos x="270" y="644"/>
                </a:cxn>
                <a:cxn ang="0">
                  <a:pos x="295" y="624"/>
                </a:cxn>
                <a:cxn ang="0">
                  <a:pos x="320" y="599"/>
                </a:cxn>
                <a:cxn ang="0">
                  <a:pos x="345" y="569"/>
                </a:cxn>
                <a:cxn ang="0">
                  <a:pos x="365" y="534"/>
                </a:cxn>
                <a:cxn ang="0">
                  <a:pos x="385" y="499"/>
                </a:cxn>
                <a:cxn ang="0">
                  <a:pos x="405" y="459"/>
                </a:cxn>
                <a:cxn ang="0">
                  <a:pos x="420" y="419"/>
                </a:cxn>
                <a:cxn ang="0">
                  <a:pos x="420" y="419"/>
                </a:cxn>
                <a:cxn ang="0">
                  <a:pos x="445" y="349"/>
                </a:cxn>
                <a:cxn ang="0">
                  <a:pos x="455" y="284"/>
                </a:cxn>
                <a:cxn ang="0">
                  <a:pos x="455" y="219"/>
                </a:cxn>
                <a:cxn ang="0">
                  <a:pos x="450" y="159"/>
                </a:cxn>
                <a:cxn ang="0">
                  <a:pos x="440" y="110"/>
                </a:cxn>
                <a:cxn ang="0">
                  <a:pos x="415" y="65"/>
                </a:cxn>
                <a:cxn ang="0">
                  <a:pos x="405" y="50"/>
                </a:cxn>
                <a:cxn ang="0">
                  <a:pos x="390" y="30"/>
                </a:cxn>
                <a:cxn ang="0">
                  <a:pos x="370" y="20"/>
                </a:cxn>
                <a:cxn ang="0">
                  <a:pos x="350" y="10"/>
                </a:cxn>
                <a:cxn ang="0">
                  <a:pos x="350" y="10"/>
                </a:cxn>
              </a:cxnLst>
              <a:rect l="0" t="0" r="r" b="b"/>
              <a:pathLst>
                <a:path w="455" h="664">
                  <a:moveTo>
                    <a:pt x="350" y="10"/>
                  </a:moveTo>
                  <a:lnTo>
                    <a:pt x="350" y="10"/>
                  </a:lnTo>
                  <a:lnTo>
                    <a:pt x="330" y="5"/>
                  </a:lnTo>
                  <a:lnTo>
                    <a:pt x="310" y="0"/>
                  </a:lnTo>
                  <a:lnTo>
                    <a:pt x="290" y="5"/>
                  </a:lnTo>
                  <a:lnTo>
                    <a:pt x="265" y="5"/>
                  </a:lnTo>
                  <a:lnTo>
                    <a:pt x="225" y="25"/>
                  </a:lnTo>
                  <a:lnTo>
                    <a:pt x="180" y="55"/>
                  </a:lnTo>
                  <a:lnTo>
                    <a:pt x="135" y="95"/>
                  </a:lnTo>
                  <a:lnTo>
                    <a:pt x="100" y="145"/>
                  </a:lnTo>
                  <a:lnTo>
                    <a:pt x="65" y="204"/>
                  </a:lnTo>
                  <a:lnTo>
                    <a:pt x="35" y="269"/>
                  </a:lnTo>
                  <a:lnTo>
                    <a:pt x="20" y="319"/>
                  </a:lnTo>
                  <a:lnTo>
                    <a:pt x="10" y="364"/>
                  </a:lnTo>
                  <a:lnTo>
                    <a:pt x="5" y="409"/>
                  </a:lnTo>
                  <a:lnTo>
                    <a:pt x="0" y="454"/>
                  </a:lnTo>
                  <a:lnTo>
                    <a:pt x="0" y="494"/>
                  </a:lnTo>
                  <a:lnTo>
                    <a:pt x="5" y="534"/>
                  </a:lnTo>
                  <a:lnTo>
                    <a:pt x="15" y="574"/>
                  </a:lnTo>
                  <a:lnTo>
                    <a:pt x="30" y="604"/>
                  </a:lnTo>
                  <a:lnTo>
                    <a:pt x="100" y="604"/>
                  </a:lnTo>
                  <a:lnTo>
                    <a:pt x="140" y="609"/>
                  </a:lnTo>
                  <a:lnTo>
                    <a:pt x="175" y="624"/>
                  </a:lnTo>
                  <a:lnTo>
                    <a:pt x="210" y="639"/>
                  </a:lnTo>
                  <a:lnTo>
                    <a:pt x="240" y="664"/>
                  </a:lnTo>
                  <a:lnTo>
                    <a:pt x="270" y="644"/>
                  </a:lnTo>
                  <a:lnTo>
                    <a:pt x="295" y="624"/>
                  </a:lnTo>
                  <a:lnTo>
                    <a:pt x="320" y="599"/>
                  </a:lnTo>
                  <a:lnTo>
                    <a:pt x="345" y="569"/>
                  </a:lnTo>
                  <a:lnTo>
                    <a:pt x="365" y="534"/>
                  </a:lnTo>
                  <a:lnTo>
                    <a:pt x="385" y="499"/>
                  </a:lnTo>
                  <a:lnTo>
                    <a:pt x="405" y="459"/>
                  </a:lnTo>
                  <a:lnTo>
                    <a:pt x="420" y="419"/>
                  </a:lnTo>
                  <a:lnTo>
                    <a:pt x="445" y="349"/>
                  </a:lnTo>
                  <a:lnTo>
                    <a:pt x="455" y="284"/>
                  </a:lnTo>
                  <a:lnTo>
                    <a:pt x="455" y="219"/>
                  </a:lnTo>
                  <a:lnTo>
                    <a:pt x="450" y="159"/>
                  </a:lnTo>
                  <a:lnTo>
                    <a:pt x="440" y="110"/>
                  </a:lnTo>
                  <a:lnTo>
                    <a:pt x="415" y="65"/>
                  </a:lnTo>
                  <a:lnTo>
                    <a:pt x="405" y="50"/>
                  </a:lnTo>
                  <a:lnTo>
                    <a:pt x="390" y="30"/>
                  </a:lnTo>
                  <a:lnTo>
                    <a:pt x="370" y="20"/>
                  </a:lnTo>
                  <a:lnTo>
                    <a:pt x="35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49" name="Freeform 185"/>
            <p:cNvSpPr>
              <a:spLocks/>
            </p:cNvSpPr>
            <p:nvPr/>
          </p:nvSpPr>
          <p:spPr bwMode="auto">
            <a:xfrm>
              <a:off x="6010275" y="3345058"/>
              <a:ext cx="269875" cy="295484"/>
            </a:xfrm>
            <a:custGeom>
              <a:avLst/>
              <a:gdLst/>
              <a:ahLst/>
              <a:cxnLst>
                <a:cxn ang="0">
                  <a:pos x="300" y="70"/>
                </a:cxn>
                <a:cxn ang="0">
                  <a:pos x="300" y="70"/>
                </a:cxn>
                <a:cxn ang="0">
                  <a:pos x="315" y="80"/>
                </a:cxn>
                <a:cxn ang="0">
                  <a:pos x="335" y="90"/>
                </a:cxn>
                <a:cxn ang="0">
                  <a:pos x="350" y="105"/>
                </a:cxn>
                <a:cxn ang="0">
                  <a:pos x="365" y="120"/>
                </a:cxn>
                <a:cxn ang="0">
                  <a:pos x="385" y="164"/>
                </a:cxn>
                <a:cxn ang="0">
                  <a:pos x="400" y="214"/>
                </a:cxn>
                <a:cxn ang="0">
                  <a:pos x="405" y="269"/>
                </a:cxn>
                <a:cxn ang="0">
                  <a:pos x="405" y="329"/>
                </a:cxn>
                <a:cxn ang="0">
                  <a:pos x="395" y="394"/>
                </a:cxn>
                <a:cxn ang="0">
                  <a:pos x="375" y="464"/>
                </a:cxn>
                <a:cxn ang="0">
                  <a:pos x="375" y="464"/>
                </a:cxn>
                <a:cxn ang="0">
                  <a:pos x="390" y="419"/>
                </a:cxn>
                <a:cxn ang="0">
                  <a:pos x="390" y="419"/>
                </a:cxn>
                <a:cxn ang="0">
                  <a:pos x="415" y="349"/>
                </a:cxn>
                <a:cxn ang="0">
                  <a:pos x="425" y="284"/>
                </a:cxn>
                <a:cxn ang="0">
                  <a:pos x="425" y="219"/>
                </a:cxn>
                <a:cxn ang="0">
                  <a:pos x="420" y="159"/>
                </a:cxn>
                <a:cxn ang="0">
                  <a:pos x="410" y="110"/>
                </a:cxn>
                <a:cxn ang="0">
                  <a:pos x="385" y="65"/>
                </a:cxn>
                <a:cxn ang="0">
                  <a:pos x="375" y="50"/>
                </a:cxn>
                <a:cxn ang="0">
                  <a:pos x="360" y="30"/>
                </a:cxn>
                <a:cxn ang="0">
                  <a:pos x="340" y="20"/>
                </a:cxn>
                <a:cxn ang="0">
                  <a:pos x="320" y="10"/>
                </a:cxn>
                <a:cxn ang="0">
                  <a:pos x="320" y="10"/>
                </a:cxn>
                <a:cxn ang="0">
                  <a:pos x="300" y="5"/>
                </a:cxn>
                <a:cxn ang="0">
                  <a:pos x="280" y="0"/>
                </a:cxn>
                <a:cxn ang="0">
                  <a:pos x="260" y="5"/>
                </a:cxn>
                <a:cxn ang="0">
                  <a:pos x="235" y="5"/>
                </a:cxn>
                <a:cxn ang="0">
                  <a:pos x="195" y="25"/>
                </a:cxn>
                <a:cxn ang="0">
                  <a:pos x="150" y="55"/>
                </a:cxn>
                <a:cxn ang="0">
                  <a:pos x="105" y="95"/>
                </a:cxn>
                <a:cxn ang="0">
                  <a:pos x="70" y="145"/>
                </a:cxn>
                <a:cxn ang="0">
                  <a:pos x="35" y="204"/>
                </a:cxn>
                <a:cxn ang="0">
                  <a:pos x="5" y="269"/>
                </a:cxn>
                <a:cxn ang="0">
                  <a:pos x="5" y="269"/>
                </a:cxn>
                <a:cxn ang="0">
                  <a:pos x="0" y="289"/>
                </a:cxn>
                <a:cxn ang="0">
                  <a:pos x="0" y="289"/>
                </a:cxn>
                <a:cxn ang="0">
                  <a:pos x="30" y="229"/>
                </a:cxn>
                <a:cxn ang="0">
                  <a:pos x="65" y="179"/>
                </a:cxn>
                <a:cxn ang="0">
                  <a:pos x="100" y="140"/>
                </a:cxn>
                <a:cxn ang="0">
                  <a:pos x="140" y="105"/>
                </a:cxn>
                <a:cxn ang="0">
                  <a:pos x="180" y="80"/>
                </a:cxn>
                <a:cxn ang="0">
                  <a:pos x="220" y="65"/>
                </a:cxn>
                <a:cxn ang="0">
                  <a:pos x="260" y="60"/>
                </a:cxn>
                <a:cxn ang="0">
                  <a:pos x="280" y="65"/>
                </a:cxn>
                <a:cxn ang="0">
                  <a:pos x="300" y="70"/>
                </a:cxn>
                <a:cxn ang="0">
                  <a:pos x="300" y="70"/>
                </a:cxn>
              </a:cxnLst>
              <a:rect l="0" t="0" r="r" b="b"/>
              <a:pathLst>
                <a:path w="425" h="464">
                  <a:moveTo>
                    <a:pt x="300" y="70"/>
                  </a:moveTo>
                  <a:lnTo>
                    <a:pt x="300" y="70"/>
                  </a:lnTo>
                  <a:lnTo>
                    <a:pt x="315" y="80"/>
                  </a:lnTo>
                  <a:lnTo>
                    <a:pt x="335" y="90"/>
                  </a:lnTo>
                  <a:lnTo>
                    <a:pt x="350" y="105"/>
                  </a:lnTo>
                  <a:lnTo>
                    <a:pt x="365" y="120"/>
                  </a:lnTo>
                  <a:lnTo>
                    <a:pt x="385" y="164"/>
                  </a:lnTo>
                  <a:lnTo>
                    <a:pt x="400" y="214"/>
                  </a:lnTo>
                  <a:lnTo>
                    <a:pt x="405" y="269"/>
                  </a:lnTo>
                  <a:lnTo>
                    <a:pt x="405" y="329"/>
                  </a:lnTo>
                  <a:lnTo>
                    <a:pt x="395" y="394"/>
                  </a:lnTo>
                  <a:lnTo>
                    <a:pt x="375" y="464"/>
                  </a:lnTo>
                  <a:lnTo>
                    <a:pt x="390" y="419"/>
                  </a:lnTo>
                  <a:lnTo>
                    <a:pt x="415" y="349"/>
                  </a:lnTo>
                  <a:lnTo>
                    <a:pt x="425" y="284"/>
                  </a:lnTo>
                  <a:lnTo>
                    <a:pt x="425" y="219"/>
                  </a:lnTo>
                  <a:lnTo>
                    <a:pt x="420" y="159"/>
                  </a:lnTo>
                  <a:lnTo>
                    <a:pt x="410" y="110"/>
                  </a:lnTo>
                  <a:lnTo>
                    <a:pt x="385" y="65"/>
                  </a:lnTo>
                  <a:lnTo>
                    <a:pt x="375" y="50"/>
                  </a:lnTo>
                  <a:lnTo>
                    <a:pt x="360" y="30"/>
                  </a:lnTo>
                  <a:lnTo>
                    <a:pt x="340" y="20"/>
                  </a:lnTo>
                  <a:lnTo>
                    <a:pt x="320" y="10"/>
                  </a:lnTo>
                  <a:lnTo>
                    <a:pt x="300" y="5"/>
                  </a:lnTo>
                  <a:lnTo>
                    <a:pt x="280" y="0"/>
                  </a:lnTo>
                  <a:lnTo>
                    <a:pt x="260" y="5"/>
                  </a:lnTo>
                  <a:lnTo>
                    <a:pt x="235" y="5"/>
                  </a:lnTo>
                  <a:lnTo>
                    <a:pt x="195" y="25"/>
                  </a:lnTo>
                  <a:lnTo>
                    <a:pt x="150" y="55"/>
                  </a:lnTo>
                  <a:lnTo>
                    <a:pt x="105" y="95"/>
                  </a:lnTo>
                  <a:lnTo>
                    <a:pt x="70" y="145"/>
                  </a:lnTo>
                  <a:lnTo>
                    <a:pt x="35" y="204"/>
                  </a:lnTo>
                  <a:lnTo>
                    <a:pt x="5" y="269"/>
                  </a:lnTo>
                  <a:lnTo>
                    <a:pt x="0" y="289"/>
                  </a:lnTo>
                  <a:lnTo>
                    <a:pt x="30" y="229"/>
                  </a:lnTo>
                  <a:lnTo>
                    <a:pt x="65" y="179"/>
                  </a:lnTo>
                  <a:lnTo>
                    <a:pt x="100" y="140"/>
                  </a:lnTo>
                  <a:lnTo>
                    <a:pt x="140" y="105"/>
                  </a:lnTo>
                  <a:lnTo>
                    <a:pt x="180" y="80"/>
                  </a:lnTo>
                  <a:lnTo>
                    <a:pt x="220" y="65"/>
                  </a:lnTo>
                  <a:lnTo>
                    <a:pt x="260" y="60"/>
                  </a:lnTo>
                  <a:lnTo>
                    <a:pt x="280" y="65"/>
                  </a:lnTo>
                  <a:lnTo>
                    <a:pt x="300" y="7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50" name="Freeform 184"/>
            <p:cNvSpPr>
              <a:spLocks/>
            </p:cNvSpPr>
            <p:nvPr/>
          </p:nvSpPr>
          <p:spPr bwMode="auto">
            <a:xfrm>
              <a:off x="5965825" y="3723329"/>
              <a:ext cx="247650" cy="12736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5"/>
                </a:cxn>
                <a:cxn ang="0">
                  <a:pos x="45" y="5"/>
                </a:cxn>
                <a:cxn ang="0">
                  <a:pos x="95" y="0"/>
                </a:cxn>
                <a:cxn ang="0">
                  <a:pos x="155" y="5"/>
                </a:cxn>
                <a:cxn ang="0">
                  <a:pos x="185" y="10"/>
                </a:cxn>
                <a:cxn ang="0">
                  <a:pos x="220" y="20"/>
                </a:cxn>
                <a:cxn ang="0">
                  <a:pos x="250" y="35"/>
                </a:cxn>
                <a:cxn ang="0">
                  <a:pos x="285" y="55"/>
                </a:cxn>
                <a:cxn ang="0">
                  <a:pos x="315" y="80"/>
                </a:cxn>
                <a:cxn ang="0">
                  <a:pos x="340" y="115"/>
                </a:cxn>
                <a:cxn ang="0">
                  <a:pos x="365" y="155"/>
                </a:cxn>
                <a:cxn ang="0">
                  <a:pos x="390" y="200"/>
                </a:cxn>
                <a:cxn ang="0">
                  <a:pos x="390" y="200"/>
                </a:cxn>
                <a:cxn ang="0">
                  <a:pos x="370" y="170"/>
                </a:cxn>
                <a:cxn ang="0">
                  <a:pos x="345" y="140"/>
                </a:cxn>
                <a:cxn ang="0">
                  <a:pos x="310" y="105"/>
                </a:cxn>
                <a:cxn ang="0">
                  <a:pos x="285" y="85"/>
                </a:cxn>
                <a:cxn ang="0">
                  <a:pos x="260" y="70"/>
                </a:cxn>
                <a:cxn ang="0">
                  <a:pos x="225" y="55"/>
                </a:cxn>
                <a:cxn ang="0">
                  <a:pos x="190" y="40"/>
                </a:cxn>
                <a:cxn ang="0">
                  <a:pos x="150" y="30"/>
                </a:cxn>
                <a:cxn ang="0">
                  <a:pos x="105" y="20"/>
                </a:cxn>
                <a:cxn ang="0">
                  <a:pos x="55" y="15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390" h="200">
                  <a:moveTo>
                    <a:pt x="0" y="15"/>
                  </a:moveTo>
                  <a:lnTo>
                    <a:pt x="0" y="15"/>
                  </a:lnTo>
                  <a:lnTo>
                    <a:pt x="45" y="5"/>
                  </a:lnTo>
                  <a:lnTo>
                    <a:pt x="95" y="0"/>
                  </a:lnTo>
                  <a:lnTo>
                    <a:pt x="155" y="5"/>
                  </a:lnTo>
                  <a:lnTo>
                    <a:pt x="185" y="10"/>
                  </a:lnTo>
                  <a:lnTo>
                    <a:pt x="220" y="20"/>
                  </a:lnTo>
                  <a:lnTo>
                    <a:pt x="250" y="35"/>
                  </a:lnTo>
                  <a:lnTo>
                    <a:pt x="285" y="55"/>
                  </a:lnTo>
                  <a:lnTo>
                    <a:pt x="315" y="80"/>
                  </a:lnTo>
                  <a:lnTo>
                    <a:pt x="340" y="115"/>
                  </a:lnTo>
                  <a:lnTo>
                    <a:pt x="365" y="155"/>
                  </a:lnTo>
                  <a:lnTo>
                    <a:pt x="390" y="200"/>
                  </a:lnTo>
                  <a:lnTo>
                    <a:pt x="370" y="170"/>
                  </a:lnTo>
                  <a:lnTo>
                    <a:pt x="345" y="140"/>
                  </a:lnTo>
                  <a:lnTo>
                    <a:pt x="310" y="105"/>
                  </a:lnTo>
                  <a:lnTo>
                    <a:pt x="285" y="85"/>
                  </a:lnTo>
                  <a:lnTo>
                    <a:pt x="260" y="70"/>
                  </a:lnTo>
                  <a:lnTo>
                    <a:pt x="225" y="55"/>
                  </a:lnTo>
                  <a:lnTo>
                    <a:pt x="190" y="40"/>
                  </a:lnTo>
                  <a:lnTo>
                    <a:pt x="150" y="30"/>
                  </a:lnTo>
                  <a:lnTo>
                    <a:pt x="105" y="20"/>
                  </a:lnTo>
                  <a:lnTo>
                    <a:pt x="55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A6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51" name="Freeform 183"/>
            <p:cNvSpPr>
              <a:spLocks/>
            </p:cNvSpPr>
            <p:nvPr/>
          </p:nvSpPr>
          <p:spPr bwMode="auto">
            <a:xfrm>
              <a:off x="6042025" y="3490890"/>
              <a:ext cx="155575" cy="197414"/>
            </a:xfrm>
            <a:custGeom>
              <a:avLst/>
              <a:gdLst/>
              <a:ahLst/>
              <a:cxnLst>
                <a:cxn ang="0">
                  <a:pos x="235" y="200"/>
                </a:cxn>
                <a:cxn ang="0">
                  <a:pos x="235" y="200"/>
                </a:cxn>
                <a:cxn ang="0">
                  <a:pos x="220" y="225"/>
                </a:cxn>
                <a:cxn ang="0">
                  <a:pos x="205" y="250"/>
                </a:cxn>
                <a:cxn ang="0">
                  <a:pos x="185" y="275"/>
                </a:cxn>
                <a:cxn ang="0">
                  <a:pos x="160" y="290"/>
                </a:cxn>
                <a:cxn ang="0">
                  <a:pos x="140" y="305"/>
                </a:cxn>
                <a:cxn ang="0">
                  <a:pos x="115" y="310"/>
                </a:cxn>
                <a:cxn ang="0">
                  <a:pos x="90" y="310"/>
                </a:cxn>
                <a:cxn ang="0">
                  <a:pos x="65" y="305"/>
                </a:cxn>
                <a:cxn ang="0">
                  <a:pos x="65" y="305"/>
                </a:cxn>
                <a:cxn ang="0">
                  <a:pos x="45" y="295"/>
                </a:cxn>
                <a:cxn ang="0">
                  <a:pos x="30" y="275"/>
                </a:cxn>
                <a:cxn ang="0">
                  <a:pos x="15" y="255"/>
                </a:cxn>
                <a:cxn ang="0">
                  <a:pos x="5" y="230"/>
                </a:cxn>
                <a:cxn ang="0">
                  <a:pos x="0" y="205"/>
                </a:cxn>
                <a:cxn ang="0">
                  <a:pos x="0" y="175"/>
                </a:cxn>
                <a:cxn ang="0">
                  <a:pos x="5" y="145"/>
                </a:cxn>
                <a:cxn ang="0">
                  <a:pos x="10" y="115"/>
                </a:cxn>
                <a:cxn ang="0">
                  <a:pos x="10" y="115"/>
                </a:cxn>
                <a:cxn ang="0">
                  <a:pos x="25" y="85"/>
                </a:cxn>
                <a:cxn ang="0">
                  <a:pos x="45" y="60"/>
                </a:cxn>
                <a:cxn ang="0">
                  <a:pos x="65" y="35"/>
                </a:cxn>
                <a:cxn ang="0">
                  <a:pos x="85" y="20"/>
                </a:cxn>
                <a:cxn ang="0">
                  <a:pos x="110" y="10"/>
                </a:cxn>
                <a:cxn ang="0">
                  <a:pos x="130" y="0"/>
                </a:cxn>
                <a:cxn ang="0">
                  <a:pos x="155" y="0"/>
                </a:cxn>
                <a:cxn ang="0">
                  <a:pos x="180" y="5"/>
                </a:cxn>
                <a:cxn ang="0">
                  <a:pos x="180" y="5"/>
                </a:cxn>
                <a:cxn ang="0">
                  <a:pos x="200" y="20"/>
                </a:cxn>
                <a:cxn ang="0">
                  <a:pos x="220" y="35"/>
                </a:cxn>
                <a:cxn ang="0">
                  <a:pos x="230" y="55"/>
                </a:cxn>
                <a:cxn ang="0">
                  <a:pos x="240" y="80"/>
                </a:cxn>
                <a:cxn ang="0">
                  <a:pos x="245" y="105"/>
                </a:cxn>
                <a:cxn ang="0">
                  <a:pos x="245" y="135"/>
                </a:cxn>
                <a:cxn ang="0">
                  <a:pos x="245" y="165"/>
                </a:cxn>
                <a:cxn ang="0">
                  <a:pos x="235" y="200"/>
                </a:cxn>
                <a:cxn ang="0">
                  <a:pos x="235" y="200"/>
                </a:cxn>
              </a:cxnLst>
              <a:rect l="0" t="0" r="r" b="b"/>
              <a:pathLst>
                <a:path w="245" h="310">
                  <a:moveTo>
                    <a:pt x="235" y="200"/>
                  </a:moveTo>
                  <a:lnTo>
                    <a:pt x="235" y="200"/>
                  </a:lnTo>
                  <a:lnTo>
                    <a:pt x="220" y="225"/>
                  </a:lnTo>
                  <a:lnTo>
                    <a:pt x="205" y="250"/>
                  </a:lnTo>
                  <a:lnTo>
                    <a:pt x="185" y="275"/>
                  </a:lnTo>
                  <a:lnTo>
                    <a:pt x="160" y="290"/>
                  </a:lnTo>
                  <a:lnTo>
                    <a:pt x="140" y="305"/>
                  </a:lnTo>
                  <a:lnTo>
                    <a:pt x="115" y="310"/>
                  </a:lnTo>
                  <a:lnTo>
                    <a:pt x="90" y="310"/>
                  </a:lnTo>
                  <a:lnTo>
                    <a:pt x="65" y="305"/>
                  </a:lnTo>
                  <a:lnTo>
                    <a:pt x="45" y="295"/>
                  </a:lnTo>
                  <a:lnTo>
                    <a:pt x="30" y="275"/>
                  </a:lnTo>
                  <a:lnTo>
                    <a:pt x="15" y="255"/>
                  </a:lnTo>
                  <a:lnTo>
                    <a:pt x="5" y="230"/>
                  </a:lnTo>
                  <a:lnTo>
                    <a:pt x="0" y="205"/>
                  </a:lnTo>
                  <a:lnTo>
                    <a:pt x="0" y="175"/>
                  </a:lnTo>
                  <a:lnTo>
                    <a:pt x="5" y="145"/>
                  </a:lnTo>
                  <a:lnTo>
                    <a:pt x="10" y="115"/>
                  </a:lnTo>
                  <a:lnTo>
                    <a:pt x="25" y="85"/>
                  </a:lnTo>
                  <a:lnTo>
                    <a:pt x="45" y="60"/>
                  </a:lnTo>
                  <a:lnTo>
                    <a:pt x="65" y="35"/>
                  </a:lnTo>
                  <a:lnTo>
                    <a:pt x="85" y="20"/>
                  </a:lnTo>
                  <a:lnTo>
                    <a:pt x="110" y="10"/>
                  </a:lnTo>
                  <a:lnTo>
                    <a:pt x="130" y="0"/>
                  </a:lnTo>
                  <a:lnTo>
                    <a:pt x="155" y="0"/>
                  </a:lnTo>
                  <a:lnTo>
                    <a:pt x="180" y="5"/>
                  </a:lnTo>
                  <a:lnTo>
                    <a:pt x="200" y="20"/>
                  </a:lnTo>
                  <a:lnTo>
                    <a:pt x="220" y="35"/>
                  </a:lnTo>
                  <a:lnTo>
                    <a:pt x="230" y="55"/>
                  </a:lnTo>
                  <a:lnTo>
                    <a:pt x="240" y="80"/>
                  </a:lnTo>
                  <a:lnTo>
                    <a:pt x="245" y="105"/>
                  </a:lnTo>
                  <a:lnTo>
                    <a:pt x="245" y="135"/>
                  </a:lnTo>
                  <a:lnTo>
                    <a:pt x="245" y="165"/>
                  </a:lnTo>
                  <a:lnTo>
                    <a:pt x="235" y="200"/>
                  </a:lnTo>
                  <a:close/>
                </a:path>
              </a:pathLst>
            </a:custGeom>
            <a:solidFill>
              <a:srgbClr val="203E99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52" name="Freeform 182"/>
            <p:cNvSpPr>
              <a:spLocks/>
            </p:cNvSpPr>
            <p:nvPr/>
          </p:nvSpPr>
          <p:spPr bwMode="auto">
            <a:xfrm>
              <a:off x="6057900" y="3509994"/>
              <a:ext cx="127000" cy="159205"/>
            </a:xfrm>
            <a:custGeom>
              <a:avLst/>
              <a:gdLst/>
              <a:ahLst/>
              <a:cxnLst>
                <a:cxn ang="0">
                  <a:pos x="185" y="160"/>
                </a:cxn>
                <a:cxn ang="0">
                  <a:pos x="185" y="160"/>
                </a:cxn>
                <a:cxn ang="0">
                  <a:pos x="175" y="185"/>
                </a:cxn>
                <a:cxn ang="0">
                  <a:pos x="160" y="205"/>
                </a:cxn>
                <a:cxn ang="0">
                  <a:pos x="145" y="220"/>
                </a:cxn>
                <a:cxn ang="0">
                  <a:pos x="130" y="235"/>
                </a:cxn>
                <a:cxn ang="0">
                  <a:pos x="110" y="245"/>
                </a:cxn>
                <a:cxn ang="0">
                  <a:pos x="90" y="250"/>
                </a:cxn>
                <a:cxn ang="0">
                  <a:pos x="70" y="250"/>
                </a:cxn>
                <a:cxn ang="0">
                  <a:pos x="55" y="245"/>
                </a:cxn>
                <a:cxn ang="0">
                  <a:pos x="55" y="245"/>
                </a:cxn>
                <a:cxn ang="0">
                  <a:pos x="35" y="235"/>
                </a:cxn>
                <a:cxn ang="0">
                  <a:pos x="20" y="220"/>
                </a:cxn>
                <a:cxn ang="0">
                  <a:pos x="10" y="205"/>
                </a:cxn>
                <a:cxn ang="0">
                  <a:pos x="5" y="185"/>
                </a:cxn>
                <a:cxn ang="0">
                  <a:pos x="0" y="165"/>
                </a:cxn>
                <a:cxn ang="0">
                  <a:pos x="0" y="140"/>
                </a:cxn>
                <a:cxn ang="0">
                  <a:pos x="0" y="115"/>
                </a:cxn>
                <a:cxn ang="0">
                  <a:pos x="10" y="90"/>
                </a:cxn>
                <a:cxn ang="0">
                  <a:pos x="10" y="90"/>
                </a:cxn>
                <a:cxn ang="0">
                  <a:pos x="20" y="70"/>
                </a:cxn>
                <a:cxn ang="0">
                  <a:pos x="35" y="50"/>
                </a:cxn>
                <a:cxn ang="0">
                  <a:pos x="50" y="30"/>
                </a:cxn>
                <a:cxn ang="0">
                  <a:pos x="70" y="15"/>
                </a:cxn>
                <a:cxn ang="0">
                  <a:pos x="85" y="10"/>
                </a:cxn>
                <a:cxn ang="0">
                  <a:pos x="105" y="5"/>
                </a:cxn>
                <a:cxn ang="0">
                  <a:pos x="125" y="0"/>
                </a:cxn>
                <a:cxn ang="0">
                  <a:pos x="145" y="5"/>
                </a:cxn>
                <a:cxn ang="0">
                  <a:pos x="145" y="5"/>
                </a:cxn>
                <a:cxn ang="0">
                  <a:pos x="160" y="15"/>
                </a:cxn>
                <a:cxn ang="0">
                  <a:pos x="175" y="30"/>
                </a:cxn>
                <a:cxn ang="0">
                  <a:pos x="185" y="45"/>
                </a:cxn>
                <a:cxn ang="0">
                  <a:pos x="195" y="65"/>
                </a:cxn>
                <a:cxn ang="0">
                  <a:pos x="195" y="85"/>
                </a:cxn>
                <a:cxn ang="0">
                  <a:pos x="200" y="110"/>
                </a:cxn>
                <a:cxn ang="0">
                  <a:pos x="195" y="135"/>
                </a:cxn>
                <a:cxn ang="0">
                  <a:pos x="185" y="160"/>
                </a:cxn>
                <a:cxn ang="0">
                  <a:pos x="185" y="160"/>
                </a:cxn>
              </a:cxnLst>
              <a:rect l="0" t="0" r="r" b="b"/>
              <a:pathLst>
                <a:path w="200" h="250">
                  <a:moveTo>
                    <a:pt x="185" y="160"/>
                  </a:moveTo>
                  <a:lnTo>
                    <a:pt x="185" y="160"/>
                  </a:lnTo>
                  <a:lnTo>
                    <a:pt x="175" y="185"/>
                  </a:lnTo>
                  <a:lnTo>
                    <a:pt x="160" y="205"/>
                  </a:lnTo>
                  <a:lnTo>
                    <a:pt x="145" y="220"/>
                  </a:lnTo>
                  <a:lnTo>
                    <a:pt x="130" y="235"/>
                  </a:lnTo>
                  <a:lnTo>
                    <a:pt x="110" y="245"/>
                  </a:lnTo>
                  <a:lnTo>
                    <a:pt x="90" y="250"/>
                  </a:lnTo>
                  <a:lnTo>
                    <a:pt x="70" y="250"/>
                  </a:lnTo>
                  <a:lnTo>
                    <a:pt x="55" y="245"/>
                  </a:lnTo>
                  <a:lnTo>
                    <a:pt x="35" y="235"/>
                  </a:lnTo>
                  <a:lnTo>
                    <a:pt x="20" y="220"/>
                  </a:lnTo>
                  <a:lnTo>
                    <a:pt x="10" y="205"/>
                  </a:lnTo>
                  <a:lnTo>
                    <a:pt x="5" y="185"/>
                  </a:lnTo>
                  <a:lnTo>
                    <a:pt x="0" y="165"/>
                  </a:lnTo>
                  <a:lnTo>
                    <a:pt x="0" y="140"/>
                  </a:lnTo>
                  <a:lnTo>
                    <a:pt x="0" y="115"/>
                  </a:lnTo>
                  <a:lnTo>
                    <a:pt x="10" y="90"/>
                  </a:lnTo>
                  <a:lnTo>
                    <a:pt x="20" y="70"/>
                  </a:lnTo>
                  <a:lnTo>
                    <a:pt x="35" y="50"/>
                  </a:lnTo>
                  <a:lnTo>
                    <a:pt x="50" y="30"/>
                  </a:lnTo>
                  <a:lnTo>
                    <a:pt x="70" y="15"/>
                  </a:lnTo>
                  <a:lnTo>
                    <a:pt x="85" y="10"/>
                  </a:lnTo>
                  <a:lnTo>
                    <a:pt x="105" y="5"/>
                  </a:lnTo>
                  <a:lnTo>
                    <a:pt x="125" y="0"/>
                  </a:lnTo>
                  <a:lnTo>
                    <a:pt x="145" y="5"/>
                  </a:lnTo>
                  <a:lnTo>
                    <a:pt x="160" y="15"/>
                  </a:lnTo>
                  <a:lnTo>
                    <a:pt x="175" y="30"/>
                  </a:lnTo>
                  <a:lnTo>
                    <a:pt x="185" y="45"/>
                  </a:lnTo>
                  <a:lnTo>
                    <a:pt x="195" y="65"/>
                  </a:lnTo>
                  <a:lnTo>
                    <a:pt x="195" y="85"/>
                  </a:lnTo>
                  <a:lnTo>
                    <a:pt x="200" y="110"/>
                  </a:lnTo>
                  <a:lnTo>
                    <a:pt x="195" y="135"/>
                  </a:lnTo>
                  <a:lnTo>
                    <a:pt x="185" y="160"/>
                  </a:lnTo>
                  <a:close/>
                </a:path>
              </a:pathLst>
            </a:custGeom>
            <a:solidFill>
              <a:srgbClr val="3261AA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53" name="Freeform 181"/>
            <p:cNvSpPr>
              <a:spLocks/>
            </p:cNvSpPr>
            <p:nvPr/>
          </p:nvSpPr>
          <p:spPr bwMode="auto">
            <a:xfrm>
              <a:off x="6076950" y="3545019"/>
              <a:ext cx="82550" cy="95523"/>
            </a:xfrm>
            <a:custGeom>
              <a:avLst/>
              <a:gdLst/>
              <a:ahLst/>
              <a:cxnLst>
                <a:cxn ang="0">
                  <a:pos x="125" y="95"/>
                </a:cxn>
                <a:cxn ang="0">
                  <a:pos x="125" y="95"/>
                </a:cxn>
                <a:cxn ang="0">
                  <a:pos x="110" y="125"/>
                </a:cxn>
                <a:cxn ang="0">
                  <a:pos x="90" y="145"/>
                </a:cxn>
                <a:cxn ang="0">
                  <a:pos x="65" y="150"/>
                </a:cxn>
                <a:cxn ang="0">
                  <a:pos x="50" y="150"/>
                </a:cxn>
                <a:cxn ang="0">
                  <a:pos x="40" y="150"/>
                </a:cxn>
                <a:cxn ang="0">
                  <a:pos x="40" y="150"/>
                </a:cxn>
                <a:cxn ang="0">
                  <a:pos x="25" y="145"/>
                </a:cxn>
                <a:cxn ang="0">
                  <a:pos x="20" y="135"/>
                </a:cxn>
                <a:cxn ang="0">
                  <a:pos x="5" y="110"/>
                </a:cxn>
                <a:cxn ang="0">
                  <a:pos x="0" y="85"/>
                </a:cxn>
                <a:cxn ang="0">
                  <a:pos x="10" y="55"/>
                </a:cxn>
                <a:cxn ang="0">
                  <a:pos x="10" y="55"/>
                </a:cxn>
                <a:cxn ang="0">
                  <a:pos x="25" y="25"/>
                </a:cxn>
                <a:cxn ang="0">
                  <a:pos x="45" y="10"/>
                </a:cxn>
                <a:cxn ang="0">
                  <a:pos x="70" y="0"/>
                </a:cxn>
                <a:cxn ang="0">
                  <a:pos x="80" y="0"/>
                </a:cxn>
                <a:cxn ang="0">
                  <a:pos x="95" y="0"/>
                </a:cxn>
                <a:cxn ang="0">
                  <a:pos x="95" y="0"/>
                </a:cxn>
                <a:cxn ang="0">
                  <a:pos x="105" y="10"/>
                </a:cxn>
                <a:cxn ang="0">
                  <a:pos x="115" y="15"/>
                </a:cxn>
                <a:cxn ang="0">
                  <a:pos x="125" y="40"/>
                </a:cxn>
                <a:cxn ang="0">
                  <a:pos x="130" y="65"/>
                </a:cxn>
                <a:cxn ang="0">
                  <a:pos x="125" y="95"/>
                </a:cxn>
                <a:cxn ang="0">
                  <a:pos x="125" y="95"/>
                </a:cxn>
              </a:cxnLst>
              <a:rect l="0" t="0" r="r" b="b"/>
              <a:pathLst>
                <a:path w="130" h="150">
                  <a:moveTo>
                    <a:pt x="125" y="95"/>
                  </a:moveTo>
                  <a:lnTo>
                    <a:pt x="125" y="95"/>
                  </a:lnTo>
                  <a:lnTo>
                    <a:pt x="110" y="125"/>
                  </a:lnTo>
                  <a:lnTo>
                    <a:pt x="90" y="145"/>
                  </a:lnTo>
                  <a:lnTo>
                    <a:pt x="65" y="150"/>
                  </a:lnTo>
                  <a:lnTo>
                    <a:pt x="50" y="150"/>
                  </a:lnTo>
                  <a:lnTo>
                    <a:pt x="40" y="150"/>
                  </a:lnTo>
                  <a:lnTo>
                    <a:pt x="25" y="145"/>
                  </a:lnTo>
                  <a:lnTo>
                    <a:pt x="20" y="135"/>
                  </a:lnTo>
                  <a:lnTo>
                    <a:pt x="5" y="110"/>
                  </a:lnTo>
                  <a:lnTo>
                    <a:pt x="0" y="85"/>
                  </a:lnTo>
                  <a:lnTo>
                    <a:pt x="10" y="55"/>
                  </a:lnTo>
                  <a:lnTo>
                    <a:pt x="25" y="25"/>
                  </a:lnTo>
                  <a:lnTo>
                    <a:pt x="45" y="10"/>
                  </a:lnTo>
                  <a:lnTo>
                    <a:pt x="70" y="0"/>
                  </a:lnTo>
                  <a:lnTo>
                    <a:pt x="80" y="0"/>
                  </a:lnTo>
                  <a:lnTo>
                    <a:pt x="95" y="0"/>
                  </a:lnTo>
                  <a:lnTo>
                    <a:pt x="105" y="10"/>
                  </a:lnTo>
                  <a:lnTo>
                    <a:pt x="115" y="15"/>
                  </a:lnTo>
                  <a:lnTo>
                    <a:pt x="125" y="40"/>
                  </a:lnTo>
                  <a:lnTo>
                    <a:pt x="130" y="65"/>
                  </a:lnTo>
                  <a:lnTo>
                    <a:pt x="125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54" name="Freeform 180"/>
            <p:cNvSpPr>
              <a:spLocks/>
            </p:cNvSpPr>
            <p:nvPr/>
          </p:nvSpPr>
          <p:spPr bwMode="auto">
            <a:xfrm>
              <a:off x="6099175" y="3535467"/>
              <a:ext cx="28575" cy="38209"/>
            </a:xfrm>
            <a:custGeom>
              <a:avLst/>
              <a:gdLst/>
              <a:ahLst/>
              <a:cxnLst>
                <a:cxn ang="0">
                  <a:pos x="45" y="35"/>
                </a:cxn>
                <a:cxn ang="0">
                  <a:pos x="45" y="35"/>
                </a:cxn>
                <a:cxn ang="0">
                  <a:pos x="40" y="45"/>
                </a:cxn>
                <a:cxn ang="0">
                  <a:pos x="35" y="55"/>
                </a:cxn>
                <a:cxn ang="0">
                  <a:pos x="25" y="60"/>
                </a:cxn>
                <a:cxn ang="0">
                  <a:pos x="15" y="60"/>
                </a:cxn>
                <a:cxn ang="0">
                  <a:pos x="15" y="60"/>
                </a:cxn>
                <a:cxn ang="0">
                  <a:pos x="5" y="55"/>
                </a:cxn>
                <a:cxn ang="0">
                  <a:pos x="0" y="45"/>
                </a:cxn>
                <a:cxn ang="0">
                  <a:pos x="0" y="3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5" y="15"/>
                </a:cxn>
                <a:cxn ang="0">
                  <a:pos x="10" y="5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40" y="5"/>
                </a:cxn>
                <a:cxn ang="0">
                  <a:pos x="45" y="10"/>
                </a:cxn>
                <a:cxn ang="0">
                  <a:pos x="45" y="25"/>
                </a:cxn>
                <a:cxn ang="0">
                  <a:pos x="45" y="35"/>
                </a:cxn>
                <a:cxn ang="0">
                  <a:pos x="45" y="35"/>
                </a:cxn>
              </a:cxnLst>
              <a:rect l="0" t="0" r="r" b="b"/>
              <a:pathLst>
                <a:path w="45" h="60">
                  <a:moveTo>
                    <a:pt x="45" y="35"/>
                  </a:moveTo>
                  <a:lnTo>
                    <a:pt x="45" y="35"/>
                  </a:lnTo>
                  <a:lnTo>
                    <a:pt x="40" y="45"/>
                  </a:lnTo>
                  <a:lnTo>
                    <a:pt x="35" y="55"/>
                  </a:lnTo>
                  <a:lnTo>
                    <a:pt x="25" y="60"/>
                  </a:lnTo>
                  <a:lnTo>
                    <a:pt x="15" y="60"/>
                  </a:lnTo>
                  <a:lnTo>
                    <a:pt x="5" y="55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5" y="15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5"/>
                  </a:lnTo>
                  <a:lnTo>
                    <a:pt x="45" y="10"/>
                  </a:lnTo>
                  <a:lnTo>
                    <a:pt x="45" y="25"/>
                  </a:lnTo>
                  <a:lnTo>
                    <a:pt x="45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55" name="Freeform 179"/>
            <p:cNvSpPr>
              <a:spLocks/>
            </p:cNvSpPr>
            <p:nvPr/>
          </p:nvSpPr>
          <p:spPr bwMode="auto">
            <a:xfrm>
              <a:off x="6127750" y="3618254"/>
              <a:ext cx="19050" cy="191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25" y="5"/>
                </a:cxn>
                <a:cxn ang="0">
                  <a:pos x="30" y="15"/>
                </a:cxn>
                <a:cxn ang="0">
                  <a:pos x="30" y="15"/>
                </a:cxn>
                <a:cxn ang="0">
                  <a:pos x="25" y="25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5" y="5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15" y="0"/>
                  </a:lnTo>
                  <a:lnTo>
                    <a:pt x="25" y="5"/>
                  </a:lnTo>
                  <a:lnTo>
                    <a:pt x="30" y="15"/>
                  </a:lnTo>
                  <a:lnTo>
                    <a:pt x="25" y="25"/>
                  </a:lnTo>
                  <a:lnTo>
                    <a:pt x="10" y="30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5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56" name="Freeform 178"/>
            <p:cNvSpPr>
              <a:spLocks/>
            </p:cNvSpPr>
            <p:nvPr/>
          </p:nvSpPr>
          <p:spPr bwMode="auto">
            <a:xfrm>
              <a:off x="5505450" y="3630990"/>
              <a:ext cx="222250" cy="13373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90" y="0"/>
                </a:cxn>
                <a:cxn ang="0">
                  <a:pos x="225" y="10"/>
                </a:cxn>
                <a:cxn ang="0">
                  <a:pos x="260" y="20"/>
                </a:cxn>
                <a:cxn ang="0">
                  <a:pos x="285" y="35"/>
                </a:cxn>
                <a:cxn ang="0">
                  <a:pos x="310" y="50"/>
                </a:cxn>
                <a:cxn ang="0">
                  <a:pos x="330" y="70"/>
                </a:cxn>
                <a:cxn ang="0">
                  <a:pos x="345" y="90"/>
                </a:cxn>
                <a:cxn ang="0">
                  <a:pos x="350" y="110"/>
                </a:cxn>
                <a:cxn ang="0">
                  <a:pos x="350" y="130"/>
                </a:cxn>
                <a:cxn ang="0">
                  <a:pos x="350" y="130"/>
                </a:cxn>
                <a:cxn ang="0">
                  <a:pos x="345" y="150"/>
                </a:cxn>
                <a:cxn ang="0">
                  <a:pos x="330" y="170"/>
                </a:cxn>
                <a:cxn ang="0">
                  <a:pos x="315" y="185"/>
                </a:cxn>
                <a:cxn ang="0">
                  <a:pos x="290" y="195"/>
                </a:cxn>
                <a:cxn ang="0">
                  <a:pos x="260" y="205"/>
                </a:cxn>
                <a:cxn ang="0">
                  <a:pos x="230" y="210"/>
                </a:cxn>
                <a:cxn ang="0">
                  <a:pos x="195" y="210"/>
                </a:cxn>
                <a:cxn ang="0">
                  <a:pos x="160" y="210"/>
                </a:cxn>
                <a:cxn ang="0">
                  <a:pos x="160" y="210"/>
                </a:cxn>
                <a:cxn ang="0">
                  <a:pos x="125" y="200"/>
                </a:cxn>
                <a:cxn ang="0">
                  <a:pos x="95" y="190"/>
                </a:cxn>
                <a:cxn ang="0">
                  <a:pos x="65" y="175"/>
                </a:cxn>
                <a:cxn ang="0">
                  <a:pos x="40" y="160"/>
                </a:cxn>
                <a:cxn ang="0">
                  <a:pos x="20" y="140"/>
                </a:cxn>
                <a:cxn ang="0">
                  <a:pos x="5" y="120"/>
                </a:cxn>
                <a:cxn ang="0">
                  <a:pos x="0" y="100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5" y="60"/>
                </a:cxn>
                <a:cxn ang="0">
                  <a:pos x="20" y="40"/>
                </a:cxn>
                <a:cxn ang="0">
                  <a:pos x="40" y="25"/>
                </a:cxn>
                <a:cxn ang="0">
                  <a:pos x="60" y="15"/>
                </a:cxn>
                <a:cxn ang="0">
                  <a:pos x="90" y="5"/>
                </a:cxn>
                <a:cxn ang="0">
                  <a:pos x="120" y="0"/>
                </a:cxn>
                <a:cxn ang="0">
                  <a:pos x="155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350" h="210">
                  <a:moveTo>
                    <a:pt x="190" y="0"/>
                  </a:moveTo>
                  <a:lnTo>
                    <a:pt x="190" y="0"/>
                  </a:lnTo>
                  <a:lnTo>
                    <a:pt x="225" y="10"/>
                  </a:lnTo>
                  <a:lnTo>
                    <a:pt x="260" y="20"/>
                  </a:lnTo>
                  <a:lnTo>
                    <a:pt x="285" y="35"/>
                  </a:lnTo>
                  <a:lnTo>
                    <a:pt x="310" y="50"/>
                  </a:lnTo>
                  <a:lnTo>
                    <a:pt x="330" y="70"/>
                  </a:lnTo>
                  <a:lnTo>
                    <a:pt x="345" y="90"/>
                  </a:lnTo>
                  <a:lnTo>
                    <a:pt x="350" y="110"/>
                  </a:lnTo>
                  <a:lnTo>
                    <a:pt x="350" y="130"/>
                  </a:lnTo>
                  <a:lnTo>
                    <a:pt x="345" y="150"/>
                  </a:lnTo>
                  <a:lnTo>
                    <a:pt x="330" y="170"/>
                  </a:lnTo>
                  <a:lnTo>
                    <a:pt x="315" y="185"/>
                  </a:lnTo>
                  <a:lnTo>
                    <a:pt x="290" y="195"/>
                  </a:lnTo>
                  <a:lnTo>
                    <a:pt x="260" y="205"/>
                  </a:lnTo>
                  <a:lnTo>
                    <a:pt x="230" y="210"/>
                  </a:lnTo>
                  <a:lnTo>
                    <a:pt x="195" y="210"/>
                  </a:lnTo>
                  <a:lnTo>
                    <a:pt x="160" y="210"/>
                  </a:lnTo>
                  <a:lnTo>
                    <a:pt x="125" y="200"/>
                  </a:lnTo>
                  <a:lnTo>
                    <a:pt x="95" y="190"/>
                  </a:lnTo>
                  <a:lnTo>
                    <a:pt x="65" y="175"/>
                  </a:lnTo>
                  <a:lnTo>
                    <a:pt x="40" y="160"/>
                  </a:lnTo>
                  <a:lnTo>
                    <a:pt x="20" y="140"/>
                  </a:lnTo>
                  <a:lnTo>
                    <a:pt x="5" y="120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5" y="60"/>
                  </a:lnTo>
                  <a:lnTo>
                    <a:pt x="20" y="40"/>
                  </a:lnTo>
                  <a:lnTo>
                    <a:pt x="40" y="25"/>
                  </a:lnTo>
                  <a:lnTo>
                    <a:pt x="60" y="15"/>
                  </a:lnTo>
                  <a:lnTo>
                    <a:pt x="90" y="5"/>
                  </a:lnTo>
                  <a:lnTo>
                    <a:pt x="120" y="0"/>
                  </a:lnTo>
                  <a:lnTo>
                    <a:pt x="155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7F719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57" name="Freeform 177"/>
            <p:cNvSpPr>
              <a:spLocks/>
            </p:cNvSpPr>
            <p:nvPr/>
          </p:nvSpPr>
          <p:spPr bwMode="auto">
            <a:xfrm>
              <a:off x="5508625" y="3630990"/>
              <a:ext cx="215900" cy="130548"/>
            </a:xfrm>
            <a:custGeom>
              <a:avLst/>
              <a:gdLst/>
              <a:ahLst/>
              <a:cxnLst>
                <a:cxn ang="0">
                  <a:pos x="185" y="5"/>
                </a:cxn>
                <a:cxn ang="0">
                  <a:pos x="185" y="5"/>
                </a:cxn>
                <a:cxn ang="0">
                  <a:pos x="220" y="10"/>
                </a:cxn>
                <a:cxn ang="0">
                  <a:pos x="250" y="20"/>
                </a:cxn>
                <a:cxn ang="0">
                  <a:pos x="280" y="35"/>
                </a:cxn>
                <a:cxn ang="0">
                  <a:pos x="300" y="50"/>
                </a:cxn>
                <a:cxn ang="0">
                  <a:pos x="320" y="70"/>
                </a:cxn>
                <a:cxn ang="0">
                  <a:pos x="335" y="90"/>
                </a:cxn>
                <a:cxn ang="0">
                  <a:pos x="340" y="110"/>
                </a:cxn>
                <a:cxn ang="0">
                  <a:pos x="340" y="130"/>
                </a:cxn>
                <a:cxn ang="0">
                  <a:pos x="340" y="130"/>
                </a:cxn>
                <a:cxn ang="0">
                  <a:pos x="335" y="150"/>
                </a:cxn>
                <a:cxn ang="0">
                  <a:pos x="325" y="165"/>
                </a:cxn>
                <a:cxn ang="0">
                  <a:pos x="305" y="180"/>
                </a:cxn>
                <a:cxn ang="0">
                  <a:pos x="280" y="190"/>
                </a:cxn>
                <a:cxn ang="0">
                  <a:pos x="255" y="200"/>
                </a:cxn>
                <a:cxn ang="0">
                  <a:pos x="225" y="205"/>
                </a:cxn>
                <a:cxn ang="0">
                  <a:pos x="190" y="205"/>
                </a:cxn>
                <a:cxn ang="0">
                  <a:pos x="155" y="205"/>
                </a:cxn>
                <a:cxn ang="0">
                  <a:pos x="155" y="205"/>
                </a:cxn>
                <a:cxn ang="0">
                  <a:pos x="120" y="195"/>
                </a:cxn>
                <a:cxn ang="0">
                  <a:pos x="90" y="185"/>
                </a:cxn>
                <a:cxn ang="0">
                  <a:pos x="65" y="175"/>
                </a:cxn>
                <a:cxn ang="0">
                  <a:pos x="40" y="155"/>
                </a:cxn>
                <a:cxn ang="0">
                  <a:pos x="20" y="140"/>
                </a:cxn>
                <a:cxn ang="0">
                  <a:pos x="5" y="120"/>
                </a:cxn>
                <a:cxn ang="0">
                  <a:pos x="0" y="100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5" y="60"/>
                </a:cxn>
                <a:cxn ang="0">
                  <a:pos x="20" y="40"/>
                </a:cxn>
                <a:cxn ang="0">
                  <a:pos x="35" y="25"/>
                </a:cxn>
                <a:cxn ang="0">
                  <a:pos x="60" y="15"/>
                </a:cxn>
                <a:cxn ang="0">
                  <a:pos x="85" y="5"/>
                </a:cxn>
                <a:cxn ang="0">
                  <a:pos x="120" y="0"/>
                </a:cxn>
                <a:cxn ang="0">
                  <a:pos x="150" y="0"/>
                </a:cxn>
                <a:cxn ang="0">
                  <a:pos x="185" y="5"/>
                </a:cxn>
                <a:cxn ang="0">
                  <a:pos x="185" y="5"/>
                </a:cxn>
              </a:cxnLst>
              <a:rect l="0" t="0" r="r" b="b"/>
              <a:pathLst>
                <a:path w="340" h="205">
                  <a:moveTo>
                    <a:pt x="185" y="5"/>
                  </a:moveTo>
                  <a:lnTo>
                    <a:pt x="185" y="5"/>
                  </a:lnTo>
                  <a:lnTo>
                    <a:pt x="220" y="10"/>
                  </a:lnTo>
                  <a:lnTo>
                    <a:pt x="250" y="20"/>
                  </a:lnTo>
                  <a:lnTo>
                    <a:pt x="280" y="35"/>
                  </a:lnTo>
                  <a:lnTo>
                    <a:pt x="300" y="50"/>
                  </a:lnTo>
                  <a:lnTo>
                    <a:pt x="320" y="70"/>
                  </a:lnTo>
                  <a:lnTo>
                    <a:pt x="335" y="90"/>
                  </a:lnTo>
                  <a:lnTo>
                    <a:pt x="340" y="110"/>
                  </a:lnTo>
                  <a:lnTo>
                    <a:pt x="340" y="130"/>
                  </a:lnTo>
                  <a:lnTo>
                    <a:pt x="335" y="150"/>
                  </a:lnTo>
                  <a:lnTo>
                    <a:pt x="325" y="165"/>
                  </a:lnTo>
                  <a:lnTo>
                    <a:pt x="305" y="180"/>
                  </a:lnTo>
                  <a:lnTo>
                    <a:pt x="280" y="190"/>
                  </a:lnTo>
                  <a:lnTo>
                    <a:pt x="255" y="200"/>
                  </a:lnTo>
                  <a:lnTo>
                    <a:pt x="225" y="205"/>
                  </a:lnTo>
                  <a:lnTo>
                    <a:pt x="190" y="205"/>
                  </a:lnTo>
                  <a:lnTo>
                    <a:pt x="155" y="205"/>
                  </a:lnTo>
                  <a:lnTo>
                    <a:pt x="120" y="195"/>
                  </a:lnTo>
                  <a:lnTo>
                    <a:pt x="90" y="185"/>
                  </a:lnTo>
                  <a:lnTo>
                    <a:pt x="65" y="175"/>
                  </a:lnTo>
                  <a:lnTo>
                    <a:pt x="40" y="155"/>
                  </a:lnTo>
                  <a:lnTo>
                    <a:pt x="20" y="140"/>
                  </a:lnTo>
                  <a:lnTo>
                    <a:pt x="5" y="120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5" y="60"/>
                  </a:lnTo>
                  <a:lnTo>
                    <a:pt x="20" y="40"/>
                  </a:lnTo>
                  <a:lnTo>
                    <a:pt x="35" y="25"/>
                  </a:lnTo>
                  <a:lnTo>
                    <a:pt x="60" y="15"/>
                  </a:lnTo>
                  <a:lnTo>
                    <a:pt x="85" y="5"/>
                  </a:lnTo>
                  <a:lnTo>
                    <a:pt x="120" y="0"/>
                  </a:lnTo>
                  <a:lnTo>
                    <a:pt x="150" y="0"/>
                  </a:lnTo>
                  <a:lnTo>
                    <a:pt x="185" y="5"/>
                  </a:lnTo>
                  <a:close/>
                </a:path>
              </a:pathLst>
            </a:custGeom>
            <a:solidFill>
              <a:srgbClr val="F7F4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58" name="Freeform 176"/>
            <p:cNvSpPr>
              <a:spLocks/>
            </p:cNvSpPr>
            <p:nvPr/>
          </p:nvSpPr>
          <p:spPr bwMode="auto">
            <a:xfrm>
              <a:off x="5511800" y="3630990"/>
              <a:ext cx="209550" cy="130548"/>
            </a:xfrm>
            <a:custGeom>
              <a:avLst/>
              <a:gdLst/>
              <a:ahLst/>
              <a:cxnLst>
                <a:cxn ang="0">
                  <a:pos x="180" y="5"/>
                </a:cxn>
                <a:cxn ang="0">
                  <a:pos x="180" y="5"/>
                </a:cxn>
                <a:cxn ang="0">
                  <a:pos x="215" y="10"/>
                </a:cxn>
                <a:cxn ang="0">
                  <a:pos x="245" y="20"/>
                </a:cxn>
                <a:cxn ang="0">
                  <a:pos x="270" y="35"/>
                </a:cxn>
                <a:cxn ang="0">
                  <a:pos x="295" y="50"/>
                </a:cxn>
                <a:cxn ang="0">
                  <a:pos x="310" y="70"/>
                </a:cxn>
                <a:cxn ang="0">
                  <a:pos x="325" y="85"/>
                </a:cxn>
                <a:cxn ang="0">
                  <a:pos x="330" y="105"/>
                </a:cxn>
                <a:cxn ang="0">
                  <a:pos x="330" y="125"/>
                </a:cxn>
                <a:cxn ang="0">
                  <a:pos x="330" y="125"/>
                </a:cxn>
                <a:cxn ang="0">
                  <a:pos x="325" y="145"/>
                </a:cxn>
                <a:cxn ang="0">
                  <a:pos x="315" y="165"/>
                </a:cxn>
                <a:cxn ang="0">
                  <a:pos x="295" y="175"/>
                </a:cxn>
                <a:cxn ang="0">
                  <a:pos x="275" y="190"/>
                </a:cxn>
                <a:cxn ang="0">
                  <a:pos x="245" y="195"/>
                </a:cxn>
                <a:cxn ang="0">
                  <a:pos x="215" y="200"/>
                </a:cxn>
                <a:cxn ang="0">
                  <a:pos x="185" y="205"/>
                </a:cxn>
                <a:cxn ang="0">
                  <a:pos x="150" y="200"/>
                </a:cxn>
                <a:cxn ang="0">
                  <a:pos x="150" y="200"/>
                </a:cxn>
                <a:cxn ang="0">
                  <a:pos x="120" y="195"/>
                </a:cxn>
                <a:cxn ang="0">
                  <a:pos x="90" y="180"/>
                </a:cxn>
                <a:cxn ang="0">
                  <a:pos x="60" y="170"/>
                </a:cxn>
                <a:cxn ang="0">
                  <a:pos x="40" y="155"/>
                </a:cxn>
                <a:cxn ang="0">
                  <a:pos x="20" y="135"/>
                </a:cxn>
                <a:cxn ang="0">
                  <a:pos x="5" y="120"/>
                </a:cxn>
                <a:cxn ang="0">
                  <a:pos x="0" y="100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5" y="60"/>
                </a:cxn>
                <a:cxn ang="0">
                  <a:pos x="20" y="40"/>
                </a:cxn>
                <a:cxn ang="0">
                  <a:pos x="35" y="30"/>
                </a:cxn>
                <a:cxn ang="0">
                  <a:pos x="60" y="15"/>
                </a:cxn>
                <a:cxn ang="0">
                  <a:pos x="85" y="10"/>
                </a:cxn>
                <a:cxn ang="0">
                  <a:pos x="115" y="5"/>
                </a:cxn>
                <a:cxn ang="0">
                  <a:pos x="145" y="0"/>
                </a:cxn>
                <a:cxn ang="0">
                  <a:pos x="180" y="5"/>
                </a:cxn>
                <a:cxn ang="0">
                  <a:pos x="180" y="5"/>
                </a:cxn>
              </a:cxnLst>
              <a:rect l="0" t="0" r="r" b="b"/>
              <a:pathLst>
                <a:path w="330" h="205">
                  <a:moveTo>
                    <a:pt x="180" y="5"/>
                  </a:moveTo>
                  <a:lnTo>
                    <a:pt x="180" y="5"/>
                  </a:lnTo>
                  <a:lnTo>
                    <a:pt x="215" y="10"/>
                  </a:lnTo>
                  <a:lnTo>
                    <a:pt x="245" y="20"/>
                  </a:lnTo>
                  <a:lnTo>
                    <a:pt x="270" y="35"/>
                  </a:lnTo>
                  <a:lnTo>
                    <a:pt x="295" y="50"/>
                  </a:lnTo>
                  <a:lnTo>
                    <a:pt x="310" y="70"/>
                  </a:lnTo>
                  <a:lnTo>
                    <a:pt x="325" y="85"/>
                  </a:lnTo>
                  <a:lnTo>
                    <a:pt x="330" y="105"/>
                  </a:lnTo>
                  <a:lnTo>
                    <a:pt x="330" y="125"/>
                  </a:lnTo>
                  <a:lnTo>
                    <a:pt x="325" y="145"/>
                  </a:lnTo>
                  <a:lnTo>
                    <a:pt x="315" y="165"/>
                  </a:lnTo>
                  <a:lnTo>
                    <a:pt x="295" y="175"/>
                  </a:lnTo>
                  <a:lnTo>
                    <a:pt x="275" y="190"/>
                  </a:lnTo>
                  <a:lnTo>
                    <a:pt x="245" y="195"/>
                  </a:lnTo>
                  <a:lnTo>
                    <a:pt x="215" y="200"/>
                  </a:lnTo>
                  <a:lnTo>
                    <a:pt x="185" y="205"/>
                  </a:lnTo>
                  <a:lnTo>
                    <a:pt x="150" y="200"/>
                  </a:lnTo>
                  <a:lnTo>
                    <a:pt x="120" y="195"/>
                  </a:lnTo>
                  <a:lnTo>
                    <a:pt x="90" y="180"/>
                  </a:lnTo>
                  <a:lnTo>
                    <a:pt x="60" y="170"/>
                  </a:lnTo>
                  <a:lnTo>
                    <a:pt x="40" y="155"/>
                  </a:lnTo>
                  <a:lnTo>
                    <a:pt x="20" y="135"/>
                  </a:lnTo>
                  <a:lnTo>
                    <a:pt x="5" y="120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5" y="60"/>
                  </a:lnTo>
                  <a:lnTo>
                    <a:pt x="20" y="40"/>
                  </a:lnTo>
                  <a:lnTo>
                    <a:pt x="35" y="30"/>
                  </a:lnTo>
                  <a:lnTo>
                    <a:pt x="60" y="15"/>
                  </a:lnTo>
                  <a:lnTo>
                    <a:pt x="85" y="10"/>
                  </a:lnTo>
                  <a:lnTo>
                    <a:pt x="115" y="5"/>
                  </a:lnTo>
                  <a:lnTo>
                    <a:pt x="145" y="0"/>
                  </a:lnTo>
                  <a:lnTo>
                    <a:pt x="180" y="5"/>
                  </a:lnTo>
                  <a:close/>
                </a:path>
              </a:pathLst>
            </a:custGeom>
            <a:solidFill>
              <a:srgbClr val="F7F4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59" name="Freeform 175"/>
            <p:cNvSpPr>
              <a:spLocks/>
            </p:cNvSpPr>
            <p:nvPr/>
          </p:nvSpPr>
          <p:spPr bwMode="auto">
            <a:xfrm>
              <a:off x="5514975" y="3634174"/>
              <a:ext cx="203200" cy="124180"/>
            </a:xfrm>
            <a:custGeom>
              <a:avLst/>
              <a:gdLst/>
              <a:ahLst/>
              <a:cxnLst>
                <a:cxn ang="0">
                  <a:pos x="175" y="0"/>
                </a:cxn>
                <a:cxn ang="0">
                  <a:pos x="175" y="0"/>
                </a:cxn>
                <a:cxn ang="0">
                  <a:pos x="205" y="10"/>
                </a:cxn>
                <a:cxn ang="0">
                  <a:pos x="235" y="20"/>
                </a:cxn>
                <a:cxn ang="0">
                  <a:pos x="265" y="30"/>
                </a:cxn>
                <a:cxn ang="0">
                  <a:pos x="285" y="45"/>
                </a:cxn>
                <a:cxn ang="0">
                  <a:pos x="300" y="65"/>
                </a:cxn>
                <a:cxn ang="0">
                  <a:pos x="315" y="80"/>
                </a:cxn>
                <a:cxn ang="0">
                  <a:pos x="320" y="100"/>
                </a:cxn>
                <a:cxn ang="0">
                  <a:pos x="320" y="120"/>
                </a:cxn>
                <a:cxn ang="0">
                  <a:pos x="320" y="120"/>
                </a:cxn>
                <a:cxn ang="0">
                  <a:pos x="315" y="140"/>
                </a:cxn>
                <a:cxn ang="0">
                  <a:pos x="305" y="155"/>
                </a:cxn>
                <a:cxn ang="0">
                  <a:pos x="285" y="170"/>
                </a:cxn>
                <a:cxn ang="0">
                  <a:pos x="265" y="180"/>
                </a:cxn>
                <a:cxn ang="0">
                  <a:pos x="240" y="185"/>
                </a:cxn>
                <a:cxn ang="0">
                  <a:pos x="210" y="190"/>
                </a:cxn>
                <a:cxn ang="0">
                  <a:pos x="180" y="195"/>
                </a:cxn>
                <a:cxn ang="0">
                  <a:pos x="145" y="190"/>
                </a:cxn>
                <a:cxn ang="0">
                  <a:pos x="145" y="190"/>
                </a:cxn>
                <a:cxn ang="0">
                  <a:pos x="115" y="185"/>
                </a:cxn>
                <a:cxn ang="0">
                  <a:pos x="85" y="175"/>
                </a:cxn>
                <a:cxn ang="0">
                  <a:pos x="60" y="160"/>
                </a:cxn>
                <a:cxn ang="0">
                  <a:pos x="35" y="145"/>
                </a:cxn>
                <a:cxn ang="0">
                  <a:pos x="20" y="130"/>
                </a:cxn>
                <a:cxn ang="0">
                  <a:pos x="5" y="110"/>
                </a:cxn>
                <a:cxn ang="0">
                  <a:pos x="0" y="90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5" y="55"/>
                </a:cxn>
                <a:cxn ang="0">
                  <a:pos x="20" y="35"/>
                </a:cxn>
                <a:cxn ang="0">
                  <a:pos x="35" y="25"/>
                </a:cxn>
                <a:cxn ang="0">
                  <a:pos x="55" y="10"/>
                </a:cxn>
                <a:cxn ang="0">
                  <a:pos x="80" y="5"/>
                </a:cxn>
                <a:cxn ang="0">
                  <a:pos x="110" y="0"/>
                </a:cxn>
                <a:cxn ang="0">
                  <a:pos x="140" y="0"/>
                </a:cxn>
                <a:cxn ang="0">
                  <a:pos x="175" y="0"/>
                </a:cxn>
                <a:cxn ang="0">
                  <a:pos x="175" y="0"/>
                </a:cxn>
              </a:cxnLst>
              <a:rect l="0" t="0" r="r" b="b"/>
              <a:pathLst>
                <a:path w="320" h="195">
                  <a:moveTo>
                    <a:pt x="175" y="0"/>
                  </a:moveTo>
                  <a:lnTo>
                    <a:pt x="175" y="0"/>
                  </a:lnTo>
                  <a:lnTo>
                    <a:pt x="205" y="10"/>
                  </a:lnTo>
                  <a:lnTo>
                    <a:pt x="235" y="20"/>
                  </a:lnTo>
                  <a:lnTo>
                    <a:pt x="265" y="30"/>
                  </a:lnTo>
                  <a:lnTo>
                    <a:pt x="285" y="45"/>
                  </a:lnTo>
                  <a:lnTo>
                    <a:pt x="300" y="65"/>
                  </a:lnTo>
                  <a:lnTo>
                    <a:pt x="315" y="80"/>
                  </a:lnTo>
                  <a:lnTo>
                    <a:pt x="320" y="100"/>
                  </a:lnTo>
                  <a:lnTo>
                    <a:pt x="320" y="120"/>
                  </a:lnTo>
                  <a:lnTo>
                    <a:pt x="315" y="140"/>
                  </a:lnTo>
                  <a:lnTo>
                    <a:pt x="305" y="155"/>
                  </a:lnTo>
                  <a:lnTo>
                    <a:pt x="285" y="170"/>
                  </a:lnTo>
                  <a:lnTo>
                    <a:pt x="265" y="180"/>
                  </a:lnTo>
                  <a:lnTo>
                    <a:pt x="240" y="185"/>
                  </a:lnTo>
                  <a:lnTo>
                    <a:pt x="210" y="190"/>
                  </a:lnTo>
                  <a:lnTo>
                    <a:pt x="180" y="195"/>
                  </a:lnTo>
                  <a:lnTo>
                    <a:pt x="145" y="190"/>
                  </a:lnTo>
                  <a:lnTo>
                    <a:pt x="115" y="185"/>
                  </a:lnTo>
                  <a:lnTo>
                    <a:pt x="85" y="175"/>
                  </a:lnTo>
                  <a:lnTo>
                    <a:pt x="60" y="160"/>
                  </a:lnTo>
                  <a:lnTo>
                    <a:pt x="35" y="145"/>
                  </a:lnTo>
                  <a:lnTo>
                    <a:pt x="20" y="130"/>
                  </a:lnTo>
                  <a:lnTo>
                    <a:pt x="5" y="110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5" y="55"/>
                  </a:lnTo>
                  <a:lnTo>
                    <a:pt x="20" y="35"/>
                  </a:lnTo>
                  <a:lnTo>
                    <a:pt x="35" y="25"/>
                  </a:lnTo>
                  <a:lnTo>
                    <a:pt x="55" y="10"/>
                  </a:lnTo>
                  <a:lnTo>
                    <a:pt x="80" y="5"/>
                  </a:lnTo>
                  <a:lnTo>
                    <a:pt x="110" y="0"/>
                  </a:lnTo>
                  <a:lnTo>
                    <a:pt x="140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7F2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60" name="Freeform 174"/>
            <p:cNvSpPr>
              <a:spLocks/>
            </p:cNvSpPr>
            <p:nvPr/>
          </p:nvSpPr>
          <p:spPr bwMode="auto">
            <a:xfrm>
              <a:off x="5518150" y="3634174"/>
              <a:ext cx="196850" cy="120996"/>
            </a:xfrm>
            <a:custGeom>
              <a:avLst/>
              <a:gdLst/>
              <a:ahLst/>
              <a:cxnLst>
                <a:cxn ang="0">
                  <a:pos x="170" y="5"/>
                </a:cxn>
                <a:cxn ang="0">
                  <a:pos x="170" y="5"/>
                </a:cxn>
                <a:cxn ang="0">
                  <a:pos x="200" y="10"/>
                </a:cxn>
                <a:cxn ang="0">
                  <a:pos x="230" y="20"/>
                </a:cxn>
                <a:cxn ang="0">
                  <a:pos x="255" y="30"/>
                </a:cxn>
                <a:cxn ang="0">
                  <a:pos x="275" y="45"/>
                </a:cxn>
                <a:cxn ang="0">
                  <a:pos x="295" y="65"/>
                </a:cxn>
                <a:cxn ang="0">
                  <a:pos x="305" y="80"/>
                </a:cxn>
                <a:cxn ang="0">
                  <a:pos x="310" y="100"/>
                </a:cxn>
                <a:cxn ang="0">
                  <a:pos x="310" y="115"/>
                </a:cxn>
                <a:cxn ang="0">
                  <a:pos x="310" y="115"/>
                </a:cxn>
                <a:cxn ang="0">
                  <a:pos x="305" y="135"/>
                </a:cxn>
                <a:cxn ang="0">
                  <a:pos x="295" y="150"/>
                </a:cxn>
                <a:cxn ang="0">
                  <a:pos x="280" y="165"/>
                </a:cxn>
                <a:cxn ang="0">
                  <a:pos x="255" y="175"/>
                </a:cxn>
                <a:cxn ang="0">
                  <a:pos x="230" y="185"/>
                </a:cxn>
                <a:cxn ang="0">
                  <a:pos x="205" y="185"/>
                </a:cxn>
                <a:cxn ang="0">
                  <a:pos x="175" y="190"/>
                </a:cxn>
                <a:cxn ang="0">
                  <a:pos x="145" y="185"/>
                </a:cxn>
                <a:cxn ang="0">
                  <a:pos x="145" y="185"/>
                </a:cxn>
                <a:cxn ang="0">
                  <a:pos x="110" y="180"/>
                </a:cxn>
                <a:cxn ang="0">
                  <a:pos x="85" y="170"/>
                </a:cxn>
                <a:cxn ang="0">
                  <a:pos x="60" y="155"/>
                </a:cxn>
                <a:cxn ang="0">
                  <a:pos x="35" y="145"/>
                </a:cxn>
                <a:cxn ang="0">
                  <a:pos x="20" y="125"/>
                </a:cxn>
                <a:cxn ang="0">
                  <a:pos x="5" y="110"/>
                </a:cxn>
                <a:cxn ang="0">
                  <a:pos x="0" y="90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5" y="55"/>
                </a:cxn>
                <a:cxn ang="0">
                  <a:pos x="15" y="40"/>
                </a:cxn>
                <a:cxn ang="0">
                  <a:pos x="35" y="25"/>
                </a:cxn>
                <a:cxn ang="0">
                  <a:pos x="55" y="15"/>
                </a:cxn>
                <a:cxn ang="0">
                  <a:pos x="80" y="5"/>
                </a:cxn>
                <a:cxn ang="0">
                  <a:pos x="110" y="0"/>
                </a:cxn>
                <a:cxn ang="0">
                  <a:pos x="140" y="0"/>
                </a:cxn>
                <a:cxn ang="0">
                  <a:pos x="170" y="5"/>
                </a:cxn>
                <a:cxn ang="0">
                  <a:pos x="170" y="5"/>
                </a:cxn>
              </a:cxnLst>
              <a:rect l="0" t="0" r="r" b="b"/>
              <a:pathLst>
                <a:path w="310" h="190">
                  <a:moveTo>
                    <a:pt x="170" y="5"/>
                  </a:moveTo>
                  <a:lnTo>
                    <a:pt x="170" y="5"/>
                  </a:lnTo>
                  <a:lnTo>
                    <a:pt x="200" y="10"/>
                  </a:lnTo>
                  <a:lnTo>
                    <a:pt x="230" y="20"/>
                  </a:lnTo>
                  <a:lnTo>
                    <a:pt x="255" y="30"/>
                  </a:lnTo>
                  <a:lnTo>
                    <a:pt x="275" y="45"/>
                  </a:lnTo>
                  <a:lnTo>
                    <a:pt x="295" y="65"/>
                  </a:lnTo>
                  <a:lnTo>
                    <a:pt x="305" y="80"/>
                  </a:lnTo>
                  <a:lnTo>
                    <a:pt x="310" y="100"/>
                  </a:lnTo>
                  <a:lnTo>
                    <a:pt x="310" y="115"/>
                  </a:lnTo>
                  <a:lnTo>
                    <a:pt x="305" y="135"/>
                  </a:lnTo>
                  <a:lnTo>
                    <a:pt x="295" y="150"/>
                  </a:lnTo>
                  <a:lnTo>
                    <a:pt x="280" y="165"/>
                  </a:lnTo>
                  <a:lnTo>
                    <a:pt x="255" y="175"/>
                  </a:lnTo>
                  <a:lnTo>
                    <a:pt x="230" y="185"/>
                  </a:lnTo>
                  <a:lnTo>
                    <a:pt x="205" y="185"/>
                  </a:lnTo>
                  <a:lnTo>
                    <a:pt x="175" y="190"/>
                  </a:lnTo>
                  <a:lnTo>
                    <a:pt x="145" y="185"/>
                  </a:lnTo>
                  <a:lnTo>
                    <a:pt x="110" y="180"/>
                  </a:lnTo>
                  <a:lnTo>
                    <a:pt x="85" y="170"/>
                  </a:lnTo>
                  <a:lnTo>
                    <a:pt x="60" y="155"/>
                  </a:lnTo>
                  <a:lnTo>
                    <a:pt x="35" y="145"/>
                  </a:lnTo>
                  <a:lnTo>
                    <a:pt x="20" y="125"/>
                  </a:lnTo>
                  <a:lnTo>
                    <a:pt x="5" y="110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5" y="55"/>
                  </a:lnTo>
                  <a:lnTo>
                    <a:pt x="15" y="40"/>
                  </a:lnTo>
                  <a:lnTo>
                    <a:pt x="35" y="25"/>
                  </a:lnTo>
                  <a:lnTo>
                    <a:pt x="55" y="15"/>
                  </a:lnTo>
                  <a:lnTo>
                    <a:pt x="80" y="5"/>
                  </a:lnTo>
                  <a:lnTo>
                    <a:pt x="110" y="0"/>
                  </a:lnTo>
                  <a:lnTo>
                    <a:pt x="140" y="0"/>
                  </a:lnTo>
                  <a:lnTo>
                    <a:pt x="170" y="5"/>
                  </a:lnTo>
                  <a:close/>
                </a:path>
              </a:pathLst>
            </a:custGeom>
            <a:solidFill>
              <a:srgbClr val="F7F2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61" name="Freeform 173"/>
            <p:cNvSpPr>
              <a:spLocks/>
            </p:cNvSpPr>
            <p:nvPr/>
          </p:nvSpPr>
          <p:spPr bwMode="auto">
            <a:xfrm>
              <a:off x="5521325" y="3634174"/>
              <a:ext cx="190500" cy="117812"/>
            </a:xfrm>
            <a:custGeom>
              <a:avLst/>
              <a:gdLst/>
              <a:ahLst/>
              <a:cxnLst>
                <a:cxn ang="0">
                  <a:pos x="165" y="5"/>
                </a:cxn>
                <a:cxn ang="0">
                  <a:pos x="165" y="5"/>
                </a:cxn>
                <a:cxn ang="0">
                  <a:pos x="195" y="10"/>
                </a:cxn>
                <a:cxn ang="0">
                  <a:pos x="220" y="20"/>
                </a:cxn>
                <a:cxn ang="0">
                  <a:pos x="245" y="30"/>
                </a:cxn>
                <a:cxn ang="0">
                  <a:pos x="265" y="45"/>
                </a:cxn>
                <a:cxn ang="0">
                  <a:pos x="285" y="60"/>
                </a:cxn>
                <a:cxn ang="0">
                  <a:pos x="295" y="80"/>
                </a:cxn>
                <a:cxn ang="0">
                  <a:pos x="300" y="95"/>
                </a:cxn>
                <a:cxn ang="0">
                  <a:pos x="300" y="115"/>
                </a:cxn>
                <a:cxn ang="0">
                  <a:pos x="300" y="115"/>
                </a:cxn>
                <a:cxn ang="0">
                  <a:pos x="295" y="135"/>
                </a:cxn>
                <a:cxn ang="0">
                  <a:pos x="285" y="150"/>
                </a:cxn>
                <a:cxn ang="0">
                  <a:pos x="270" y="160"/>
                </a:cxn>
                <a:cxn ang="0">
                  <a:pos x="250" y="170"/>
                </a:cxn>
                <a:cxn ang="0">
                  <a:pos x="225" y="180"/>
                </a:cxn>
                <a:cxn ang="0">
                  <a:pos x="200" y="185"/>
                </a:cxn>
                <a:cxn ang="0">
                  <a:pos x="170" y="185"/>
                </a:cxn>
                <a:cxn ang="0">
                  <a:pos x="140" y="180"/>
                </a:cxn>
                <a:cxn ang="0">
                  <a:pos x="140" y="180"/>
                </a:cxn>
                <a:cxn ang="0">
                  <a:pos x="110" y="175"/>
                </a:cxn>
                <a:cxn ang="0">
                  <a:pos x="80" y="165"/>
                </a:cxn>
                <a:cxn ang="0">
                  <a:pos x="55" y="155"/>
                </a:cxn>
                <a:cxn ang="0">
                  <a:pos x="35" y="140"/>
                </a:cxn>
                <a:cxn ang="0">
                  <a:pos x="20" y="125"/>
                </a:cxn>
                <a:cxn ang="0">
                  <a:pos x="5" y="105"/>
                </a:cxn>
                <a:cxn ang="0">
                  <a:pos x="0" y="90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5" y="55"/>
                </a:cxn>
                <a:cxn ang="0">
                  <a:pos x="15" y="40"/>
                </a:cxn>
                <a:cxn ang="0">
                  <a:pos x="35" y="25"/>
                </a:cxn>
                <a:cxn ang="0">
                  <a:pos x="55" y="15"/>
                </a:cxn>
                <a:cxn ang="0">
                  <a:pos x="80" y="5"/>
                </a:cxn>
                <a:cxn ang="0">
                  <a:pos x="105" y="5"/>
                </a:cxn>
                <a:cxn ang="0">
                  <a:pos x="135" y="0"/>
                </a:cxn>
                <a:cxn ang="0">
                  <a:pos x="165" y="5"/>
                </a:cxn>
                <a:cxn ang="0">
                  <a:pos x="165" y="5"/>
                </a:cxn>
              </a:cxnLst>
              <a:rect l="0" t="0" r="r" b="b"/>
              <a:pathLst>
                <a:path w="300" h="185">
                  <a:moveTo>
                    <a:pt x="165" y="5"/>
                  </a:moveTo>
                  <a:lnTo>
                    <a:pt x="165" y="5"/>
                  </a:lnTo>
                  <a:lnTo>
                    <a:pt x="195" y="10"/>
                  </a:lnTo>
                  <a:lnTo>
                    <a:pt x="220" y="20"/>
                  </a:lnTo>
                  <a:lnTo>
                    <a:pt x="245" y="30"/>
                  </a:lnTo>
                  <a:lnTo>
                    <a:pt x="265" y="45"/>
                  </a:lnTo>
                  <a:lnTo>
                    <a:pt x="285" y="60"/>
                  </a:lnTo>
                  <a:lnTo>
                    <a:pt x="295" y="80"/>
                  </a:lnTo>
                  <a:lnTo>
                    <a:pt x="300" y="95"/>
                  </a:lnTo>
                  <a:lnTo>
                    <a:pt x="300" y="115"/>
                  </a:lnTo>
                  <a:lnTo>
                    <a:pt x="295" y="135"/>
                  </a:lnTo>
                  <a:lnTo>
                    <a:pt x="285" y="150"/>
                  </a:lnTo>
                  <a:lnTo>
                    <a:pt x="270" y="160"/>
                  </a:lnTo>
                  <a:lnTo>
                    <a:pt x="250" y="170"/>
                  </a:lnTo>
                  <a:lnTo>
                    <a:pt x="225" y="180"/>
                  </a:lnTo>
                  <a:lnTo>
                    <a:pt x="200" y="185"/>
                  </a:lnTo>
                  <a:lnTo>
                    <a:pt x="170" y="185"/>
                  </a:lnTo>
                  <a:lnTo>
                    <a:pt x="140" y="180"/>
                  </a:lnTo>
                  <a:lnTo>
                    <a:pt x="110" y="175"/>
                  </a:lnTo>
                  <a:lnTo>
                    <a:pt x="80" y="165"/>
                  </a:lnTo>
                  <a:lnTo>
                    <a:pt x="55" y="155"/>
                  </a:lnTo>
                  <a:lnTo>
                    <a:pt x="35" y="140"/>
                  </a:lnTo>
                  <a:lnTo>
                    <a:pt x="20" y="125"/>
                  </a:lnTo>
                  <a:lnTo>
                    <a:pt x="5" y="105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5" y="55"/>
                  </a:lnTo>
                  <a:lnTo>
                    <a:pt x="15" y="40"/>
                  </a:lnTo>
                  <a:lnTo>
                    <a:pt x="35" y="25"/>
                  </a:lnTo>
                  <a:lnTo>
                    <a:pt x="55" y="15"/>
                  </a:lnTo>
                  <a:lnTo>
                    <a:pt x="80" y="5"/>
                  </a:lnTo>
                  <a:lnTo>
                    <a:pt x="105" y="5"/>
                  </a:lnTo>
                  <a:lnTo>
                    <a:pt x="135" y="0"/>
                  </a:lnTo>
                  <a:lnTo>
                    <a:pt x="165" y="5"/>
                  </a:lnTo>
                  <a:close/>
                </a:path>
              </a:pathLst>
            </a:custGeom>
            <a:solidFill>
              <a:srgbClr val="F7EF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62" name="Freeform 172"/>
            <p:cNvSpPr>
              <a:spLocks/>
            </p:cNvSpPr>
            <p:nvPr/>
          </p:nvSpPr>
          <p:spPr bwMode="auto">
            <a:xfrm>
              <a:off x="5524500" y="3637358"/>
              <a:ext cx="184150" cy="111443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60" y="0"/>
                </a:cxn>
                <a:cxn ang="0">
                  <a:pos x="190" y="5"/>
                </a:cxn>
                <a:cxn ang="0">
                  <a:pos x="215" y="15"/>
                </a:cxn>
                <a:cxn ang="0">
                  <a:pos x="240" y="30"/>
                </a:cxn>
                <a:cxn ang="0">
                  <a:pos x="260" y="40"/>
                </a:cxn>
                <a:cxn ang="0">
                  <a:pos x="275" y="55"/>
                </a:cxn>
                <a:cxn ang="0">
                  <a:pos x="285" y="75"/>
                </a:cxn>
                <a:cxn ang="0">
                  <a:pos x="290" y="90"/>
                </a:cxn>
                <a:cxn ang="0">
                  <a:pos x="290" y="110"/>
                </a:cxn>
                <a:cxn ang="0">
                  <a:pos x="290" y="110"/>
                </a:cxn>
                <a:cxn ang="0">
                  <a:pos x="285" y="125"/>
                </a:cxn>
                <a:cxn ang="0">
                  <a:pos x="275" y="140"/>
                </a:cxn>
                <a:cxn ang="0">
                  <a:pos x="260" y="150"/>
                </a:cxn>
                <a:cxn ang="0">
                  <a:pos x="240" y="160"/>
                </a:cxn>
                <a:cxn ang="0">
                  <a:pos x="215" y="170"/>
                </a:cxn>
                <a:cxn ang="0">
                  <a:pos x="190" y="175"/>
                </a:cxn>
                <a:cxn ang="0">
                  <a:pos x="165" y="175"/>
                </a:cxn>
                <a:cxn ang="0">
                  <a:pos x="135" y="170"/>
                </a:cxn>
                <a:cxn ang="0">
                  <a:pos x="135" y="170"/>
                </a:cxn>
                <a:cxn ang="0">
                  <a:pos x="105" y="165"/>
                </a:cxn>
                <a:cxn ang="0">
                  <a:pos x="80" y="155"/>
                </a:cxn>
                <a:cxn ang="0">
                  <a:pos x="55" y="145"/>
                </a:cxn>
                <a:cxn ang="0">
                  <a:pos x="35" y="130"/>
                </a:cxn>
                <a:cxn ang="0">
                  <a:pos x="20" y="115"/>
                </a:cxn>
                <a:cxn ang="0">
                  <a:pos x="5" y="100"/>
                </a:cxn>
                <a:cxn ang="0">
                  <a:pos x="0" y="80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5" y="50"/>
                </a:cxn>
                <a:cxn ang="0">
                  <a:pos x="15" y="35"/>
                </a:cxn>
                <a:cxn ang="0">
                  <a:pos x="30" y="20"/>
                </a:cxn>
                <a:cxn ang="0">
                  <a:pos x="50" y="10"/>
                </a:cxn>
                <a:cxn ang="0">
                  <a:pos x="75" y="5"/>
                </a:cxn>
                <a:cxn ang="0">
                  <a:pos x="100" y="0"/>
                </a:cxn>
                <a:cxn ang="0">
                  <a:pos x="130" y="0"/>
                </a:cxn>
                <a:cxn ang="0">
                  <a:pos x="160" y="0"/>
                </a:cxn>
                <a:cxn ang="0">
                  <a:pos x="160" y="0"/>
                </a:cxn>
              </a:cxnLst>
              <a:rect l="0" t="0" r="r" b="b"/>
              <a:pathLst>
                <a:path w="290" h="175">
                  <a:moveTo>
                    <a:pt x="160" y="0"/>
                  </a:moveTo>
                  <a:lnTo>
                    <a:pt x="160" y="0"/>
                  </a:lnTo>
                  <a:lnTo>
                    <a:pt x="190" y="5"/>
                  </a:lnTo>
                  <a:lnTo>
                    <a:pt x="215" y="15"/>
                  </a:lnTo>
                  <a:lnTo>
                    <a:pt x="240" y="30"/>
                  </a:lnTo>
                  <a:lnTo>
                    <a:pt x="260" y="40"/>
                  </a:lnTo>
                  <a:lnTo>
                    <a:pt x="275" y="55"/>
                  </a:lnTo>
                  <a:lnTo>
                    <a:pt x="285" y="75"/>
                  </a:lnTo>
                  <a:lnTo>
                    <a:pt x="290" y="90"/>
                  </a:lnTo>
                  <a:lnTo>
                    <a:pt x="290" y="110"/>
                  </a:lnTo>
                  <a:lnTo>
                    <a:pt x="285" y="125"/>
                  </a:lnTo>
                  <a:lnTo>
                    <a:pt x="275" y="140"/>
                  </a:lnTo>
                  <a:lnTo>
                    <a:pt x="260" y="150"/>
                  </a:lnTo>
                  <a:lnTo>
                    <a:pt x="240" y="160"/>
                  </a:lnTo>
                  <a:lnTo>
                    <a:pt x="215" y="170"/>
                  </a:lnTo>
                  <a:lnTo>
                    <a:pt x="190" y="175"/>
                  </a:lnTo>
                  <a:lnTo>
                    <a:pt x="165" y="175"/>
                  </a:lnTo>
                  <a:lnTo>
                    <a:pt x="135" y="170"/>
                  </a:lnTo>
                  <a:lnTo>
                    <a:pt x="105" y="165"/>
                  </a:lnTo>
                  <a:lnTo>
                    <a:pt x="80" y="155"/>
                  </a:lnTo>
                  <a:lnTo>
                    <a:pt x="55" y="145"/>
                  </a:lnTo>
                  <a:lnTo>
                    <a:pt x="35" y="130"/>
                  </a:lnTo>
                  <a:lnTo>
                    <a:pt x="20" y="115"/>
                  </a:lnTo>
                  <a:lnTo>
                    <a:pt x="5" y="100"/>
                  </a:lnTo>
                  <a:lnTo>
                    <a:pt x="0" y="80"/>
                  </a:lnTo>
                  <a:lnTo>
                    <a:pt x="0" y="65"/>
                  </a:lnTo>
                  <a:lnTo>
                    <a:pt x="5" y="50"/>
                  </a:lnTo>
                  <a:lnTo>
                    <a:pt x="15" y="35"/>
                  </a:lnTo>
                  <a:lnTo>
                    <a:pt x="30" y="20"/>
                  </a:lnTo>
                  <a:lnTo>
                    <a:pt x="50" y="10"/>
                  </a:lnTo>
                  <a:lnTo>
                    <a:pt x="75" y="5"/>
                  </a:lnTo>
                  <a:lnTo>
                    <a:pt x="100" y="0"/>
                  </a:lnTo>
                  <a:lnTo>
                    <a:pt x="13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7ED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63" name="Freeform 171"/>
            <p:cNvSpPr>
              <a:spLocks/>
            </p:cNvSpPr>
            <p:nvPr/>
          </p:nvSpPr>
          <p:spPr bwMode="auto">
            <a:xfrm>
              <a:off x="5527675" y="3637358"/>
              <a:ext cx="177800" cy="108259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155" y="0"/>
                </a:cxn>
                <a:cxn ang="0">
                  <a:pos x="180" y="10"/>
                </a:cxn>
                <a:cxn ang="0">
                  <a:pos x="205" y="15"/>
                </a:cxn>
                <a:cxn ang="0">
                  <a:pos x="230" y="30"/>
                </a:cxn>
                <a:cxn ang="0">
                  <a:pos x="250" y="40"/>
                </a:cxn>
                <a:cxn ang="0">
                  <a:pos x="265" y="55"/>
                </a:cxn>
                <a:cxn ang="0">
                  <a:pos x="275" y="70"/>
                </a:cxn>
                <a:cxn ang="0">
                  <a:pos x="280" y="90"/>
                </a:cxn>
                <a:cxn ang="0">
                  <a:pos x="280" y="105"/>
                </a:cxn>
                <a:cxn ang="0">
                  <a:pos x="280" y="105"/>
                </a:cxn>
                <a:cxn ang="0">
                  <a:pos x="275" y="120"/>
                </a:cxn>
                <a:cxn ang="0">
                  <a:pos x="265" y="135"/>
                </a:cxn>
                <a:cxn ang="0">
                  <a:pos x="250" y="150"/>
                </a:cxn>
                <a:cxn ang="0">
                  <a:pos x="230" y="160"/>
                </a:cxn>
                <a:cxn ang="0">
                  <a:pos x="210" y="165"/>
                </a:cxn>
                <a:cxn ang="0">
                  <a:pos x="185" y="170"/>
                </a:cxn>
                <a:cxn ang="0">
                  <a:pos x="160" y="170"/>
                </a:cxn>
                <a:cxn ang="0">
                  <a:pos x="130" y="165"/>
                </a:cxn>
                <a:cxn ang="0">
                  <a:pos x="130" y="165"/>
                </a:cxn>
                <a:cxn ang="0">
                  <a:pos x="100" y="160"/>
                </a:cxn>
                <a:cxn ang="0">
                  <a:pos x="75" y="155"/>
                </a:cxn>
                <a:cxn ang="0">
                  <a:pos x="50" y="140"/>
                </a:cxn>
                <a:cxn ang="0">
                  <a:pos x="35" y="130"/>
                </a:cxn>
                <a:cxn ang="0">
                  <a:pos x="20" y="115"/>
                </a:cxn>
                <a:cxn ang="0">
                  <a:pos x="5" y="100"/>
                </a:cxn>
                <a:cxn ang="0">
                  <a:pos x="0" y="80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5" y="50"/>
                </a:cxn>
                <a:cxn ang="0">
                  <a:pos x="15" y="35"/>
                </a:cxn>
                <a:cxn ang="0">
                  <a:pos x="30" y="20"/>
                </a:cxn>
                <a:cxn ang="0">
                  <a:pos x="50" y="10"/>
                </a:cxn>
                <a:cxn ang="0">
                  <a:pos x="75" y="5"/>
                </a:cxn>
                <a:cxn ang="0">
                  <a:pos x="100" y="0"/>
                </a:cxn>
                <a:cxn ang="0">
                  <a:pos x="125" y="0"/>
                </a:cxn>
                <a:cxn ang="0">
                  <a:pos x="155" y="0"/>
                </a:cxn>
                <a:cxn ang="0">
                  <a:pos x="155" y="0"/>
                </a:cxn>
              </a:cxnLst>
              <a:rect l="0" t="0" r="r" b="b"/>
              <a:pathLst>
                <a:path w="280" h="170">
                  <a:moveTo>
                    <a:pt x="155" y="0"/>
                  </a:moveTo>
                  <a:lnTo>
                    <a:pt x="155" y="0"/>
                  </a:lnTo>
                  <a:lnTo>
                    <a:pt x="180" y="10"/>
                  </a:lnTo>
                  <a:lnTo>
                    <a:pt x="205" y="15"/>
                  </a:lnTo>
                  <a:lnTo>
                    <a:pt x="230" y="30"/>
                  </a:lnTo>
                  <a:lnTo>
                    <a:pt x="250" y="40"/>
                  </a:lnTo>
                  <a:lnTo>
                    <a:pt x="265" y="55"/>
                  </a:lnTo>
                  <a:lnTo>
                    <a:pt x="275" y="70"/>
                  </a:lnTo>
                  <a:lnTo>
                    <a:pt x="280" y="90"/>
                  </a:lnTo>
                  <a:lnTo>
                    <a:pt x="280" y="105"/>
                  </a:lnTo>
                  <a:lnTo>
                    <a:pt x="275" y="120"/>
                  </a:lnTo>
                  <a:lnTo>
                    <a:pt x="265" y="135"/>
                  </a:lnTo>
                  <a:lnTo>
                    <a:pt x="250" y="150"/>
                  </a:lnTo>
                  <a:lnTo>
                    <a:pt x="230" y="160"/>
                  </a:lnTo>
                  <a:lnTo>
                    <a:pt x="210" y="165"/>
                  </a:lnTo>
                  <a:lnTo>
                    <a:pt x="185" y="170"/>
                  </a:lnTo>
                  <a:lnTo>
                    <a:pt x="160" y="170"/>
                  </a:lnTo>
                  <a:lnTo>
                    <a:pt x="130" y="165"/>
                  </a:lnTo>
                  <a:lnTo>
                    <a:pt x="100" y="160"/>
                  </a:lnTo>
                  <a:lnTo>
                    <a:pt x="75" y="155"/>
                  </a:lnTo>
                  <a:lnTo>
                    <a:pt x="50" y="140"/>
                  </a:lnTo>
                  <a:lnTo>
                    <a:pt x="35" y="130"/>
                  </a:lnTo>
                  <a:lnTo>
                    <a:pt x="20" y="115"/>
                  </a:lnTo>
                  <a:lnTo>
                    <a:pt x="5" y="100"/>
                  </a:lnTo>
                  <a:lnTo>
                    <a:pt x="0" y="80"/>
                  </a:lnTo>
                  <a:lnTo>
                    <a:pt x="0" y="65"/>
                  </a:lnTo>
                  <a:lnTo>
                    <a:pt x="5" y="50"/>
                  </a:lnTo>
                  <a:lnTo>
                    <a:pt x="15" y="35"/>
                  </a:lnTo>
                  <a:lnTo>
                    <a:pt x="30" y="20"/>
                  </a:lnTo>
                  <a:lnTo>
                    <a:pt x="50" y="10"/>
                  </a:lnTo>
                  <a:lnTo>
                    <a:pt x="75" y="5"/>
                  </a:lnTo>
                  <a:lnTo>
                    <a:pt x="100" y="0"/>
                  </a:lnTo>
                  <a:lnTo>
                    <a:pt x="125" y="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7ED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64" name="Freeform 170"/>
            <p:cNvSpPr>
              <a:spLocks/>
            </p:cNvSpPr>
            <p:nvPr/>
          </p:nvSpPr>
          <p:spPr bwMode="auto">
            <a:xfrm>
              <a:off x="5530850" y="3637358"/>
              <a:ext cx="171450" cy="105075"/>
            </a:xfrm>
            <a:custGeom>
              <a:avLst/>
              <a:gdLst/>
              <a:ahLst/>
              <a:cxnLst>
                <a:cxn ang="0">
                  <a:pos x="150" y="5"/>
                </a:cxn>
                <a:cxn ang="0">
                  <a:pos x="150" y="5"/>
                </a:cxn>
                <a:cxn ang="0">
                  <a:pos x="175" y="10"/>
                </a:cxn>
                <a:cxn ang="0">
                  <a:pos x="200" y="20"/>
                </a:cxn>
                <a:cxn ang="0">
                  <a:pos x="220" y="30"/>
                </a:cxn>
                <a:cxn ang="0">
                  <a:pos x="240" y="40"/>
                </a:cxn>
                <a:cxn ang="0">
                  <a:pos x="255" y="55"/>
                </a:cxn>
                <a:cxn ang="0">
                  <a:pos x="265" y="70"/>
                </a:cxn>
                <a:cxn ang="0">
                  <a:pos x="270" y="85"/>
                </a:cxn>
                <a:cxn ang="0">
                  <a:pos x="270" y="105"/>
                </a:cxn>
                <a:cxn ang="0">
                  <a:pos x="270" y="105"/>
                </a:cxn>
                <a:cxn ang="0">
                  <a:pos x="265" y="120"/>
                </a:cxn>
                <a:cxn ang="0">
                  <a:pos x="255" y="135"/>
                </a:cxn>
                <a:cxn ang="0">
                  <a:pos x="240" y="145"/>
                </a:cxn>
                <a:cxn ang="0">
                  <a:pos x="225" y="155"/>
                </a:cxn>
                <a:cxn ang="0">
                  <a:pos x="200" y="160"/>
                </a:cxn>
                <a:cxn ang="0">
                  <a:pos x="180" y="165"/>
                </a:cxn>
                <a:cxn ang="0">
                  <a:pos x="150" y="165"/>
                </a:cxn>
                <a:cxn ang="0">
                  <a:pos x="125" y="165"/>
                </a:cxn>
                <a:cxn ang="0">
                  <a:pos x="125" y="165"/>
                </a:cxn>
                <a:cxn ang="0">
                  <a:pos x="95" y="155"/>
                </a:cxn>
                <a:cxn ang="0">
                  <a:pos x="75" y="150"/>
                </a:cxn>
                <a:cxn ang="0">
                  <a:pos x="50" y="140"/>
                </a:cxn>
                <a:cxn ang="0">
                  <a:pos x="30" y="125"/>
                </a:cxn>
                <a:cxn ang="0">
                  <a:pos x="15" y="110"/>
                </a:cxn>
                <a:cxn ang="0">
                  <a:pos x="5" y="95"/>
                </a:cxn>
                <a:cxn ang="0">
                  <a:pos x="0" y="80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5" y="50"/>
                </a:cxn>
                <a:cxn ang="0">
                  <a:pos x="15" y="35"/>
                </a:cxn>
                <a:cxn ang="0">
                  <a:pos x="30" y="20"/>
                </a:cxn>
                <a:cxn ang="0">
                  <a:pos x="50" y="15"/>
                </a:cxn>
                <a:cxn ang="0">
                  <a:pos x="70" y="5"/>
                </a:cxn>
                <a:cxn ang="0">
                  <a:pos x="95" y="0"/>
                </a:cxn>
                <a:cxn ang="0">
                  <a:pos x="120" y="0"/>
                </a:cxn>
                <a:cxn ang="0">
                  <a:pos x="150" y="5"/>
                </a:cxn>
                <a:cxn ang="0">
                  <a:pos x="150" y="5"/>
                </a:cxn>
              </a:cxnLst>
              <a:rect l="0" t="0" r="r" b="b"/>
              <a:pathLst>
                <a:path w="270" h="165">
                  <a:moveTo>
                    <a:pt x="150" y="5"/>
                  </a:moveTo>
                  <a:lnTo>
                    <a:pt x="150" y="5"/>
                  </a:lnTo>
                  <a:lnTo>
                    <a:pt x="175" y="10"/>
                  </a:lnTo>
                  <a:lnTo>
                    <a:pt x="200" y="20"/>
                  </a:lnTo>
                  <a:lnTo>
                    <a:pt x="220" y="30"/>
                  </a:lnTo>
                  <a:lnTo>
                    <a:pt x="240" y="40"/>
                  </a:lnTo>
                  <a:lnTo>
                    <a:pt x="255" y="55"/>
                  </a:lnTo>
                  <a:lnTo>
                    <a:pt x="265" y="70"/>
                  </a:lnTo>
                  <a:lnTo>
                    <a:pt x="270" y="85"/>
                  </a:lnTo>
                  <a:lnTo>
                    <a:pt x="270" y="105"/>
                  </a:lnTo>
                  <a:lnTo>
                    <a:pt x="265" y="120"/>
                  </a:lnTo>
                  <a:lnTo>
                    <a:pt x="255" y="135"/>
                  </a:lnTo>
                  <a:lnTo>
                    <a:pt x="240" y="145"/>
                  </a:lnTo>
                  <a:lnTo>
                    <a:pt x="225" y="155"/>
                  </a:lnTo>
                  <a:lnTo>
                    <a:pt x="200" y="160"/>
                  </a:lnTo>
                  <a:lnTo>
                    <a:pt x="180" y="165"/>
                  </a:lnTo>
                  <a:lnTo>
                    <a:pt x="150" y="165"/>
                  </a:lnTo>
                  <a:lnTo>
                    <a:pt x="125" y="165"/>
                  </a:lnTo>
                  <a:lnTo>
                    <a:pt x="95" y="155"/>
                  </a:lnTo>
                  <a:lnTo>
                    <a:pt x="75" y="150"/>
                  </a:lnTo>
                  <a:lnTo>
                    <a:pt x="50" y="140"/>
                  </a:lnTo>
                  <a:lnTo>
                    <a:pt x="30" y="125"/>
                  </a:lnTo>
                  <a:lnTo>
                    <a:pt x="15" y="110"/>
                  </a:lnTo>
                  <a:lnTo>
                    <a:pt x="5" y="95"/>
                  </a:lnTo>
                  <a:lnTo>
                    <a:pt x="0" y="80"/>
                  </a:lnTo>
                  <a:lnTo>
                    <a:pt x="0" y="65"/>
                  </a:lnTo>
                  <a:lnTo>
                    <a:pt x="5" y="50"/>
                  </a:lnTo>
                  <a:lnTo>
                    <a:pt x="15" y="35"/>
                  </a:lnTo>
                  <a:lnTo>
                    <a:pt x="30" y="20"/>
                  </a:lnTo>
                  <a:lnTo>
                    <a:pt x="50" y="15"/>
                  </a:lnTo>
                  <a:lnTo>
                    <a:pt x="70" y="5"/>
                  </a:lnTo>
                  <a:lnTo>
                    <a:pt x="95" y="0"/>
                  </a:lnTo>
                  <a:lnTo>
                    <a:pt x="120" y="0"/>
                  </a:lnTo>
                  <a:lnTo>
                    <a:pt x="150" y="5"/>
                  </a:lnTo>
                  <a:close/>
                </a:path>
              </a:pathLst>
            </a:custGeom>
            <a:solidFill>
              <a:srgbClr val="F7EA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65" name="Freeform 169"/>
            <p:cNvSpPr>
              <a:spLocks/>
            </p:cNvSpPr>
            <p:nvPr/>
          </p:nvSpPr>
          <p:spPr bwMode="auto">
            <a:xfrm>
              <a:off x="5534025" y="3640542"/>
              <a:ext cx="165100" cy="98707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145" y="0"/>
                </a:cxn>
                <a:cxn ang="0">
                  <a:pos x="170" y="5"/>
                </a:cxn>
                <a:cxn ang="0">
                  <a:pos x="195" y="15"/>
                </a:cxn>
                <a:cxn ang="0">
                  <a:pos x="215" y="25"/>
                </a:cxn>
                <a:cxn ang="0">
                  <a:pos x="230" y="35"/>
                </a:cxn>
                <a:cxn ang="0">
                  <a:pos x="245" y="50"/>
                </a:cxn>
                <a:cxn ang="0">
                  <a:pos x="255" y="65"/>
                </a:cxn>
                <a:cxn ang="0">
                  <a:pos x="260" y="80"/>
                </a:cxn>
                <a:cxn ang="0">
                  <a:pos x="260" y="95"/>
                </a:cxn>
                <a:cxn ang="0">
                  <a:pos x="260" y="95"/>
                </a:cxn>
                <a:cxn ang="0">
                  <a:pos x="255" y="110"/>
                </a:cxn>
                <a:cxn ang="0">
                  <a:pos x="250" y="125"/>
                </a:cxn>
                <a:cxn ang="0">
                  <a:pos x="235" y="135"/>
                </a:cxn>
                <a:cxn ang="0">
                  <a:pos x="215" y="145"/>
                </a:cxn>
                <a:cxn ang="0">
                  <a:pos x="195" y="150"/>
                </a:cxn>
                <a:cxn ang="0">
                  <a:pos x="170" y="155"/>
                </a:cxn>
                <a:cxn ang="0">
                  <a:pos x="145" y="155"/>
                </a:cxn>
                <a:cxn ang="0">
                  <a:pos x="120" y="155"/>
                </a:cxn>
                <a:cxn ang="0">
                  <a:pos x="120" y="155"/>
                </a:cxn>
                <a:cxn ang="0">
                  <a:pos x="95" y="150"/>
                </a:cxn>
                <a:cxn ang="0">
                  <a:pos x="70" y="140"/>
                </a:cxn>
                <a:cxn ang="0">
                  <a:pos x="50" y="130"/>
                </a:cxn>
                <a:cxn ang="0">
                  <a:pos x="30" y="115"/>
                </a:cxn>
                <a:cxn ang="0">
                  <a:pos x="15" y="105"/>
                </a:cxn>
                <a:cxn ang="0">
                  <a:pos x="5" y="90"/>
                </a:cxn>
                <a:cxn ang="0">
                  <a:pos x="0" y="75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5" y="45"/>
                </a:cxn>
                <a:cxn ang="0">
                  <a:pos x="15" y="30"/>
                </a:cxn>
                <a:cxn ang="0">
                  <a:pos x="30" y="20"/>
                </a:cxn>
                <a:cxn ang="0">
                  <a:pos x="45" y="10"/>
                </a:cxn>
                <a:cxn ang="0">
                  <a:pos x="70" y="5"/>
                </a:cxn>
                <a:cxn ang="0">
                  <a:pos x="90" y="0"/>
                </a:cxn>
                <a:cxn ang="0">
                  <a:pos x="115" y="0"/>
                </a:cxn>
                <a:cxn ang="0">
                  <a:pos x="145" y="0"/>
                </a:cxn>
                <a:cxn ang="0">
                  <a:pos x="145" y="0"/>
                </a:cxn>
              </a:cxnLst>
              <a:rect l="0" t="0" r="r" b="b"/>
              <a:pathLst>
                <a:path w="260" h="155">
                  <a:moveTo>
                    <a:pt x="145" y="0"/>
                  </a:moveTo>
                  <a:lnTo>
                    <a:pt x="145" y="0"/>
                  </a:lnTo>
                  <a:lnTo>
                    <a:pt x="170" y="5"/>
                  </a:lnTo>
                  <a:lnTo>
                    <a:pt x="195" y="15"/>
                  </a:lnTo>
                  <a:lnTo>
                    <a:pt x="215" y="25"/>
                  </a:lnTo>
                  <a:lnTo>
                    <a:pt x="230" y="35"/>
                  </a:lnTo>
                  <a:lnTo>
                    <a:pt x="245" y="50"/>
                  </a:lnTo>
                  <a:lnTo>
                    <a:pt x="255" y="65"/>
                  </a:lnTo>
                  <a:lnTo>
                    <a:pt x="260" y="80"/>
                  </a:lnTo>
                  <a:lnTo>
                    <a:pt x="260" y="95"/>
                  </a:lnTo>
                  <a:lnTo>
                    <a:pt x="255" y="110"/>
                  </a:lnTo>
                  <a:lnTo>
                    <a:pt x="250" y="125"/>
                  </a:lnTo>
                  <a:lnTo>
                    <a:pt x="235" y="135"/>
                  </a:lnTo>
                  <a:lnTo>
                    <a:pt x="215" y="145"/>
                  </a:lnTo>
                  <a:lnTo>
                    <a:pt x="195" y="150"/>
                  </a:lnTo>
                  <a:lnTo>
                    <a:pt x="170" y="155"/>
                  </a:lnTo>
                  <a:lnTo>
                    <a:pt x="145" y="155"/>
                  </a:lnTo>
                  <a:lnTo>
                    <a:pt x="120" y="155"/>
                  </a:lnTo>
                  <a:lnTo>
                    <a:pt x="95" y="150"/>
                  </a:lnTo>
                  <a:lnTo>
                    <a:pt x="70" y="140"/>
                  </a:lnTo>
                  <a:lnTo>
                    <a:pt x="50" y="130"/>
                  </a:lnTo>
                  <a:lnTo>
                    <a:pt x="30" y="115"/>
                  </a:lnTo>
                  <a:lnTo>
                    <a:pt x="15" y="105"/>
                  </a:lnTo>
                  <a:lnTo>
                    <a:pt x="5" y="90"/>
                  </a:lnTo>
                  <a:lnTo>
                    <a:pt x="0" y="75"/>
                  </a:lnTo>
                  <a:lnTo>
                    <a:pt x="0" y="60"/>
                  </a:lnTo>
                  <a:lnTo>
                    <a:pt x="5" y="45"/>
                  </a:lnTo>
                  <a:lnTo>
                    <a:pt x="15" y="30"/>
                  </a:lnTo>
                  <a:lnTo>
                    <a:pt x="30" y="20"/>
                  </a:lnTo>
                  <a:lnTo>
                    <a:pt x="45" y="10"/>
                  </a:lnTo>
                  <a:lnTo>
                    <a:pt x="70" y="5"/>
                  </a:lnTo>
                  <a:lnTo>
                    <a:pt x="90" y="0"/>
                  </a:lnTo>
                  <a:lnTo>
                    <a:pt x="115" y="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7EA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66" name="Freeform 168"/>
            <p:cNvSpPr>
              <a:spLocks/>
            </p:cNvSpPr>
            <p:nvPr/>
          </p:nvSpPr>
          <p:spPr bwMode="auto">
            <a:xfrm>
              <a:off x="5537200" y="3640542"/>
              <a:ext cx="158750" cy="95523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35" y="0"/>
                </a:cxn>
                <a:cxn ang="0">
                  <a:pos x="160" y="5"/>
                </a:cxn>
                <a:cxn ang="0">
                  <a:pos x="185" y="15"/>
                </a:cxn>
                <a:cxn ang="0">
                  <a:pos x="205" y="25"/>
                </a:cxn>
                <a:cxn ang="0">
                  <a:pos x="225" y="35"/>
                </a:cxn>
                <a:cxn ang="0">
                  <a:pos x="235" y="50"/>
                </a:cxn>
                <a:cxn ang="0">
                  <a:pos x="245" y="65"/>
                </a:cxn>
                <a:cxn ang="0">
                  <a:pos x="250" y="80"/>
                </a:cxn>
                <a:cxn ang="0">
                  <a:pos x="250" y="95"/>
                </a:cxn>
                <a:cxn ang="0">
                  <a:pos x="250" y="95"/>
                </a:cxn>
                <a:cxn ang="0">
                  <a:pos x="250" y="110"/>
                </a:cxn>
                <a:cxn ang="0">
                  <a:pos x="240" y="120"/>
                </a:cxn>
                <a:cxn ang="0">
                  <a:pos x="225" y="130"/>
                </a:cxn>
                <a:cxn ang="0">
                  <a:pos x="210" y="140"/>
                </a:cxn>
                <a:cxn ang="0">
                  <a:pos x="190" y="145"/>
                </a:cxn>
                <a:cxn ang="0">
                  <a:pos x="165" y="150"/>
                </a:cxn>
                <a:cxn ang="0">
                  <a:pos x="140" y="150"/>
                </a:cxn>
                <a:cxn ang="0">
                  <a:pos x="115" y="150"/>
                </a:cxn>
                <a:cxn ang="0">
                  <a:pos x="115" y="150"/>
                </a:cxn>
                <a:cxn ang="0">
                  <a:pos x="90" y="145"/>
                </a:cxn>
                <a:cxn ang="0">
                  <a:pos x="65" y="135"/>
                </a:cxn>
                <a:cxn ang="0">
                  <a:pos x="45" y="125"/>
                </a:cxn>
                <a:cxn ang="0">
                  <a:pos x="30" y="115"/>
                </a:cxn>
                <a:cxn ang="0">
                  <a:pos x="15" y="100"/>
                </a:cxn>
                <a:cxn ang="0">
                  <a:pos x="5" y="85"/>
                </a:cxn>
                <a:cxn ang="0">
                  <a:pos x="0" y="70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5" y="40"/>
                </a:cxn>
                <a:cxn ang="0">
                  <a:pos x="15" y="30"/>
                </a:cxn>
                <a:cxn ang="0">
                  <a:pos x="30" y="20"/>
                </a:cxn>
                <a:cxn ang="0">
                  <a:pos x="45" y="10"/>
                </a:cxn>
                <a:cxn ang="0">
                  <a:pos x="65" y="5"/>
                </a:cxn>
                <a:cxn ang="0">
                  <a:pos x="85" y="0"/>
                </a:cxn>
                <a:cxn ang="0">
                  <a:pos x="110" y="0"/>
                </a:cxn>
                <a:cxn ang="0">
                  <a:pos x="135" y="0"/>
                </a:cxn>
                <a:cxn ang="0">
                  <a:pos x="135" y="0"/>
                </a:cxn>
              </a:cxnLst>
              <a:rect l="0" t="0" r="r" b="b"/>
              <a:pathLst>
                <a:path w="250" h="150">
                  <a:moveTo>
                    <a:pt x="135" y="0"/>
                  </a:moveTo>
                  <a:lnTo>
                    <a:pt x="135" y="0"/>
                  </a:lnTo>
                  <a:lnTo>
                    <a:pt x="160" y="5"/>
                  </a:lnTo>
                  <a:lnTo>
                    <a:pt x="185" y="15"/>
                  </a:lnTo>
                  <a:lnTo>
                    <a:pt x="205" y="25"/>
                  </a:lnTo>
                  <a:lnTo>
                    <a:pt x="225" y="35"/>
                  </a:lnTo>
                  <a:lnTo>
                    <a:pt x="235" y="50"/>
                  </a:lnTo>
                  <a:lnTo>
                    <a:pt x="245" y="65"/>
                  </a:lnTo>
                  <a:lnTo>
                    <a:pt x="250" y="80"/>
                  </a:lnTo>
                  <a:lnTo>
                    <a:pt x="250" y="95"/>
                  </a:lnTo>
                  <a:lnTo>
                    <a:pt x="250" y="110"/>
                  </a:lnTo>
                  <a:lnTo>
                    <a:pt x="240" y="120"/>
                  </a:lnTo>
                  <a:lnTo>
                    <a:pt x="225" y="130"/>
                  </a:lnTo>
                  <a:lnTo>
                    <a:pt x="210" y="140"/>
                  </a:lnTo>
                  <a:lnTo>
                    <a:pt x="190" y="145"/>
                  </a:lnTo>
                  <a:lnTo>
                    <a:pt x="165" y="150"/>
                  </a:lnTo>
                  <a:lnTo>
                    <a:pt x="140" y="150"/>
                  </a:lnTo>
                  <a:lnTo>
                    <a:pt x="115" y="150"/>
                  </a:lnTo>
                  <a:lnTo>
                    <a:pt x="90" y="145"/>
                  </a:lnTo>
                  <a:lnTo>
                    <a:pt x="65" y="135"/>
                  </a:lnTo>
                  <a:lnTo>
                    <a:pt x="45" y="125"/>
                  </a:lnTo>
                  <a:lnTo>
                    <a:pt x="30" y="115"/>
                  </a:lnTo>
                  <a:lnTo>
                    <a:pt x="15" y="100"/>
                  </a:lnTo>
                  <a:lnTo>
                    <a:pt x="5" y="85"/>
                  </a:lnTo>
                  <a:lnTo>
                    <a:pt x="0" y="70"/>
                  </a:lnTo>
                  <a:lnTo>
                    <a:pt x="0" y="55"/>
                  </a:lnTo>
                  <a:lnTo>
                    <a:pt x="5" y="40"/>
                  </a:lnTo>
                  <a:lnTo>
                    <a:pt x="15" y="30"/>
                  </a:lnTo>
                  <a:lnTo>
                    <a:pt x="30" y="20"/>
                  </a:lnTo>
                  <a:lnTo>
                    <a:pt x="45" y="10"/>
                  </a:lnTo>
                  <a:lnTo>
                    <a:pt x="65" y="5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7E8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67" name="Freeform 167"/>
            <p:cNvSpPr>
              <a:spLocks/>
            </p:cNvSpPr>
            <p:nvPr/>
          </p:nvSpPr>
          <p:spPr bwMode="auto">
            <a:xfrm>
              <a:off x="5540375" y="3640542"/>
              <a:ext cx="152400" cy="92339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30" y="5"/>
                </a:cxn>
                <a:cxn ang="0">
                  <a:pos x="180" y="15"/>
                </a:cxn>
                <a:cxn ang="0">
                  <a:pos x="215" y="35"/>
                </a:cxn>
                <a:cxn ang="0">
                  <a:pos x="225" y="50"/>
                </a:cxn>
                <a:cxn ang="0">
                  <a:pos x="235" y="65"/>
                </a:cxn>
                <a:cxn ang="0">
                  <a:pos x="240" y="75"/>
                </a:cxn>
                <a:cxn ang="0">
                  <a:pos x="240" y="90"/>
                </a:cxn>
                <a:cxn ang="0">
                  <a:pos x="240" y="90"/>
                </a:cxn>
                <a:cxn ang="0">
                  <a:pos x="240" y="105"/>
                </a:cxn>
                <a:cxn ang="0">
                  <a:pos x="230" y="120"/>
                </a:cxn>
                <a:cxn ang="0">
                  <a:pos x="215" y="130"/>
                </a:cxn>
                <a:cxn ang="0">
                  <a:pos x="200" y="135"/>
                </a:cxn>
                <a:cxn ang="0">
                  <a:pos x="160" y="145"/>
                </a:cxn>
                <a:cxn ang="0">
                  <a:pos x="110" y="145"/>
                </a:cxn>
                <a:cxn ang="0">
                  <a:pos x="110" y="145"/>
                </a:cxn>
                <a:cxn ang="0">
                  <a:pos x="65" y="130"/>
                </a:cxn>
                <a:cxn ang="0">
                  <a:pos x="30" y="110"/>
                </a:cxn>
                <a:cxn ang="0">
                  <a:pos x="15" y="100"/>
                </a:cxn>
                <a:cxn ang="0">
                  <a:pos x="5" y="85"/>
                </a:cxn>
                <a:cxn ang="0">
                  <a:pos x="0" y="70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5" y="40"/>
                </a:cxn>
                <a:cxn ang="0">
                  <a:pos x="15" y="30"/>
                </a:cxn>
                <a:cxn ang="0">
                  <a:pos x="25" y="20"/>
                </a:cxn>
                <a:cxn ang="0">
                  <a:pos x="45" y="10"/>
                </a:cxn>
                <a:cxn ang="0">
                  <a:pos x="85" y="0"/>
                </a:cxn>
                <a:cxn ang="0">
                  <a:pos x="130" y="5"/>
                </a:cxn>
                <a:cxn ang="0">
                  <a:pos x="130" y="5"/>
                </a:cxn>
              </a:cxnLst>
              <a:rect l="0" t="0" r="r" b="b"/>
              <a:pathLst>
                <a:path w="240" h="145">
                  <a:moveTo>
                    <a:pt x="130" y="5"/>
                  </a:moveTo>
                  <a:lnTo>
                    <a:pt x="130" y="5"/>
                  </a:lnTo>
                  <a:lnTo>
                    <a:pt x="180" y="15"/>
                  </a:lnTo>
                  <a:lnTo>
                    <a:pt x="215" y="35"/>
                  </a:lnTo>
                  <a:lnTo>
                    <a:pt x="225" y="50"/>
                  </a:lnTo>
                  <a:lnTo>
                    <a:pt x="235" y="65"/>
                  </a:lnTo>
                  <a:lnTo>
                    <a:pt x="240" y="75"/>
                  </a:lnTo>
                  <a:lnTo>
                    <a:pt x="240" y="90"/>
                  </a:lnTo>
                  <a:lnTo>
                    <a:pt x="240" y="105"/>
                  </a:lnTo>
                  <a:lnTo>
                    <a:pt x="230" y="120"/>
                  </a:lnTo>
                  <a:lnTo>
                    <a:pt x="215" y="130"/>
                  </a:lnTo>
                  <a:lnTo>
                    <a:pt x="200" y="135"/>
                  </a:lnTo>
                  <a:lnTo>
                    <a:pt x="160" y="145"/>
                  </a:lnTo>
                  <a:lnTo>
                    <a:pt x="110" y="145"/>
                  </a:lnTo>
                  <a:lnTo>
                    <a:pt x="65" y="130"/>
                  </a:lnTo>
                  <a:lnTo>
                    <a:pt x="30" y="110"/>
                  </a:lnTo>
                  <a:lnTo>
                    <a:pt x="15" y="100"/>
                  </a:lnTo>
                  <a:lnTo>
                    <a:pt x="5" y="85"/>
                  </a:lnTo>
                  <a:lnTo>
                    <a:pt x="0" y="70"/>
                  </a:lnTo>
                  <a:lnTo>
                    <a:pt x="0" y="55"/>
                  </a:lnTo>
                  <a:lnTo>
                    <a:pt x="5" y="40"/>
                  </a:lnTo>
                  <a:lnTo>
                    <a:pt x="15" y="30"/>
                  </a:lnTo>
                  <a:lnTo>
                    <a:pt x="25" y="20"/>
                  </a:lnTo>
                  <a:lnTo>
                    <a:pt x="45" y="10"/>
                  </a:lnTo>
                  <a:lnTo>
                    <a:pt x="85" y="0"/>
                  </a:lnTo>
                  <a:lnTo>
                    <a:pt x="130" y="5"/>
                  </a:lnTo>
                  <a:close/>
                </a:path>
              </a:pathLst>
            </a:custGeom>
            <a:solidFill>
              <a:srgbClr val="F7E8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68" name="Freeform 166"/>
            <p:cNvSpPr>
              <a:spLocks/>
            </p:cNvSpPr>
            <p:nvPr/>
          </p:nvSpPr>
          <p:spPr bwMode="auto">
            <a:xfrm>
              <a:off x="5543550" y="3643726"/>
              <a:ext cx="146050" cy="85971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5" y="0"/>
                </a:cxn>
                <a:cxn ang="0">
                  <a:pos x="170" y="10"/>
                </a:cxn>
                <a:cxn ang="0">
                  <a:pos x="205" y="30"/>
                </a:cxn>
                <a:cxn ang="0">
                  <a:pos x="220" y="45"/>
                </a:cxn>
                <a:cxn ang="0">
                  <a:pos x="225" y="55"/>
                </a:cxn>
                <a:cxn ang="0">
                  <a:pos x="230" y="70"/>
                </a:cxn>
                <a:cxn ang="0">
                  <a:pos x="230" y="85"/>
                </a:cxn>
                <a:cxn ang="0">
                  <a:pos x="230" y="85"/>
                </a:cxn>
                <a:cxn ang="0">
                  <a:pos x="230" y="100"/>
                </a:cxn>
                <a:cxn ang="0">
                  <a:pos x="220" y="110"/>
                </a:cxn>
                <a:cxn ang="0">
                  <a:pos x="205" y="120"/>
                </a:cxn>
                <a:cxn ang="0">
                  <a:pos x="190" y="125"/>
                </a:cxn>
                <a:cxn ang="0">
                  <a:pos x="150" y="135"/>
                </a:cxn>
                <a:cxn ang="0">
                  <a:pos x="105" y="135"/>
                </a:cxn>
                <a:cxn ang="0">
                  <a:pos x="105" y="135"/>
                </a:cxn>
                <a:cxn ang="0">
                  <a:pos x="60" y="125"/>
                </a:cxn>
                <a:cxn ang="0">
                  <a:pos x="30" y="105"/>
                </a:cxn>
                <a:cxn ang="0">
                  <a:pos x="15" y="90"/>
                </a:cxn>
                <a:cxn ang="0">
                  <a:pos x="5" y="80"/>
                </a:cxn>
                <a:cxn ang="0">
                  <a:pos x="0" y="65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5" y="35"/>
                </a:cxn>
                <a:cxn ang="0">
                  <a:pos x="15" y="25"/>
                </a:cxn>
                <a:cxn ang="0">
                  <a:pos x="25" y="15"/>
                </a:cxn>
                <a:cxn ang="0">
                  <a:pos x="40" y="10"/>
                </a:cxn>
                <a:cxn ang="0">
                  <a:pos x="80" y="0"/>
                </a:cxn>
                <a:cxn ang="0">
                  <a:pos x="125" y="0"/>
                </a:cxn>
                <a:cxn ang="0">
                  <a:pos x="125" y="0"/>
                </a:cxn>
              </a:cxnLst>
              <a:rect l="0" t="0" r="r" b="b"/>
              <a:pathLst>
                <a:path w="230" h="135">
                  <a:moveTo>
                    <a:pt x="125" y="0"/>
                  </a:moveTo>
                  <a:lnTo>
                    <a:pt x="125" y="0"/>
                  </a:lnTo>
                  <a:lnTo>
                    <a:pt x="170" y="10"/>
                  </a:lnTo>
                  <a:lnTo>
                    <a:pt x="205" y="30"/>
                  </a:lnTo>
                  <a:lnTo>
                    <a:pt x="220" y="45"/>
                  </a:lnTo>
                  <a:lnTo>
                    <a:pt x="225" y="55"/>
                  </a:lnTo>
                  <a:lnTo>
                    <a:pt x="230" y="70"/>
                  </a:lnTo>
                  <a:lnTo>
                    <a:pt x="230" y="85"/>
                  </a:lnTo>
                  <a:lnTo>
                    <a:pt x="230" y="100"/>
                  </a:lnTo>
                  <a:lnTo>
                    <a:pt x="220" y="110"/>
                  </a:lnTo>
                  <a:lnTo>
                    <a:pt x="205" y="120"/>
                  </a:lnTo>
                  <a:lnTo>
                    <a:pt x="190" y="125"/>
                  </a:lnTo>
                  <a:lnTo>
                    <a:pt x="150" y="135"/>
                  </a:lnTo>
                  <a:lnTo>
                    <a:pt x="105" y="135"/>
                  </a:lnTo>
                  <a:lnTo>
                    <a:pt x="60" y="125"/>
                  </a:lnTo>
                  <a:lnTo>
                    <a:pt x="30" y="105"/>
                  </a:lnTo>
                  <a:lnTo>
                    <a:pt x="15" y="90"/>
                  </a:lnTo>
                  <a:lnTo>
                    <a:pt x="5" y="80"/>
                  </a:lnTo>
                  <a:lnTo>
                    <a:pt x="0" y="65"/>
                  </a:lnTo>
                  <a:lnTo>
                    <a:pt x="0" y="50"/>
                  </a:lnTo>
                  <a:lnTo>
                    <a:pt x="5" y="35"/>
                  </a:lnTo>
                  <a:lnTo>
                    <a:pt x="15" y="25"/>
                  </a:lnTo>
                  <a:lnTo>
                    <a:pt x="25" y="15"/>
                  </a:lnTo>
                  <a:lnTo>
                    <a:pt x="40" y="10"/>
                  </a:lnTo>
                  <a:lnTo>
                    <a:pt x="80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7E5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69" name="Freeform 165"/>
            <p:cNvSpPr>
              <a:spLocks/>
            </p:cNvSpPr>
            <p:nvPr/>
          </p:nvSpPr>
          <p:spPr bwMode="auto">
            <a:xfrm>
              <a:off x="5546725" y="3643726"/>
              <a:ext cx="139700" cy="82787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0" y="0"/>
                </a:cxn>
                <a:cxn ang="0">
                  <a:pos x="165" y="15"/>
                </a:cxn>
                <a:cxn ang="0">
                  <a:pos x="195" y="30"/>
                </a:cxn>
                <a:cxn ang="0">
                  <a:pos x="210" y="45"/>
                </a:cxn>
                <a:cxn ang="0">
                  <a:pos x="215" y="55"/>
                </a:cxn>
                <a:cxn ang="0">
                  <a:pos x="220" y="70"/>
                </a:cxn>
                <a:cxn ang="0">
                  <a:pos x="220" y="80"/>
                </a:cxn>
                <a:cxn ang="0">
                  <a:pos x="220" y="80"/>
                </a:cxn>
                <a:cxn ang="0">
                  <a:pos x="220" y="95"/>
                </a:cxn>
                <a:cxn ang="0">
                  <a:pos x="210" y="105"/>
                </a:cxn>
                <a:cxn ang="0">
                  <a:pos x="200" y="115"/>
                </a:cxn>
                <a:cxn ang="0">
                  <a:pos x="185" y="125"/>
                </a:cxn>
                <a:cxn ang="0">
                  <a:pos x="145" y="130"/>
                </a:cxn>
                <a:cxn ang="0">
                  <a:pos x="100" y="130"/>
                </a:cxn>
                <a:cxn ang="0">
                  <a:pos x="100" y="130"/>
                </a:cxn>
                <a:cxn ang="0">
                  <a:pos x="60" y="120"/>
                </a:cxn>
                <a:cxn ang="0">
                  <a:pos x="25" y="100"/>
                </a:cxn>
                <a:cxn ang="0">
                  <a:pos x="15" y="90"/>
                </a:cxn>
                <a:cxn ang="0">
                  <a:pos x="5" y="75"/>
                </a:cxn>
                <a:cxn ang="0">
                  <a:pos x="0" y="65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5" y="35"/>
                </a:cxn>
                <a:cxn ang="0">
                  <a:pos x="15" y="25"/>
                </a:cxn>
                <a:cxn ang="0">
                  <a:pos x="25" y="15"/>
                </a:cxn>
                <a:cxn ang="0">
                  <a:pos x="40" y="10"/>
                </a:cxn>
                <a:cxn ang="0">
                  <a:pos x="75" y="0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220" h="130">
                  <a:moveTo>
                    <a:pt x="120" y="0"/>
                  </a:moveTo>
                  <a:lnTo>
                    <a:pt x="120" y="0"/>
                  </a:lnTo>
                  <a:lnTo>
                    <a:pt x="165" y="15"/>
                  </a:lnTo>
                  <a:lnTo>
                    <a:pt x="195" y="30"/>
                  </a:lnTo>
                  <a:lnTo>
                    <a:pt x="210" y="45"/>
                  </a:lnTo>
                  <a:lnTo>
                    <a:pt x="215" y="55"/>
                  </a:lnTo>
                  <a:lnTo>
                    <a:pt x="220" y="70"/>
                  </a:lnTo>
                  <a:lnTo>
                    <a:pt x="220" y="80"/>
                  </a:lnTo>
                  <a:lnTo>
                    <a:pt x="220" y="95"/>
                  </a:lnTo>
                  <a:lnTo>
                    <a:pt x="210" y="105"/>
                  </a:lnTo>
                  <a:lnTo>
                    <a:pt x="200" y="115"/>
                  </a:lnTo>
                  <a:lnTo>
                    <a:pt x="185" y="125"/>
                  </a:lnTo>
                  <a:lnTo>
                    <a:pt x="145" y="130"/>
                  </a:lnTo>
                  <a:lnTo>
                    <a:pt x="100" y="130"/>
                  </a:lnTo>
                  <a:lnTo>
                    <a:pt x="60" y="120"/>
                  </a:lnTo>
                  <a:lnTo>
                    <a:pt x="25" y="100"/>
                  </a:lnTo>
                  <a:lnTo>
                    <a:pt x="15" y="90"/>
                  </a:lnTo>
                  <a:lnTo>
                    <a:pt x="5" y="75"/>
                  </a:lnTo>
                  <a:lnTo>
                    <a:pt x="0" y="65"/>
                  </a:lnTo>
                  <a:lnTo>
                    <a:pt x="0" y="50"/>
                  </a:lnTo>
                  <a:lnTo>
                    <a:pt x="5" y="35"/>
                  </a:lnTo>
                  <a:lnTo>
                    <a:pt x="15" y="25"/>
                  </a:lnTo>
                  <a:lnTo>
                    <a:pt x="25" y="15"/>
                  </a:lnTo>
                  <a:lnTo>
                    <a:pt x="40" y="10"/>
                  </a:lnTo>
                  <a:lnTo>
                    <a:pt x="75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7E5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70" name="Freeform 164"/>
            <p:cNvSpPr>
              <a:spLocks/>
            </p:cNvSpPr>
            <p:nvPr/>
          </p:nvSpPr>
          <p:spPr bwMode="auto">
            <a:xfrm>
              <a:off x="5549900" y="3643726"/>
              <a:ext cx="133350" cy="82787"/>
            </a:xfrm>
            <a:custGeom>
              <a:avLst/>
              <a:gdLst/>
              <a:ahLst/>
              <a:cxnLst>
                <a:cxn ang="0">
                  <a:pos x="115" y="5"/>
                </a:cxn>
                <a:cxn ang="0">
                  <a:pos x="115" y="5"/>
                </a:cxn>
                <a:cxn ang="0">
                  <a:pos x="155" y="15"/>
                </a:cxn>
                <a:cxn ang="0">
                  <a:pos x="190" y="30"/>
                </a:cxn>
                <a:cxn ang="0">
                  <a:pos x="200" y="45"/>
                </a:cxn>
                <a:cxn ang="0">
                  <a:pos x="210" y="55"/>
                </a:cxn>
                <a:cxn ang="0">
                  <a:pos x="210" y="65"/>
                </a:cxn>
                <a:cxn ang="0">
                  <a:pos x="210" y="80"/>
                </a:cxn>
                <a:cxn ang="0">
                  <a:pos x="210" y="80"/>
                </a:cxn>
                <a:cxn ang="0">
                  <a:pos x="210" y="90"/>
                </a:cxn>
                <a:cxn ang="0">
                  <a:pos x="200" y="105"/>
                </a:cxn>
                <a:cxn ang="0">
                  <a:pos x="190" y="110"/>
                </a:cxn>
                <a:cxn ang="0">
                  <a:pos x="175" y="120"/>
                </a:cxn>
                <a:cxn ang="0">
                  <a:pos x="140" y="130"/>
                </a:cxn>
                <a:cxn ang="0">
                  <a:pos x="100" y="125"/>
                </a:cxn>
                <a:cxn ang="0">
                  <a:pos x="100" y="125"/>
                </a:cxn>
                <a:cxn ang="0">
                  <a:pos x="55" y="115"/>
                </a:cxn>
                <a:cxn ang="0">
                  <a:pos x="25" y="95"/>
                </a:cxn>
                <a:cxn ang="0">
                  <a:pos x="15" y="85"/>
                </a:cxn>
                <a:cxn ang="0">
                  <a:pos x="5" y="75"/>
                </a:cxn>
                <a:cxn ang="0">
                  <a:pos x="0" y="6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5" y="35"/>
                </a:cxn>
                <a:cxn ang="0">
                  <a:pos x="15" y="25"/>
                </a:cxn>
                <a:cxn ang="0">
                  <a:pos x="25" y="15"/>
                </a:cxn>
                <a:cxn ang="0">
                  <a:pos x="40" y="10"/>
                </a:cxn>
                <a:cxn ang="0">
                  <a:pos x="75" y="0"/>
                </a:cxn>
                <a:cxn ang="0">
                  <a:pos x="115" y="5"/>
                </a:cxn>
                <a:cxn ang="0">
                  <a:pos x="115" y="5"/>
                </a:cxn>
              </a:cxnLst>
              <a:rect l="0" t="0" r="r" b="b"/>
              <a:pathLst>
                <a:path w="210" h="130">
                  <a:moveTo>
                    <a:pt x="115" y="5"/>
                  </a:moveTo>
                  <a:lnTo>
                    <a:pt x="115" y="5"/>
                  </a:lnTo>
                  <a:lnTo>
                    <a:pt x="155" y="15"/>
                  </a:lnTo>
                  <a:lnTo>
                    <a:pt x="190" y="30"/>
                  </a:lnTo>
                  <a:lnTo>
                    <a:pt x="200" y="45"/>
                  </a:lnTo>
                  <a:lnTo>
                    <a:pt x="210" y="55"/>
                  </a:lnTo>
                  <a:lnTo>
                    <a:pt x="210" y="65"/>
                  </a:lnTo>
                  <a:lnTo>
                    <a:pt x="210" y="80"/>
                  </a:lnTo>
                  <a:lnTo>
                    <a:pt x="210" y="90"/>
                  </a:lnTo>
                  <a:lnTo>
                    <a:pt x="200" y="105"/>
                  </a:lnTo>
                  <a:lnTo>
                    <a:pt x="190" y="110"/>
                  </a:lnTo>
                  <a:lnTo>
                    <a:pt x="175" y="120"/>
                  </a:lnTo>
                  <a:lnTo>
                    <a:pt x="140" y="130"/>
                  </a:lnTo>
                  <a:lnTo>
                    <a:pt x="100" y="125"/>
                  </a:lnTo>
                  <a:lnTo>
                    <a:pt x="55" y="115"/>
                  </a:lnTo>
                  <a:lnTo>
                    <a:pt x="25" y="95"/>
                  </a:lnTo>
                  <a:lnTo>
                    <a:pt x="15" y="85"/>
                  </a:lnTo>
                  <a:lnTo>
                    <a:pt x="5" y="75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5" y="35"/>
                  </a:lnTo>
                  <a:lnTo>
                    <a:pt x="15" y="25"/>
                  </a:lnTo>
                  <a:lnTo>
                    <a:pt x="25" y="15"/>
                  </a:lnTo>
                  <a:lnTo>
                    <a:pt x="40" y="10"/>
                  </a:lnTo>
                  <a:lnTo>
                    <a:pt x="75" y="0"/>
                  </a:lnTo>
                  <a:lnTo>
                    <a:pt x="115" y="5"/>
                  </a:lnTo>
                  <a:close/>
                </a:path>
              </a:pathLst>
            </a:custGeom>
            <a:solidFill>
              <a:srgbClr val="F7E3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71" name="Freeform 163"/>
            <p:cNvSpPr>
              <a:spLocks/>
            </p:cNvSpPr>
            <p:nvPr/>
          </p:nvSpPr>
          <p:spPr bwMode="auto">
            <a:xfrm>
              <a:off x="5553075" y="3646911"/>
              <a:ext cx="127000" cy="76418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0"/>
                </a:cxn>
                <a:cxn ang="0">
                  <a:pos x="150" y="10"/>
                </a:cxn>
                <a:cxn ang="0">
                  <a:pos x="180" y="25"/>
                </a:cxn>
                <a:cxn ang="0">
                  <a:pos x="190" y="35"/>
                </a:cxn>
                <a:cxn ang="0">
                  <a:pos x="200" y="50"/>
                </a:cxn>
                <a:cxn ang="0">
                  <a:pos x="200" y="60"/>
                </a:cxn>
                <a:cxn ang="0">
                  <a:pos x="200" y="75"/>
                </a:cxn>
                <a:cxn ang="0">
                  <a:pos x="200" y="75"/>
                </a:cxn>
                <a:cxn ang="0">
                  <a:pos x="200" y="85"/>
                </a:cxn>
                <a:cxn ang="0">
                  <a:pos x="190" y="95"/>
                </a:cxn>
                <a:cxn ang="0">
                  <a:pos x="180" y="105"/>
                </a:cxn>
                <a:cxn ang="0">
                  <a:pos x="165" y="110"/>
                </a:cxn>
                <a:cxn ang="0">
                  <a:pos x="135" y="120"/>
                </a:cxn>
                <a:cxn ang="0">
                  <a:pos x="95" y="115"/>
                </a:cxn>
                <a:cxn ang="0">
                  <a:pos x="95" y="115"/>
                </a:cxn>
                <a:cxn ang="0">
                  <a:pos x="55" y="105"/>
                </a:cxn>
                <a:cxn ang="0">
                  <a:pos x="25" y="90"/>
                </a:cxn>
                <a:cxn ang="0">
                  <a:pos x="5" y="65"/>
                </a:cxn>
                <a:cxn ang="0">
                  <a:pos x="0" y="5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5" y="30"/>
                </a:cxn>
                <a:cxn ang="0">
                  <a:pos x="10" y="20"/>
                </a:cxn>
                <a:cxn ang="0">
                  <a:pos x="25" y="15"/>
                </a:cxn>
                <a:cxn ang="0">
                  <a:pos x="35" y="5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110" y="0"/>
                </a:cxn>
              </a:cxnLst>
              <a:rect l="0" t="0" r="r" b="b"/>
              <a:pathLst>
                <a:path w="200" h="120">
                  <a:moveTo>
                    <a:pt x="110" y="0"/>
                  </a:moveTo>
                  <a:lnTo>
                    <a:pt x="110" y="0"/>
                  </a:lnTo>
                  <a:lnTo>
                    <a:pt x="150" y="10"/>
                  </a:lnTo>
                  <a:lnTo>
                    <a:pt x="180" y="25"/>
                  </a:lnTo>
                  <a:lnTo>
                    <a:pt x="190" y="35"/>
                  </a:lnTo>
                  <a:lnTo>
                    <a:pt x="200" y="50"/>
                  </a:lnTo>
                  <a:lnTo>
                    <a:pt x="200" y="60"/>
                  </a:lnTo>
                  <a:lnTo>
                    <a:pt x="200" y="75"/>
                  </a:lnTo>
                  <a:lnTo>
                    <a:pt x="200" y="85"/>
                  </a:lnTo>
                  <a:lnTo>
                    <a:pt x="190" y="95"/>
                  </a:lnTo>
                  <a:lnTo>
                    <a:pt x="180" y="105"/>
                  </a:lnTo>
                  <a:lnTo>
                    <a:pt x="165" y="110"/>
                  </a:lnTo>
                  <a:lnTo>
                    <a:pt x="135" y="120"/>
                  </a:lnTo>
                  <a:lnTo>
                    <a:pt x="95" y="115"/>
                  </a:lnTo>
                  <a:lnTo>
                    <a:pt x="55" y="105"/>
                  </a:lnTo>
                  <a:lnTo>
                    <a:pt x="25" y="90"/>
                  </a:lnTo>
                  <a:lnTo>
                    <a:pt x="5" y="65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5" y="30"/>
                  </a:lnTo>
                  <a:lnTo>
                    <a:pt x="10" y="20"/>
                  </a:lnTo>
                  <a:lnTo>
                    <a:pt x="25" y="15"/>
                  </a:lnTo>
                  <a:lnTo>
                    <a:pt x="35" y="5"/>
                  </a:lnTo>
                  <a:lnTo>
                    <a:pt x="7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7E1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72" name="Freeform 162"/>
            <p:cNvSpPr>
              <a:spLocks/>
            </p:cNvSpPr>
            <p:nvPr/>
          </p:nvSpPr>
          <p:spPr bwMode="auto">
            <a:xfrm>
              <a:off x="5556250" y="3646911"/>
              <a:ext cx="120650" cy="73234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5" y="0"/>
                </a:cxn>
                <a:cxn ang="0">
                  <a:pos x="140" y="10"/>
                </a:cxn>
                <a:cxn ang="0">
                  <a:pos x="170" y="25"/>
                </a:cxn>
                <a:cxn ang="0">
                  <a:pos x="190" y="50"/>
                </a:cxn>
                <a:cxn ang="0">
                  <a:pos x="190" y="60"/>
                </a:cxn>
                <a:cxn ang="0">
                  <a:pos x="190" y="70"/>
                </a:cxn>
                <a:cxn ang="0">
                  <a:pos x="190" y="70"/>
                </a:cxn>
                <a:cxn ang="0">
                  <a:pos x="190" y="80"/>
                </a:cxn>
                <a:cxn ang="0">
                  <a:pos x="180" y="90"/>
                </a:cxn>
                <a:cxn ang="0">
                  <a:pos x="160" y="105"/>
                </a:cxn>
                <a:cxn ang="0">
                  <a:pos x="125" y="115"/>
                </a:cxn>
                <a:cxn ang="0">
                  <a:pos x="90" y="110"/>
                </a:cxn>
                <a:cxn ang="0">
                  <a:pos x="90" y="110"/>
                </a:cxn>
                <a:cxn ang="0">
                  <a:pos x="50" y="105"/>
                </a:cxn>
                <a:cxn ang="0">
                  <a:pos x="25" y="85"/>
                </a:cxn>
                <a:cxn ang="0">
                  <a:pos x="5" y="65"/>
                </a:cxn>
                <a:cxn ang="0">
                  <a:pos x="0" y="55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5" y="30"/>
                </a:cxn>
                <a:cxn ang="0">
                  <a:pos x="10" y="20"/>
                </a:cxn>
                <a:cxn ang="0">
                  <a:pos x="35" y="5"/>
                </a:cxn>
                <a:cxn ang="0">
                  <a:pos x="65" y="0"/>
                </a:cxn>
                <a:cxn ang="0">
                  <a:pos x="105" y="0"/>
                </a:cxn>
                <a:cxn ang="0">
                  <a:pos x="105" y="0"/>
                </a:cxn>
              </a:cxnLst>
              <a:rect l="0" t="0" r="r" b="b"/>
              <a:pathLst>
                <a:path w="190" h="115">
                  <a:moveTo>
                    <a:pt x="105" y="0"/>
                  </a:moveTo>
                  <a:lnTo>
                    <a:pt x="105" y="0"/>
                  </a:lnTo>
                  <a:lnTo>
                    <a:pt x="140" y="10"/>
                  </a:lnTo>
                  <a:lnTo>
                    <a:pt x="170" y="25"/>
                  </a:lnTo>
                  <a:lnTo>
                    <a:pt x="190" y="50"/>
                  </a:lnTo>
                  <a:lnTo>
                    <a:pt x="190" y="60"/>
                  </a:lnTo>
                  <a:lnTo>
                    <a:pt x="190" y="70"/>
                  </a:lnTo>
                  <a:lnTo>
                    <a:pt x="190" y="80"/>
                  </a:lnTo>
                  <a:lnTo>
                    <a:pt x="180" y="90"/>
                  </a:lnTo>
                  <a:lnTo>
                    <a:pt x="160" y="105"/>
                  </a:lnTo>
                  <a:lnTo>
                    <a:pt x="125" y="115"/>
                  </a:lnTo>
                  <a:lnTo>
                    <a:pt x="90" y="110"/>
                  </a:lnTo>
                  <a:lnTo>
                    <a:pt x="50" y="105"/>
                  </a:lnTo>
                  <a:lnTo>
                    <a:pt x="25" y="85"/>
                  </a:lnTo>
                  <a:lnTo>
                    <a:pt x="5" y="65"/>
                  </a:lnTo>
                  <a:lnTo>
                    <a:pt x="0" y="55"/>
                  </a:lnTo>
                  <a:lnTo>
                    <a:pt x="0" y="40"/>
                  </a:lnTo>
                  <a:lnTo>
                    <a:pt x="5" y="30"/>
                  </a:lnTo>
                  <a:lnTo>
                    <a:pt x="10" y="20"/>
                  </a:lnTo>
                  <a:lnTo>
                    <a:pt x="35" y="5"/>
                  </a:lnTo>
                  <a:lnTo>
                    <a:pt x="6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7E1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73" name="Freeform 161"/>
            <p:cNvSpPr>
              <a:spLocks/>
            </p:cNvSpPr>
            <p:nvPr/>
          </p:nvSpPr>
          <p:spPr bwMode="auto">
            <a:xfrm>
              <a:off x="5559425" y="3646911"/>
              <a:ext cx="114300" cy="70050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100" y="0"/>
                </a:cxn>
                <a:cxn ang="0">
                  <a:pos x="135" y="10"/>
                </a:cxn>
                <a:cxn ang="0">
                  <a:pos x="160" y="25"/>
                </a:cxn>
                <a:cxn ang="0">
                  <a:pos x="180" y="45"/>
                </a:cxn>
                <a:cxn ang="0">
                  <a:pos x="180" y="55"/>
                </a:cxn>
                <a:cxn ang="0">
                  <a:pos x="180" y="70"/>
                </a:cxn>
                <a:cxn ang="0">
                  <a:pos x="180" y="70"/>
                </a:cxn>
                <a:cxn ang="0">
                  <a:pos x="180" y="80"/>
                </a:cxn>
                <a:cxn ang="0">
                  <a:pos x="170" y="90"/>
                </a:cxn>
                <a:cxn ang="0">
                  <a:pos x="150" y="100"/>
                </a:cxn>
                <a:cxn ang="0">
                  <a:pos x="120" y="110"/>
                </a:cxn>
                <a:cxn ang="0">
                  <a:pos x="85" y="110"/>
                </a:cxn>
                <a:cxn ang="0">
                  <a:pos x="85" y="110"/>
                </a:cxn>
                <a:cxn ang="0">
                  <a:pos x="50" y="100"/>
                </a:cxn>
                <a:cxn ang="0">
                  <a:pos x="20" y="85"/>
                </a:cxn>
                <a:cxn ang="0">
                  <a:pos x="5" y="65"/>
                </a:cxn>
                <a:cxn ang="0">
                  <a:pos x="0" y="55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5" y="30"/>
                </a:cxn>
                <a:cxn ang="0">
                  <a:pos x="10" y="20"/>
                </a:cxn>
                <a:cxn ang="0">
                  <a:pos x="35" y="10"/>
                </a:cxn>
                <a:cxn ang="0">
                  <a:pos x="65" y="0"/>
                </a:cxn>
                <a:cxn ang="0">
                  <a:pos x="100" y="0"/>
                </a:cxn>
                <a:cxn ang="0">
                  <a:pos x="100" y="0"/>
                </a:cxn>
              </a:cxnLst>
              <a:rect l="0" t="0" r="r" b="b"/>
              <a:pathLst>
                <a:path w="180" h="110">
                  <a:moveTo>
                    <a:pt x="100" y="0"/>
                  </a:moveTo>
                  <a:lnTo>
                    <a:pt x="100" y="0"/>
                  </a:lnTo>
                  <a:lnTo>
                    <a:pt x="135" y="10"/>
                  </a:lnTo>
                  <a:lnTo>
                    <a:pt x="160" y="25"/>
                  </a:lnTo>
                  <a:lnTo>
                    <a:pt x="180" y="45"/>
                  </a:lnTo>
                  <a:lnTo>
                    <a:pt x="180" y="55"/>
                  </a:lnTo>
                  <a:lnTo>
                    <a:pt x="180" y="70"/>
                  </a:lnTo>
                  <a:lnTo>
                    <a:pt x="180" y="80"/>
                  </a:lnTo>
                  <a:lnTo>
                    <a:pt x="170" y="90"/>
                  </a:lnTo>
                  <a:lnTo>
                    <a:pt x="150" y="100"/>
                  </a:lnTo>
                  <a:lnTo>
                    <a:pt x="120" y="110"/>
                  </a:lnTo>
                  <a:lnTo>
                    <a:pt x="85" y="110"/>
                  </a:lnTo>
                  <a:lnTo>
                    <a:pt x="50" y="100"/>
                  </a:lnTo>
                  <a:lnTo>
                    <a:pt x="20" y="85"/>
                  </a:lnTo>
                  <a:lnTo>
                    <a:pt x="5" y="65"/>
                  </a:lnTo>
                  <a:lnTo>
                    <a:pt x="0" y="55"/>
                  </a:lnTo>
                  <a:lnTo>
                    <a:pt x="0" y="40"/>
                  </a:lnTo>
                  <a:lnTo>
                    <a:pt x="5" y="30"/>
                  </a:lnTo>
                  <a:lnTo>
                    <a:pt x="10" y="20"/>
                  </a:lnTo>
                  <a:lnTo>
                    <a:pt x="35" y="10"/>
                  </a:lnTo>
                  <a:lnTo>
                    <a:pt x="65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7DF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74" name="Freeform 160"/>
            <p:cNvSpPr>
              <a:spLocks/>
            </p:cNvSpPr>
            <p:nvPr/>
          </p:nvSpPr>
          <p:spPr bwMode="auto">
            <a:xfrm>
              <a:off x="5562600" y="3650095"/>
              <a:ext cx="107950" cy="63682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95" y="0"/>
                </a:cxn>
                <a:cxn ang="0">
                  <a:pos x="125" y="5"/>
                </a:cxn>
                <a:cxn ang="0">
                  <a:pos x="155" y="20"/>
                </a:cxn>
                <a:cxn ang="0">
                  <a:pos x="170" y="40"/>
                </a:cxn>
                <a:cxn ang="0">
                  <a:pos x="170" y="50"/>
                </a:cxn>
                <a:cxn ang="0">
                  <a:pos x="170" y="60"/>
                </a:cxn>
                <a:cxn ang="0">
                  <a:pos x="170" y="60"/>
                </a:cxn>
                <a:cxn ang="0">
                  <a:pos x="170" y="70"/>
                </a:cxn>
                <a:cxn ang="0">
                  <a:pos x="165" y="80"/>
                </a:cxn>
                <a:cxn ang="0">
                  <a:pos x="140" y="95"/>
                </a:cxn>
                <a:cxn ang="0">
                  <a:pos x="115" y="100"/>
                </a:cxn>
                <a:cxn ang="0">
                  <a:pos x="80" y="100"/>
                </a:cxn>
                <a:cxn ang="0">
                  <a:pos x="80" y="100"/>
                </a:cxn>
                <a:cxn ang="0">
                  <a:pos x="45" y="90"/>
                </a:cxn>
                <a:cxn ang="0">
                  <a:pos x="20" y="75"/>
                </a:cxn>
                <a:cxn ang="0">
                  <a:pos x="5" y="55"/>
                </a:cxn>
                <a:cxn ang="0">
                  <a:pos x="0" y="45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5" y="25"/>
                </a:cxn>
                <a:cxn ang="0">
                  <a:pos x="10" y="15"/>
                </a:cxn>
                <a:cxn ang="0">
                  <a:pos x="30" y="5"/>
                </a:cxn>
                <a:cxn ang="0">
                  <a:pos x="60" y="0"/>
                </a:cxn>
                <a:cxn ang="0">
                  <a:pos x="95" y="0"/>
                </a:cxn>
                <a:cxn ang="0">
                  <a:pos x="95" y="0"/>
                </a:cxn>
              </a:cxnLst>
              <a:rect l="0" t="0" r="r" b="b"/>
              <a:pathLst>
                <a:path w="170" h="100">
                  <a:moveTo>
                    <a:pt x="95" y="0"/>
                  </a:moveTo>
                  <a:lnTo>
                    <a:pt x="95" y="0"/>
                  </a:lnTo>
                  <a:lnTo>
                    <a:pt x="125" y="5"/>
                  </a:lnTo>
                  <a:lnTo>
                    <a:pt x="155" y="20"/>
                  </a:lnTo>
                  <a:lnTo>
                    <a:pt x="170" y="40"/>
                  </a:lnTo>
                  <a:lnTo>
                    <a:pt x="170" y="50"/>
                  </a:lnTo>
                  <a:lnTo>
                    <a:pt x="170" y="60"/>
                  </a:lnTo>
                  <a:lnTo>
                    <a:pt x="170" y="70"/>
                  </a:lnTo>
                  <a:lnTo>
                    <a:pt x="165" y="80"/>
                  </a:lnTo>
                  <a:lnTo>
                    <a:pt x="140" y="95"/>
                  </a:lnTo>
                  <a:lnTo>
                    <a:pt x="115" y="100"/>
                  </a:lnTo>
                  <a:lnTo>
                    <a:pt x="80" y="100"/>
                  </a:lnTo>
                  <a:lnTo>
                    <a:pt x="45" y="90"/>
                  </a:lnTo>
                  <a:lnTo>
                    <a:pt x="20" y="75"/>
                  </a:lnTo>
                  <a:lnTo>
                    <a:pt x="5" y="55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5" y="25"/>
                  </a:lnTo>
                  <a:lnTo>
                    <a:pt x="10" y="15"/>
                  </a:lnTo>
                  <a:lnTo>
                    <a:pt x="30" y="5"/>
                  </a:lnTo>
                  <a:lnTo>
                    <a:pt x="60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7DF13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75" name="Freeform 159"/>
            <p:cNvSpPr>
              <a:spLocks/>
            </p:cNvSpPr>
            <p:nvPr/>
          </p:nvSpPr>
          <p:spPr bwMode="auto">
            <a:xfrm>
              <a:off x="5565775" y="3650095"/>
              <a:ext cx="101600" cy="6049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90" y="0"/>
                </a:cxn>
                <a:cxn ang="0">
                  <a:pos x="120" y="10"/>
                </a:cxn>
                <a:cxn ang="0">
                  <a:pos x="145" y="20"/>
                </a:cxn>
                <a:cxn ang="0">
                  <a:pos x="160" y="40"/>
                </a:cxn>
                <a:cxn ang="0">
                  <a:pos x="160" y="50"/>
                </a:cxn>
                <a:cxn ang="0">
                  <a:pos x="160" y="60"/>
                </a:cxn>
                <a:cxn ang="0">
                  <a:pos x="160" y="60"/>
                </a:cxn>
                <a:cxn ang="0">
                  <a:pos x="160" y="70"/>
                </a:cxn>
                <a:cxn ang="0">
                  <a:pos x="155" y="75"/>
                </a:cxn>
                <a:cxn ang="0">
                  <a:pos x="135" y="90"/>
                </a:cxn>
                <a:cxn ang="0">
                  <a:pos x="105" y="95"/>
                </a:cxn>
                <a:cxn ang="0">
                  <a:pos x="75" y="95"/>
                </a:cxn>
                <a:cxn ang="0">
                  <a:pos x="75" y="95"/>
                </a:cxn>
                <a:cxn ang="0">
                  <a:pos x="45" y="85"/>
                </a:cxn>
                <a:cxn ang="0">
                  <a:pos x="20" y="70"/>
                </a:cxn>
                <a:cxn ang="0">
                  <a:pos x="5" y="55"/>
                </a:cxn>
                <a:cxn ang="0">
                  <a:pos x="0" y="45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5" y="25"/>
                </a:cxn>
                <a:cxn ang="0">
                  <a:pos x="10" y="20"/>
                </a:cxn>
                <a:cxn ang="0">
                  <a:pos x="30" y="5"/>
                </a:cxn>
                <a:cxn ang="0">
                  <a:pos x="55" y="0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60" h="95">
                  <a:moveTo>
                    <a:pt x="90" y="0"/>
                  </a:moveTo>
                  <a:lnTo>
                    <a:pt x="90" y="0"/>
                  </a:lnTo>
                  <a:lnTo>
                    <a:pt x="120" y="10"/>
                  </a:lnTo>
                  <a:lnTo>
                    <a:pt x="145" y="20"/>
                  </a:lnTo>
                  <a:lnTo>
                    <a:pt x="160" y="40"/>
                  </a:lnTo>
                  <a:lnTo>
                    <a:pt x="160" y="50"/>
                  </a:lnTo>
                  <a:lnTo>
                    <a:pt x="160" y="60"/>
                  </a:lnTo>
                  <a:lnTo>
                    <a:pt x="160" y="70"/>
                  </a:lnTo>
                  <a:lnTo>
                    <a:pt x="155" y="75"/>
                  </a:lnTo>
                  <a:lnTo>
                    <a:pt x="135" y="90"/>
                  </a:lnTo>
                  <a:lnTo>
                    <a:pt x="105" y="95"/>
                  </a:lnTo>
                  <a:lnTo>
                    <a:pt x="75" y="95"/>
                  </a:lnTo>
                  <a:lnTo>
                    <a:pt x="45" y="85"/>
                  </a:lnTo>
                  <a:lnTo>
                    <a:pt x="20" y="70"/>
                  </a:lnTo>
                  <a:lnTo>
                    <a:pt x="5" y="55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5" y="25"/>
                  </a:lnTo>
                  <a:lnTo>
                    <a:pt x="10" y="20"/>
                  </a:lnTo>
                  <a:lnTo>
                    <a:pt x="30" y="5"/>
                  </a:lnTo>
                  <a:lnTo>
                    <a:pt x="55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7DC13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76" name="Freeform 158"/>
            <p:cNvSpPr>
              <a:spLocks/>
            </p:cNvSpPr>
            <p:nvPr/>
          </p:nvSpPr>
          <p:spPr bwMode="auto">
            <a:xfrm>
              <a:off x="5568950" y="3650095"/>
              <a:ext cx="98425" cy="57314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85" y="0"/>
                </a:cxn>
                <a:cxn ang="0">
                  <a:pos x="110" y="10"/>
                </a:cxn>
                <a:cxn ang="0">
                  <a:pos x="135" y="20"/>
                </a:cxn>
                <a:cxn ang="0">
                  <a:pos x="150" y="40"/>
                </a:cxn>
                <a:cxn ang="0">
                  <a:pos x="150" y="50"/>
                </a:cxn>
                <a:cxn ang="0">
                  <a:pos x="155" y="55"/>
                </a:cxn>
                <a:cxn ang="0">
                  <a:pos x="155" y="55"/>
                </a:cxn>
                <a:cxn ang="0">
                  <a:pos x="150" y="65"/>
                </a:cxn>
                <a:cxn ang="0">
                  <a:pos x="145" y="75"/>
                </a:cxn>
                <a:cxn ang="0">
                  <a:pos x="125" y="85"/>
                </a:cxn>
                <a:cxn ang="0">
                  <a:pos x="100" y="90"/>
                </a:cxn>
                <a:cxn ang="0">
                  <a:pos x="70" y="90"/>
                </a:cxn>
                <a:cxn ang="0">
                  <a:pos x="70" y="90"/>
                </a:cxn>
                <a:cxn ang="0">
                  <a:pos x="40" y="80"/>
                </a:cxn>
                <a:cxn ang="0">
                  <a:pos x="20" y="70"/>
                </a:cxn>
                <a:cxn ang="0">
                  <a:pos x="5" y="50"/>
                </a:cxn>
                <a:cxn ang="0">
                  <a:pos x="0" y="45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5" y="25"/>
                </a:cxn>
                <a:cxn ang="0">
                  <a:pos x="10" y="20"/>
                </a:cxn>
                <a:cxn ang="0">
                  <a:pos x="30" y="5"/>
                </a:cxn>
                <a:cxn ang="0">
                  <a:pos x="55" y="0"/>
                </a:cxn>
                <a:cxn ang="0">
                  <a:pos x="85" y="0"/>
                </a:cxn>
                <a:cxn ang="0">
                  <a:pos x="85" y="0"/>
                </a:cxn>
              </a:cxnLst>
              <a:rect l="0" t="0" r="r" b="b"/>
              <a:pathLst>
                <a:path w="155" h="90">
                  <a:moveTo>
                    <a:pt x="85" y="0"/>
                  </a:moveTo>
                  <a:lnTo>
                    <a:pt x="85" y="0"/>
                  </a:lnTo>
                  <a:lnTo>
                    <a:pt x="110" y="10"/>
                  </a:lnTo>
                  <a:lnTo>
                    <a:pt x="135" y="20"/>
                  </a:lnTo>
                  <a:lnTo>
                    <a:pt x="150" y="40"/>
                  </a:lnTo>
                  <a:lnTo>
                    <a:pt x="150" y="50"/>
                  </a:lnTo>
                  <a:lnTo>
                    <a:pt x="155" y="55"/>
                  </a:lnTo>
                  <a:lnTo>
                    <a:pt x="150" y="65"/>
                  </a:lnTo>
                  <a:lnTo>
                    <a:pt x="145" y="75"/>
                  </a:lnTo>
                  <a:lnTo>
                    <a:pt x="125" y="85"/>
                  </a:lnTo>
                  <a:lnTo>
                    <a:pt x="100" y="90"/>
                  </a:lnTo>
                  <a:lnTo>
                    <a:pt x="70" y="90"/>
                  </a:lnTo>
                  <a:lnTo>
                    <a:pt x="40" y="80"/>
                  </a:lnTo>
                  <a:lnTo>
                    <a:pt x="20" y="70"/>
                  </a:lnTo>
                  <a:lnTo>
                    <a:pt x="5" y="50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5" y="25"/>
                  </a:lnTo>
                  <a:lnTo>
                    <a:pt x="10" y="20"/>
                  </a:lnTo>
                  <a:lnTo>
                    <a:pt x="30" y="5"/>
                  </a:lnTo>
                  <a:lnTo>
                    <a:pt x="5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7DC13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77" name="Freeform 157"/>
            <p:cNvSpPr>
              <a:spLocks/>
            </p:cNvSpPr>
            <p:nvPr/>
          </p:nvSpPr>
          <p:spPr bwMode="auto">
            <a:xfrm>
              <a:off x="5572125" y="3650095"/>
              <a:ext cx="92075" cy="54130"/>
            </a:xfrm>
            <a:custGeom>
              <a:avLst/>
              <a:gdLst/>
              <a:ahLst/>
              <a:cxnLst>
                <a:cxn ang="0">
                  <a:pos x="80" y="5"/>
                </a:cxn>
                <a:cxn ang="0">
                  <a:pos x="80" y="5"/>
                </a:cxn>
                <a:cxn ang="0">
                  <a:pos x="105" y="10"/>
                </a:cxn>
                <a:cxn ang="0">
                  <a:pos x="125" y="20"/>
                </a:cxn>
                <a:cxn ang="0">
                  <a:pos x="140" y="40"/>
                </a:cxn>
                <a:cxn ang="0">
                  <a:pos x="145" y="55"/>
                </a:cxn>
                <a:cxn ang="0">
                  <a:pos x="145" y="55"/>
                </a:cxn>
                <a:cxn ang="0">
                  <a:pos x="135" y="70"/>
                </a:cxn>
                <a:cxn ang="0">
                  <a:pos x="120" y="80"/>
                </a:cxn>
                <a:cxn ang="0">
                  <a:pos x="95" y="85"/>
                </a:cxn>
                <a:cxn ang="0">
                  <a:pos x="65" y="85"/>
                </a:cxn>
                <a:cxn ang="0">
                  <a:pos x="65" y="85"/>
                </a:cxn>
                <a:cxn ang="0">
                  <a:pos x="40" y="80"/>
                </a:cxn>
                <a:cxn ang="0">
                  <a:pos x="20" y="65"/>
                </a:cxn>
                <a:cxn ang="0">
                  <a:pos x="5" y="50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0" y="20"/>
                </a:cxn>
                <a:cxn ang="0">
                  <a:pos x="25" y="10"/>
                </a:cxn>
                <a:cxn ang="0">
                  <a:pos x="50" y="0"/>
                </a:cxn>
                <a:cxn ang="0">
                  <a:pos x="80" y="5"/>
                </a:cxn>
                <a:cxn ang="0">
                  <a:pos x="80" y="5"/>
                </a:cxn>
              </a:cxnLst>
              <a:rect l="0" t="0" r="r" b="b"/>
              <a:pathLst>
                <a:path w="145" h="85">
                  <a:moveTo>
                    <a:pt x="80" y="5"/>
                  </a:moveTo>
                  <a:lnTo>
                    <a:pt x="80" y="5"/>
                  </a:lnTo>
                  <a:lnTo>
                    <a:pt x="105" y="10"/>
                  </a:lnTo>
                  <a:lnTo>
                    <a:pt x="125" y="20"/>
                  </a:lnTo>
                  <a:lnTo>
                    <a:pt x="140" y="40"/>
                  </a:lnTo>
                  <a:lnTo>
                    <a:pt x="145" y="55"/>
                  </a:lnTo>
                  <a:lnTo>
                    <a:pt x="135" y="70"/>
                  </a:lnTo>
                  <a:lnTo>
                    <a:pt x="120" y="80"/>
                  </a:lnTo>
                  <a:lnTo>
                    <a:pt x="95" y="85"/>
                  </a:lnTo>
                  <a:lnTo>
                    <a:pt x="65" y="85"/>
                  </a:lnTo>
                  <a:lnTo>
                    <a:pt x="40" y="80"/>
                  </a:lnTo>
                  <a:lnTo>
                    <a:pt x="20" y="65"/>
                  </a:lnTo>
                  <a:lnTo>
                    <a:pt x="5" y="50"/>
                  </a:lnTo>
                  <a:lnTo>
                    <a:pt x="0" y="35"/>
                  </a:lnTo>
                  <a:lnTo>
                    <a:pt x="10" y="20"/>
                  </a:lnTo>
                  <a:lnTo>
                    <a:pt x="25" y="10"/>
                  </a:lnTo>
                  <a:lnTo>
                    <a:pt x="50" y="0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F7D913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78" name="Freeform 156"/>
            <p:cNvSpPr>
              <a:spLocks/>
            </p:cNvSpPr>
            <p:nvPr/>
          </p:nvSpPr>
          <p:spPr bwMode="auto">
            <a:xfrm>
              <a:off x="5975350" y="3736065"/>
              <a:ext cx="206375" cy="158568"/>
            </a:xfrm>
            <a:custGeom>
              <a:avLst/>
              <a:gdLst/>
              <a:ahLst/>
              <a:cxnLst>
                <a:cxn ang="0">
                  <a:pos x="215" y="35"/>
                </a:cxn>
                <a:cxn ang="0">
                  <a:pos x="215" y="35"/>
                </a:cxn>
                <a:cxn ang="0">
                  <a:pos x="245" y="55"/>
                </a:cxn>
                <a:cxn ang="0">
                  <a:pos x="270" y="75"/>
                </a:cxn>
                <a:cxn ang="0">
                  <a:pos x="290" y="100"/>
                </a:cxn>
                <a:cxn ang="0">
                  <a:pos x="305" y="125"/>
                </a:cxn>
                <a:cxn ang="0">
                  <a:pos x="320" y="150"/>
                </a:cxn>
                <a:cxn ang="0">
                  <a:pos x="325" y="170"/>
                </a:cxn>
                <a:cxn ang="0">
                  <a:pos x="325" y="195"/>
                </a:cxn>
                <a:cxn ang="0">
                  <a:pos x="315" y="214"/>
                </a:cxn>
                <a:cxn ang="0">
                  <a:pos x="315" y="214"/>
                </a:cxn>
                <a:cxn ang="0">
                  <a:pos x="300" y="229"/>
                </a:cxn>
                <a:cxn ang="0">
                  <a:pos x="285" y="239"/>
                </a:cxn>
                <a:cxn ang="0">
                  <a:pos x="260" y="249"/>
                </a:cxn>
                <a:cxn ang="0">
                  <a:pos x="235" y="249"/>
                </a:cxn>
                <a:cxn ang="0">
                  <a:pos x="205" y="249"/>
                </a:cxn>
                <a:cxn ang="0">
                  <a:pos x="175" y="239"/>
                </a:cxn>
                <a:cxn ang="0">
                  <a:pos x="140" y="229"/>
                </a:cxn>
                <a:cxn ang="0">
                  <a:pos x="110" y="214"/>
                </a:cxn>
                <a:cxn ang="0">
                  <a:pos x="110" y="214"/>
                </a:cxn>
                <a:cxn ang="0">
                  <a:pos x="80" y="195"/>
                </a:cxn>
                <a:cxn ang="0">
                  <a:pos x="55" y="175"/>
                </a:cxn>
                <a:cxn ang="0">
                  <a:pos x="30" y="150"/>
                </a:cxn>
                <a:cxn ang="0">
                  <a:pos x="15" y="125"/>
                </a:cxn>
                <a:cxn ang="0">
                  <a:pos x="5" y="100"/>
                </a:cxn>
                <a:cxn ang="0">
                  <a:pos x="0" y="80"/>
                </a:cxn>
                <a:cxn ang="0">
                  <a:pos x="0" y="55"/>
                </a:cxn>
                <a:cxn ang="0">
                  <a:pos x="5" y="35"/>
                </a:cxn>
                <a:cxn ang="0">
                  <a:pos x="5" y="35"/>
                </a:cxn>
                <a:cxn ang="0">
                  <a:pos x="20" y="20"/>
                </a:cxn>
                <a:cxn ang="0">
                  <a:pos x="40" y="10"/>
                </a:cxn>
                <a:cxn ang="0">
                  <a:pos x="60" y="0"/>
                </a:cxn>
                <a:cxn ang="0">
                  <a:pos x="90" y="0"/>
                </a:cxn>
                <a:cxn ang="0">
                  <a:pos x="115" y="0"/>
                </a:cxn>
                <a:cxn ang="0">
                  <a:pos x="150" y="5"/>
                </a:cxn>
                <a:cxn ang="0">
                  <a:pos x="180" y="20"/>
                </a:cxn>
                <a:cxn ang="0">
                  <a:pos x="215" y="35"/>
                </a:cxn>
                <a:cxn ang="0">
                  <a:pos x="215" y="35"/>
                </a:cxn>
              </a:cxnLst>
              <a:rect l="0" t="0" r="r" b="b"/>
              <a:pathLst>
                <a:path w="325" h="249">
                  <a:moveTo>
                    <a:pt x="215" y="35"/>
                  </a:moveTo>
                  <a:lnTo>
                    <a:pt x="215" y="35"/>
                  </a:lnTo>
                  <a:lnTo>
                    <a:pt x="245" y="55"/>
                  </a:lnTo>
                  <a:lnTo>
                    <a:pt x="270" y="75"/>
                  </a:lnTo>
                  <a:lnTo>
                    <a:pt x="290" y="100"/>
                  </a:lnTo>
                  <a:lnTo>
                    <a:pt x="305" y="125"/>
                  </a:lnTo>
                  <a:lnTo>
                    <a:pt x="320" y="150"/>
                  </a:lnTo>
                  <a:lnTo>
                    <a:pt x="325" y="170"/>
                  </a:lnTo>
                  <a:lnTo>
                    <a:pt x="325" y="195"/>
                  </a:lnTo>
                  <a:lnTo>
                    <a:pt x="315" y="214"/>
                  </a:lnTo>
                  <a:lnTo>
                    <a:pt x="300" y="229"/>
                  </a:lnTo>
                  <a:lnTo>
                    <a:pt x="285" y="239"/>
                  </a:lnTo>
                  <a:lnTo>
                    <a:pt x="260" y="249"/>
                  </a:lnTo>
                  <a:lnTo>
                    <a:pt x="235" y="249"/>
                  </a:lnTo>
                  <a:lnTo>
                    <a:pt x="205" y="249"/>
                  </a:lnTo>
                  <a:lnTo>
                    <a:pt x="175" y="239"/>
                  </a:lnTo>
                  <a:lnTo>
                    <a:pt x="140" y="229"/>
                  </a:lnTo>
                  <a:lnTo>
                    <a:pt x="110" y="214"/>
                  </a:lnTo>
                  <a:lnTo>
                    <a:pt x="80" y="195"/>
                  </a:lnTo>
                  <a:lnTo>
                    <a:pt x="55" y="175"/>
                  </a:lnTo>
                  <a:lnTo>
                    <a:pt x="30" y="150"/>
                  </a:lnTo>
                  <a:lnTo>
                    <a:pt x="15" y="125"/>
                  </a:lnTo>
                  <a:lnTo>
                    <a:pt x="5" y="100"/>
                  </a:lnTo>
                  <a:lnTo>
                    <a:pt x="0" y="80"/>
                  </a:lnTo>
                  <a:lnTo>
                    <a:pt x="0" y="55"/>
                  </a:lnTo>
                  <a:lnTo>
                    <a:pt x="5" y="35"/>
                  </a:lnTo>
                  <a:lnTo>
                    <a:pt x="20" y="20"/>
                  </a:lnTo>
                  <a:lnTo>
                    <a:pt x="40" y="1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15" y="0"/>
                  </a:lnTo>
                  <a:lnTo>
                    <a:pt x="150" y="5"/>
                  </a:lnTo>
                  <a:lnTo>
                    <a:pt x="180" y="20"/>
                  </a:lnTo>
                  <a:lnTo>
                    <a:pt x="215" y="35"/>
                  </a:lnTo>
                  <a:close/>
                </a:path>
              </a:pathLst>
            </a:custGeom>
            <a:solidFill>
              <a:srgbClr val="F7F719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79" name="Freeform 155"/>
            <p:cNvSpPr>
              <a:spLocks/>
            </p:cNvSpPr>
            <p:nvPr/>
          </p:nvSpPr>
          <p:spPr bwMode="auto">
            <a:xfrm>
              <a:off x="5978525" y="3736065"/>
              <a:ext cx="200025" cy="158568"/>
            </a:xfrm>
            <a:custGeom>
              <a:avLst/>
              <a:gdLst/>
              <a:ahLst/>
              <a:cxnLst>
                <a:cxn ang="0">
                  <a:pos x="205" y="35"/>
                </a:cxn>
                <a:cxn ang="0">
                  <a:pos x="205" y="35"/>
                </a:cxn>
                <a:cxn ang="0">
                  <a:pos x="235" y="55"/>
                </a:cxn>
                <a:cxn ang="0">
                  <a:pos x="260" y="75"/>
                </a:cxn>
                <a:cxn ang="0">
                  <a:pos x="280" y="100"/>
                </a:cxn>
                <a:cxn ang="0">
                  <a:pos x="300" y="125"/>
                </a:cxn>
                <a:cxn ang="0">
                  <a:pos x="310" y="145"/>
                </a:cxn>
                <a:cxn ang="0">
                  <a:pos x="315" y="170"/>
                </a:cxn>
                <a:cxn ang="0">
                  <a:pos x="315" y="190"/>
                </a:cxn>
                <a:cxn ang="0">
                  <a:pos x="305" y="209"/>
                </a:cxn>
                <a:cxn ang="0">
                  <a:pos x="305" y="209"/>
                </a:cxn>
                <a:cxn ang="0">
                  <a:pos x="295" y="224"/>
                </a:cxn>
                <a:cxn ang="0">
                  <a:pos x="275" y="239"/>
                </a:cxn>
                <a:cxn ang="0">
                  <a:pos x="255" y="244"/>
                </a:cxn>
                <a:cxn ang="0">
                  <a:pos x="225" y="249"/>
                </a:cxn>
                <a:cxn ang="0">
                  <a:pos x="200" y="244"/>
                </a:cxn>
                <a:cxn ang="0">
                  <a:pos x="170" y="239"/>
                </a:cxn>
                <a:cxn ang="0">
                  <a:pos x="135" y="229"/>
                </a:cxn>
                <a:cxn ang="0">
                  <a:pos x="105" y="214"/>
                </a:cxn>
                <a:cxn ang="0">
                  <a:pos x="105" y="214"/>
                </a:cxn>
                <a:cxn ang="0">
                  <a:pos x="75" y="195"/>
                </a:cxn>
                <a:cxn ang="0">
                  <a:pos x="50" y="170"/>
                </a:cxn>
                <a:cxn ang="0">
                  <a:pos x="30" y="150"/>
                </a:cxn>
                <a:cxn ang="0">
                  <a:pos x="15" y="125"/>
                </a:cxn>
                <a:cxn ang="0">
                  <a:pos x="5" y="100"/>
                </a:cxn>
                <a:cxn ang="0">
                  <a:pos x="0" y="80"/>
                </a:cxn>
                <a:cxn ang="0">
                  <a:pos x="0" y="60"/>
                </a:cxn>
                <a:cxn ang="0">
                  <a:pos x="5" y="40"/>
                </a:cxn>
                <a:cxn ang="0">
                  <a:pos x="5" y="40"/>
                </a:cxn>
                <a:cxn ang="0">
                  <a:pos x="20" y="25"/>
                </a:cxn>
                <a:cxn ang="0">
                  <a:pos x="40" y="10"/>
                </a:cxn>
                <a:cxn ang="0">
                  <a:pos x="60" y="5"/>
                </a:cxn>
                <a:cxn ang="0">
                  <a:pos x="85" y="0"/>
                </a:cxn>
                <a:cxn ang="0">
                  <a:pos x="115" y="5"/>
                </a:cxn>
                <a:cxn ang="0">
                  <a:pos x="145" y="10"/>
                </a:cxn>
                <a:cxn ang="0">
                  <a:pos x="175" y="20"/>
                </a:cxn>
                <a:cxn ang="0">
                  <a:pos x="205" y="35"/>
                </a:cxn>
                <a:cxn ang="0">
                  <a:pos x="205" y="35"/>
                </a:cxn>
              </a:cxnLst>
              <a:rect l="0" t="0" r="r" b="b"/>
              <a:pathLst>
                <a:path w="315" h="249">
                  <a:moveTo>
                    <a:pt x="205" y="35"/>
                  </a:moveTo>
                  <a:lnTo>
                    <a:pt x="205" y="35"/>
                  </a:lnTo>
                  <a:lnTo>
                    <a:pt x="235" y="55"/>
                  </a:lnTo>
                  <a:lnTo>
                    <a:pt x="260" y="75"/>
                  </a:lnTo>
                  <a:lnTo>
                    <a:pt x="280" y="100"/>
                  </a:lnTo>
                  <a:lnTo>
                    <a:pt x="300" y="125"/>
                  </a:lnTo>
                  <a:lnTo>
                    <a:pt x="310" y="145"/>
                  </a:lnTo>
                  <a:lnTo>
                    <a:pt x="315" y="170"/>
                  </a:lnTo>
                  <a:lnTo>
                    <a:pt x="315" y="190"/>
                  </a:lnTo>
                  <a:lnTo>
                    <a:pt x="305" y="209"/>
                  </a:lnTo>
                  <a:lnTo>
                    <a:pt x="295" y="224"/>
                  </a:lnTo>
                  <a:lnTo>
                    <a:pt x="275" y="239"/>
                  </a:lnTo>
                  <a:lnTo>
                    <a:pt x="255" y="244"/>
                  </a:lnTo>
                  <a:lnTo>
                    <a:pt x="225" y="249"/>
                  </a:lnTo>
                  <a:lnTo>
                    <a:pt x="200" y="244"/>
                  </a:lnTo>
                  <a:lnTo>
                    <a:pt x="170" y="239"/>
                  </a:lnTo>
                  <a:lnTo>
                    <a:pt x="135" y="229"/>
                  </a:lnTo>
                  <a:lnTo>
                    <a:pt x="105" y="214"/>
                  </a:lnTo>
                  <a:lnTo>
                    <a:pt x="75" y="195"/>
                  </a:lnTo>
                  <a:lnTo>
                    <a:pt x="50" y="170"/>
                  </a:lnTo>
                  <a:lnTo>
                    <a:pt x="30" y="150"/>
                  </a:lnTo>
                  <a:lnTo>
                    <a:pt x="15" y="125"/>
                  </a:lnTo>
                  <a:lnTo>
                    <a:pt x="5" y="100"/>
                  </a:lnTo>
                  <a:lnTo>
                    <a:pt x="0" y="80"/>
                  </a:lnTo>
                  <a:lnTo>
                    <a:pt x="0" y="60"/>
                  </a:lnTo>
                  <a:lnTo>
                    <a:pt x="5" y="40"/>
                  </a:lnTo>
                  <a:lnTo>
                    <a:pt x="20" y="25"/>
                  </a:lnTo>
                  <a:lnTo>
                    <a:pt x="40" y="10"/>
                  </a:lnTo>
                  <a:lnTo>
                    <a:pt x="60" y="5"/>
                  </a:lnTo>
                  <a:lnTo>
                    <a:pt x="85" y="0"/>
                  </a:lnTo>
                  <a:lnTo>
                    <a:pt x="115" y="5"/>
                  </a:lnTo>
                  <a:lnTo>
                    <a:pt x="145" y="10"/>
                  </a:lnTo>
                  <a:lnTo>
                    <a:pt x="175" y="20"/>
                  </a:lnTo>
                  <a:lnTo>
                    <a:pt x="205" y="35"/>
                  </a:lnTo>
                  <a:close/>
                </a:path>
              </a:pathLst>
            </a:custGeom>
            <a:solidFill>
              <a:srgbClr val="F7F4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80" name="Freeform 154"/>
            <p:cNvSpPr>
              <a:spLocks/>
            </p:cNvSpPr>
            <p:nvPr/>
          </p:nvSpPr>
          <p:spPr bwMode="auto">
            <a:xfrm>
              <a:off x="5981700" y="3739249"/>
              <a:ext cx="193675" cy="152200"/>
            </a:xfrm>
            <a:custGeom>
              <a:avLst/>
              <a:gdLst/>
              <a:ahLst/>
              <a:cxnLst>
                <a:cxn ang="0">
                  <a:pos x="200" y="35"/>
                </a:cxn>
                <a:cxn ang="0">
                  <a:pos x="200" y="35"/>
                </a:cxn>
                <a:cxn ang="0">
                  <a:pos x="230" y="55"/>
                </a:cxn>
                <a:cxn ang="0">
                  <a:pos x="255" y="75"/>
                </a:cxn>
                <a:cxn ang="0">
                  <a:pos x="275" y="95"/>
                </a:cxn>
                <a:cxn ang="0">
                  <a:pos x="290" y="120"/>
                </a:cxn>
                <a:cxn ang="0">
                  <a:pos x="300" y="140"/>
                </a:cxn>
                <a:cxn ang="0">
                  <a:pos x="305" y="165"/>
                </a:cxn>
                <a:cxn ang="0">
                  <a:pos x="305" y="185"/>
                </a:cxn>
                <a:cxn ang="0">
                  <a:pos x="300" y="204"/>
                </a:cxn>
                <a:cxn ang="0">
                  <a:pos x="300" y="204"/>
                </a:cxn>
                <a:cxn ang="0">
                  <a:pos x="285" y="219"/>
                </a:cxn>
                <a:cxn ang="0">
                  <a:pos x="265" y="229"/>
                </a:cxn>
                <a:cxn ang="0">
                  <a:pos x="245" y="234"/>
                </a:cxn>
                <a:cxn ang="0">
                  <a:pos x="220" y="239"/>
                </a:cxn>
                <a:cxn ang="0">
                  <a:pos x="195" y="234"/>
                </a:cxn>
                <a:cxn ang="0">
                  <a:pos x="165" y="229"/>
                </a:cxn>
                <a:cxn ang="0">
                  <a:pos x="135" y="219"/>
                </a:cxn>
                <a:cxn ang="0">
                  <a:pos x="105" y="204"/>
                </a:cxn>
                <a:cxn ang="0">
                  <a:pos x="105" y="204"/>
                </a:cxn>
                <a:cxn ang="0">
                  <a:pos x="75" y="185"/>
                </a:cxn>
                <a:cxn ang="0">
                  <a:pos x="50" y="165"/>
                </a:cxn>
                <a:cxn ang="0">
                  <a:pos x="30" y="145"/>
                </a:cxn>
                <a:cxn ang="0">
                  <a:pos x="15" y="120"/>
                </a:cxn>
                <a:cxn ang="0">
                  <a:pos x="5" y="100"/>
                </a:cxn>
                <a:cxn ang="0">
                  <a:pos x="0" y="75"/>
                </a:cxn>
                <a:cxn ang="0">
                  <a:pos x="0" y="55"/>
                </a:cxn>
                <a:cxn ang="0">
                  <a:pos x="5" y="35"/>
                </a:cxn>
                <a:cxn ang="0">
                  <a:pos x="5" y="35"/>
                </a:cxn>
                <a:cxn ang="0">
                  <a:pos x="20" y="20"/>
                </a:cxn>
                <a:cxn ang="0">
                  <a:pos x="35" y="10"/>
                </a:cxn>
                <a:cxn ang="0">
                  <a:pos x="60" y="5"/>
                </a:cxn>
                <a:cxn ang="0">
                  <a:pos x="85" y="0"/>
                </a:cxn>
                <a:cxn ang="0">
                  <a:pos x="110" y="5"/>
                </a:cxn>
                <a:cxn ang="0">
                  <a:pos x="140" y="10"/>
                </a:cxn>
                <a:cxn ang="0">
                  <a:pos x="170" y="20"/>
                </a:cxn>
                <a:cxn ang="0">
                  <a:pos x="200" y="35"/>
                </a:cxn>
                <a:cxn ang="0">
                  <a:pos x="200" y="35"/>
                </a:cxn>
              </a:cxnLst>
              <a:rect l="0" t="0" r="r" b="b"/>
              <a:pathLst>
                <a:path w="305" h="239">
                  <a:moveTo>
                    <a:pt x="200" y="35"/>
                  </a:moveTo>
                  <a:lnTo>
                    <a:pt x="200" y="35"/>
                  </a:lnTo>
                  <a:lnTo>
                    <a:pt x="230" y="55"/>
                  </a:lnTo>
                  <a:lnTo>
                    <a:pt x="255" y="75"/>
                  </a:lnTo>
                  <a:lnTo>
                    <a:pt x="275" y="95"/>
                  </a:lnTo>
                  <a:lnTo>
                    <a:pt x="290" y="120"/>
                  </a:lnTo>
                  <a:lnTo>
                    <a:pt x="300" y="140"/>
                  </a:lnTo>
                  <a:lnTo>
                    <a:pt x="305" y="165"/>
                  </a:lnTo>
                  <a:lnTo>
                    <a:pt x="305" y="185"/>
                  </a:lnTo>
                  <a:lnTo>
                    <a:pt x="300" y="204"/>
                  </a:lnTo>
                  <a:lnTo>
                    <a:pt x="285" y="219"/>
                  </a:lnTo>
                  <a:lnTo>
                    <a:pt x="265" y="229"/>
                  </a:lnTo>
                  <a:lnTo>
                    <a:pt x="245" y="234"/>
                  </a:lnTo>
                  <a:lnTo>
                    <a:pt x="220" y="239"/>
                  </a:lnTo>
                  <a:lnTo>
                    <a:pt x="195" y="234"/>
                  </a:lnTo>
                  <a:lnTo>
                    <a:pt x="165" y="229"/>
                  </a:lnTo>
                  <a:lnTo>
                    <a:pt x="135" y="219"/>
                  </a:lnTo>
                  <a:lnTo>
                    <a:pt x="105" y="204"/>
                  </a:lnTo>
                  <a:lnTo>
                    <a:pt x="75" y="185"/>
                  </a:lnTo>
                  <a:lnTo>
                    <a:pt x="50" y="165"/>
                  </a:lnTo>
                  <a:lnTo>
                    <a:pt x="30" y="145"/>
                  </a:lnTo>
                  <a:lnTo>
                    <a:pt x="15" y="120"/>
                  </a:lnTo>
                  <a:lnTo>
                    <a:pt x="5" y="100"/>
                  </a:lnTo>
                  <a:lnTo>
                    <a:pt x="0" y="75"/>
                  </a:lnTo>
                  <a:lnTo>
                    <a:pt x="0" y="55"/>
                  </a:lnTo>
                  <a:lnTo>
                    <a:pt x="5" y="35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60" y="5"/>
                  </a:lnTo>
                  <a:lnTo>
                    <a:pt x="85" y="0"/>
                  </a:lnTo>
                  <a:lnTo>
                    <a:pt x="110" y="5"/>
                  </a:lnTo>
                  <a:lnTo>
                    <a:pt x="140" y="10"/>
                  </a:lnTo>
                  <a:lnTo>
                    <a:pt x="170" y="20"/>
                  </a:lnTo>
                  <a:lnTo>
                    <a:pt x="200" y="35"/>
                  </a:lnTo>
                  <a:close/>
                </a:path>
              </a:pathLst>
            </a:custGeom>
            <a:solidFill>
              <a:srgbClr val="F7F4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81" name="Freeform 153"/>
            <p:cNvSpPr>
              <a:spLocks/>
            </p:cNvSpPr>
            <p:nvPr/>
          </p:nvSpPr>
          <p:spPr bwMode="auto">
            <a:xfrm>
              <a:off x="5984875" y="3742433"/>
              <a:ext cx="187325" cy="145832"/>
            </a:xfrm>
            <a:custGeom>
              <a:avLst/>
              <a:gdLst/>
              <a:ahLst/>
              <a:cxnLst>
                <a:cxn ang="0">
                  <a:pos x="195" y="35"/>
                </a:cxn>
                <a:cxn ang="0">
                  <a:pos x="195" y="35"/>
                </a:cxn>
                <a:cxn ang="0">
                  <a:pos x="220" y="50"/>
                </a:cxn>
                <a:cxn ang="0">
                  <a:pos x="245" y="70"/>
                </a:cxn>
                <a:cxn ang="0">
                  <a:pos x="265" y="90"/>
                </a:cxn>
                <a:cxn ang="0">
                  <a:pos x="280" y="115"/>
                </a:cxn>
                <a:cxn ang="0">
                  <a:pos x="290" y="135"/>
                </a:cxn>
                <a:cxn ang="0">
                  <a:pos x="295" y="160"/>
                </a:cxn>
                <a:cxn ang="0">
                  <a:pos x="295" y="180"/>
                </a:cxn>
                <a:cxn ang="0">
                  <a:pos x="290" y="194"/>
                </a:cxn>
                <a:cxn ang="0">
                  <a:pos x="290" y="194"/>
                </a:cxn>
                <a:cxn ang="0">
                  <a:pos x="275" y="209"/>
                </a:cxn>
                <a:cxn ang="0">
                  <a:pos x="260" y="219"/>
                </a:cxn>
                <a:cxn ang="0">
                  <a:pos x="240" y="229"/>
                </a:cxn>
                <a:cxn ang="0">
                  <a:pos x="215" y="229"/>
                </a:cxn>
                <a:cxn ang="0">
                  <a:pos x="185" y="229"/>
                </a:cxn>
                <a:cxn ang="0">
                  <a:pos x="160" y="224"/>
                </a:cxn>
                <a:cxn ang="0">
                  <a:pos x="130" y="214"/>
                </a:cxn>
                <a:cxn ang="0">
                  <a:pos x="100" y="199"/>
                </a:cxn>
                <a:cxn ang="0">
                  <a:pos x="100" y="199"/>
                </a:cxn>
                <a:cxn ang="0">
                  <a:pos x="75" y="180"/>
                </a:cxn>
                <a:cxn ang="0">
                  <a:pos x="50" y="160"/>
                </a:cxn>
                <a:cxn ang="0">
                  <a:pos x="30" y="140"/>
                </a:cxn>
                <a:cxn ang="0">
                  <a:pos x="15" y="115"/>
                </a:cxn>
                <a:cxn ang="0">
                  <a:pos x="5" y="95"/>
                </a:cxn>
                <a:cxn ang="0">
                  <a:pos x="0" y="75"/>
                </a:cxn>
                <a:cxn ang="0">
                  <a:pos x="0" y="50"/>
                </a:cxn>
                <a:cxn ang="0">
                  <a:pos x="5" y="35"/>
                </a:cxn>
                <a:cxn ang="0">
                  <a:pos x="5" y="35"/>
                </a:cxn>
                <a:cxn ang="0">
                  <a:pos x="20" y="20"/>
                </a:cxn>
                <a:cxn ang="0">
                  <a:pos x="35" y="10"/>
                </a:cxn>
                <a:cxn ang="0">
                  <a:pos x="55" y="0"/>
                </a:cxn>
                <a:cxn ang="0">
                  <a:pos x="80" y="0"/>
                </a:cxn>
                <a:cxn ang="0">
                  <a:pos x="110" y="0"/>
                </a:cxn>
                <a:cxn ang="0">
                  <a:pos x="135" y="10"/>
                </a:cxn>
                <a:cxn ang="0">
                  <a:pos x="165" y="20"/>
                </a:cxn>
                <a:cxn ang="0">
                  <a:pos x="195" y="35"/>
                </a:cxn>
                <a:cxn ang="0">
                  <a:pos x="195" y="35"/>
                </a:cxn>
              </a:cxnLst>
              <a:rect l="0" t="0" r="r" b="b"/>
              <a:pathLst>
                <a:path w="295" h="229">
                  <a:moveTo>
                    <a:pt x="195" y="35"/>
                  </a:moveTo>
                  <a:lnTo>
                    <a:pt x="195" y="35"/>
                  </a:lnTo>
                  <a:lnTo>
                    <a:pt x="220" y="50"/>
                  </a:lnTo>
                  <a:lnTo>
                    <a:pt x="245" y="70"/>
                  </a:lnTo>
                  <a:lnTo>
                    <a:pt x="265" y="90"/>
                  </a:lnTo>
                  <a:lnTo>
                    <a:pt x="280" y="115"/>
                  </a:lnTo>
                  <a:lnTo>
                    <a:pt x="290" y="135"/>
                  </a:lnTo>
                  <a:lnTo>
                    <a:pt x="295" y="160"/>
                  </a:lnTo>
                  <a:lnTo>
                    <a:pt x="295" y="180"/>
                  </a:lnTo>
                  <a:lnTo>
                    <a:pt x="290" y="194"/>
                  </a:lnTo>
                  <a:lnTo>
                    <a:pt x="275" y="209"/>
                  </a:lnTo>
                  <a:lnTo>
                    <a:pt x="260" y="219"/>
                  </a:lnTo>
                  <a:lnTo>
                    <a:pt x="240" y="229"/>
                  </a:lnTo>
                  <a:lnTo>
                    <a:pt x="215" y="229"/>
                  </a:lnTo>
                  <a:lnTo>
                    <a:pt x="185" y="229"/>
                  </a:lnTo>
                  <a:lnTo>
                    <a:pt x="160" y="224"/>
                  </a:lnTo>
                  <a:lnTo>
                    <a:pt x="130" y="214"/>
                  </a:lnTo>
                  <a:lnTo>
                    <a:pt x="100" y="199"/>
                  </a:lnTo>
                  <a:lnTo>
                    <a:pt x="75" y="180"/>
                  </a:lnTo>
                  <a:lnTo>
                    <a:pt x="50" y="160"/>
                  </a:lnTo>
                  <a:lnTo>
                    <a:pt x="30" y="140"/>
                  </a:lnTo>
                  <a:lnTo>
                    <a:pt x="15" y="115"/>
                  </a:lnTo>
                  <a:lnTo>
                    <a:pt x="5" y="95"/>
                  </a:lnTo>
                  <a:lnTo>
                    <a:pt x="0" y="75"/>
                  </a:lnTo>
                  <a:lnTo>
                    <a:pt x="0" y="50"/>
                  </a:lnTo>
                  <a:lnTo>
                    <a:pt x="5" y="35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5" y="0"/>
                  </a:lnTo>
                  <a:lnTo>
                    <a:pt x="80" y="0"/>
                  </a:lnTo>
                  <a:lnTo>
                    <a:pt x="110" y="0"/>
                  </a:lnTo>
                  <a:lnTo>
                    <a:pt x="135" y="10"/>
                  </a:lnTo>
                  <a:lnTo>
                    <a:pt x="165" y="20"/>
                  </a:lnTo>
                  <a:lnTo>
                    <a:pt x="195" y="35"/>
                  </a:lnTo>
                  <a:close/>
                </a:path>
              </a:pathLst>
            </a:custGeom>
            <a:solidFill>
              <a:srgbClr val="F7F2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82" name="Freeform 152"/>
            <p:cNvSpPr>
              <a:spLocks/>
            </p:cNvSpPr>
            <p:nvPr/>
          </p:nvSpPr>
          <p:spPr bwMode="auto">
            <a:xfrm>
              <a:off x="5988050" y="3745618"/>
              <a:ext cx="180975" cy="142648"/>
            </a:xfrm>
            <a:custGeom>
              <a:avLst/>
              <a:gdLst/>
              <a:ahLst/>
              <a:cxnLst>
                <a:cxn ang="0">
                  <a:pos x="190" y="30"/>
                </a:cxn>
                <a:cxn ang="0">
                  <a:pos x="190" y="30"/>
                </a:cxn>
                <a:cxn ang="0">
                  <a:pos x="215" y="50"/>
                </a:cxn>
                <a:cxn ang="0">
                  <a:pos x="240" y="65"/>
                </a:cxn>
                <a:cxn ang="0">
                  <a:pos x="260" y="90"/>
                </a:cxn>
                <a:cxn ang="0">
                  <a:pos x="270" y="110"/>
                </a:cxn>
                <a:cxn ang="0">
                  <a:pos x="280" y="130"/>
                </a:cxn>
                <a:cxn ang="0">
                  <a:pos x="285" y="150"/>
                </a:cxn>
                <a:cxn ang="0">
                  <a:pos x="285" y="170"/>
                </a:cxn>
                <a:cxn ang="0">
                  <a:pos x="280" y="189"/>
                </a:cxn>
                <a:cxn ang="0">
                  <a:pos x="280" y="189"/>
                </a:cxn>
                <a:cxn ang="0">
                  <a:pos x="270" y="204"/>
                </a:cxn>
                <a:cxn ang="0">
                  <a:pos x="250" y="214"/>
                </a:cxn>
                <a:cxn ang="0">
                  <a:pos x="230" y="219"/>
                </a:cxn>
                <a:cxn ang="0">
                  <a:pos x="205" y="224"/>
                </a:cxn>
                <a:cxn ang="0">
                  <a:pos x="180" y="219"/>
                </a:cxn>
                <a:cxn ang="0">
                  <a:pos x="155" y="214"/>
                </a:cxn>
                <a:cxn ang="0">
                  <a:pos x="125" y="204"/>
                </a:cxn>
                <a:cxn ang="0">
                  <a:pos x="95" y="189"/>
                </a:cxn>
                <a:cxn ang="0">
                  <a:pos x="95" y="189"/>
                </a:cxn>
                <a:cxn ang="0">
                  <a:pos x="70" y="175"/>
                </a:cxn>
                <a:cxn ang="0">
                  <a:pos x="50" y="155"/>
                </a:cxn>
                <a:cxn ang="0">
                  <a:pos x="30" y="135"/>
                </a:cxn>
                <a:cxn ang="0">
                  <a:pos x="15" y="110"/>
                </a:cxn>
                <a:cxn ang="0">
                  <a:pos x="5" y="90"/>
                </a:cxn>
                <a:cxn ang="0">
                  <a:pos x="0" y="70"/>
                </a:cxn>
                <a:cxn ang="0">
                  <a:pos x="0" y="50"/>
                </a:cxn>
                <a:cxn ang="0">
                  <a:pos x="5" y="30"/>
                </a:cxn>
                <a:cxn ang="0">
                  <a:pos x="5" y="30"/>
                </a:cxn>
                <a:cxn ang="0">
                  <a:pos x="20" y="15"/>
                </a:cxn>
                <a:cxn ang="0">
                  <a:pos x="35" y="5"/>
                </a:cxn>
                <a:cxn ang="0">
                  <a:pos x="55" y="0"/>
                </a:cxn>
                <a:cxn ang="0">
                  <a:pos x="80" y="0"/>
                </a:cxn>
                <a:cxn ang="0">
                  <a:pos x="105" y="0"/>
                </a:cxn>
                <a:cxn ang="0">
                  <a:pos x="130" y="5"/>
                </a:cxn>
                <a:cxn ang="0">
                  <a:pos x="160" y="15"/>
                </a:cxn>
                <a:cxn ang="0">
                  <a:pos x="190" y="30"/>
                </a:cxn>
                <a:cxn ang="0">
                  <a:pos x="190" y="30"/>
                </a:cxn>
              </a:cxnLst>
              <a:rect l="0" t="0" r="r" b="b"/>
              <a:pathLst>
                <a:path w="285" h="224">
                  <a:moveTo>
                    <a:pt x="190" y="30"/>
                  </a:moveTo>
                  <a:lnTo>
                    <a:pt x="190" y="30"/>
                  </a:lnTo>
                  <a:lnTo>
                    <a:pt x="215" y="50"/>
                  </a:lnTo>
                  <a:lnTo>
                    <a:pt x="240" y="65"/>
                  </a:lnTo>
                  <a:lnTo>
                    <a:pt x="260" y="90"/>
                  </a:lnTo>
                  <a:lnTo>
                    <a:pt x="270" y="110"/>
                  </a:lnTo>
                  <a:lnTo>
                    <a:pt x="280" y="130"/>
                  </a:lnTo>
                  <a:lnTo>
                    <a:pt x="285" y="150"/>
                  </a:lnTo>
                  <a:lnTo>
                    <a:pt x="285" y="170"/>
                  </a:lnTo>
                  <a:lnTo>
                    <a:pt x="280" y="189"/>
                  </a:lnTo>
                  <a:lnTo>
                    <a:pt x="270" y="204"/>
                  </a:lnTo>
                  <a:lnTo>
                    <a:pt x="250" y="214"/>
                  </a:lnTo>
                  <a:lnTo>
                    <a:pt x="230" y="219"/>
                  </a:lnTo>
                  <a:lnTo>
                    <a:pt x="205" y="224"/>
                  </a:lnTo>
                  <a:lnTo>
                    <a:pt x="180" y="219"/>
                  </a:lnTo>
                  <a:lnTo>
                    <a:pt x="155" y="214"/>
                  </a:lnTo>
                  <a:lnTo>
                    <a:pt x="125" y="204"/>
                  </a:lnTo>
                  <a:lnTo>
                    <a:pt x="95" y="189"/>
                  </a:lnTo>
                  <a:lnTo>
                    <a:pt x="70" y="175"/>
                  </a:lnTo>
                  <a:lnTo>
                    <a:pt x="50" y="155"/>
                  </a:lnTo>
                  <a:lnTo>
                    <a:pt x="30" y="135"/>
                  </a:lnTo>
                  <a:lnTo>
                    <a:pt x="15" y="110"/>
                  </a:lnTo>
                  <a:lnTo>
                    <a:pt x="5" y="90"/>
                  </a:lnTo>
                  <a:lnTo>
                    <a:pt x="0" y="70"/>
                  </a:lnTo>
                  <a:lnTo>
                    <a:pt x="0" y="50"/>
                  </a:lnTo>
                  <a:lnTo>
                    <a:pt x="5" y="30"/>
                  </a:lnTo>
                  <a:lnTo>
                    <a:pt x="20" y="15"/>
                  </a:lnTo>
                  <a:lnTo>
                    <a:pt x="35" y="5"/>
                  </a:lnTo>
                  <a:lnTo>
                    <a:pt x="55" y="0"/>
                  </a:lnTo>
                  <a:lnTo>
                    <a:pt x="80" y="0"/>
                  </a:lnTo>
                  <a:lnTo>
                    <a:pt x="105" y="0"/>
                  </a:lnTo>
                  <a:lnTo>
                    <a:pt x="130" y="5"/>
                  </a:lnTo>
                  <a:lnTo>
                    <a:pt x="160" y="15"/>
                  </a:lnTo>
                  <a:lnTo>
                    <a:pt x="190" y="30"/>
                  </a:lnTo>
                  <a:close/>
                </a:path>
              </a:pathLst>
            </a:custGeom>
            <a:solidFill>
              <a:srgbClr val="F7F2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83" name="Freeform 151"/>
            <p:cNvSpPr>
              <a:spLocks/>
            </p:cNvSpPr>
            <p:nvPr/>
          </p:nvSpPr>
          <p:spPr bwMode="auto">
            <a:xfrm>
              <a:off x="5991225" y="3745618"/>
              <a:ext cx="177800" cy="139463"/>
            </a:xfrm>
            <a:custGeom>
              <a:avLst/>
              <a:gdLst/>
              <a:ahLst/>
              <a:cxnLst>
                <a:cxn ang="0">
                  <a:pos x="185" y="35"/>
                </a:cxn>
                <a:cxn ang="0">
                  <a:pos x="185" y="35"/>
                </a:cxn>
                <a:cxn ang="0">
                  <a:pos x="210" y="50"/>
                </a:cxn>
                <a:cxn ang="0">
                  <a:pos x="230" y="70"/>
                </a:cxn>
                <a:cxn ang="0">
                  <a:pos x="250" y="90"/>
                </a:cxn>
                <a:cxn ang="0">
                  <a:pos x="265" y="110"/>
                </a:cxn>
                <a:cxn ang="0">
                  <a:pos x="275" y="130"/>
                </a:cxn>
                <a:cxn ang="0">
                  <a:pos x="280" y="150"/>
                </a:cxn>
                <a:cxn ang="0">
                  <a:pos x="275" y="170"/>
                </a:cxn>
                <a:cxn ang="0">
                  <a:pos x="270" y="185"/>
                </a:cxn>
                <a:cxn ang="0">
                  <a:pos x="270" y="185"/>
                </a:cxn>
                <a:cxn ang="0">
                  <a:pos x="260" y="199"/>
                </a:cxn>
                <a:cxn ang="0">
                  <a:pos x="245" y="209"/>
                </a:cxn>
                <a:cxn ang="0">
                  <a:pos x="225" y="214"/>
                </a:cxn>
                <a:cxn ang="0">
                  <a:pos x="200" y="219"/>
                </a:cxn>
                <a:cxn ang="0">
                  <a:pos x="175" y="214"/>
                </a:cxn>
                <a:cxn ang="0">
                  <a:pos x="150" y="209"/>
                </a:cxn>
                <a:cxn ang="0">
                  <a:pos x="120" y="199"/>
                </a:cxn>
                <a:cxn ang="0">
                  <a:pos x="95" y="189"/>
                </a:cxn>
                <a:cxn ang="0">
                  <a:pos x="95" y="189"/>
                </a:cxn>
                <a:cxn ang="0">
                  <a:pos x="70" y="170"/>
                </a:cxn>
                <a:cxn ang="0">
                  <a:pos x="45" y="150"/>
                </a:cxn>
                <a:cxn ang="0">
                  <a:pos x="30" y="130"/>
                </a:cxn>
                <a:cxn ang="0">
                  <a:pos x="15" y="110"/>
                </a:cxn>
                <a:cxn ang="0">
                  <a:pos x="5" y="90"/>
                </a:cxn>
                <a:cxn ang="0">
                  <a:pos x="0" y="70"/>
                </a:cxn>
                <a:cxn ang="0">
                  <a:pos x="0" y="50"/>
                </a:cxn>
                <a:cxn ang="0">
                  <a:pos x="5" y="35"/>
                </a:cxn>
                <a:cxn ang="0">
                  <a:pos x="5" y="35"/>
                </a:cxn>
                <a:cxn ang="0">
                  <a:pos x="20" y="20"/>
                </a:cxn>
                <a:cxn ang="0">
                  <a:pos x="35" y="10"/>
                </a:cxn>
                <a:cxn ang="0">
                  <a:pos x="55" y="5"/>
                </a:cxn>
                <a:cxn ang="0">
                  <a:pos x="75" y="0"/>
                </a:cxn>
                <a:cxn ang="0">
                  <a:pos x="100" y="5"/>
                </a:cxn>
                <a:cxn ang="0">
                  <a:pos x="130" y="10"/>
                </a:cxn>
                <a:cxn ang="0">
                  <a:pos x="155" y="20"/>
                </a:cxn>
                <a:cxn ang="0">
                  <a:pos x="185" y="35"/>
                </a:cxn>
                <a:cxn ang="0">
                  <a:pos x="185" y="35"/>
                </a:cxn>
              </a:cxnLst>
              <a:rect l="0" t="0" r="r" b="b"/>
              <a:pathLst>
                <a:path w="280" h="219">
                  <a:moveTo>
                    <a:pt x="185" y="35"/>
                  </a:moveTo>
                  <a:lnTo>
                    <a:pt x="185" y="35"/>
                  </a:lnTo>
                  <a:lnTo>
                    <a:pt x="210" y="50"/>
                  </a:lnTo>
                  <a:lnTo>
                    <a:pt x="230" y="70"/>
                  </a:lnTo>
                  <a:lnTo>
                    <a:pt x="250" y="90"/>
                  </a:lnTo>
                  <a:lnTo>
                    <a:pt x="265" y="110"/>
                  </a:lnTo>
                  <a:lnTo>
                    <a:pt x="275" y="130"/>
                  </a:lnTo>
                  <a:lnTo>
                    <a:pt x="280" y="150"/>
                  </a:lnTo>
                  <a:lnTo>
                    <a:pt x="275" y="170"/>
                  </a:lnTo>
                  <a:lnTo>
                    <a:pt x="270" y="185"/>
                  </a:lnTo>
                  <a:lnTo>
                    <a:pt x="260" y="199"/>
                  </a:lnTo>
                  <a:lnTo>
                    <a:pt x="245" y="209"/>
                  </a:lnTo>
                  <a:lnTo>
                    <a:pt x="225" y="214"/>
                  </a:lnTo>
                  <a:lnTo>
                    <a:pt x="200" y="219"/>
                  </a:lnTo>
                  <a:lnTo>
                    <a:pt x="175" y="214"/>
                  </a:lnTo>
                  <a:lnTo>
                    <a:pt x="150" y="209"/>
                  </a:lnTo>
                  <a:lnTo>
                    <a:pt x="120" y="199"/>
                  </a:lnTo>
                  <a:lnTo>
                    <a:pt x="95" y="189"/>
                  </a:lnTo>
                  <a:lnTo>
                    <a:pt x="70" y="170"/>
                  </a:lnTo>
                  <a:lnTo>
                    <a:pt x="45" y="150"/>
                  </a:lnTo>
                  <a:lnTo>
                    <a:pt x="30" y="130"/>
                  </a:lnTo>
                  <a:lnTo>
                    <a:pt x="15" y="110"/>
                  </a:lnTo>
                  <a:lnTo>
                    <a:pt x="5" y="90"/>
                  </a:lnTo>
                  <a:lnTo>
                    <a:pt x="0" y="70"/>
                  </a:lnTo>
                  <a:lnTo>
                    <a:pt x="0" y="50"/>
                  </a:lnTo>
                  <a:lnTo>
                    <a:pt x="5" y="35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5" y="5"/>
                  </a:lnTo>
                  <a:lnTo>
                    <a:pt x="75" y="0"/>
                  </a:lnTo>
                  <a:lnTo>
                    <a:pt x="100" y="5"/>
                  </a:lnTo>
                  <a:lnTo>
                    <a:pt x="130" y="10"/>
                  </a:lnTo>
                  <a:lnTo>
                    <a:pt x="155" y="20"/>
                  </a:lnTo>
                  <a:lnTo>
                    <a:pt x="185" y="35"/>
                  </a:lnTo>
                  <a:close/>
                </a:path>
              </a:pathLst>
            </a:custGeom>
            <a:solidFill>
              <a:srgbClr val="F7EF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84" name="Freeform 150"/>
            <p:cNvSpPr>
              <a:spLocks/>
            </p:cNvSpPr>
            <p:nvPr/>
          </p:nvSpPr>
          <p:spPr bwMode="auto">
            <a:xfrm>
              <a:off x="5994400" y="3748802"/>
              <a:ext cx="171450" cy="133095"/>
            </a:xfrm>
            <a:custGeom>
              <a:avLst/>
              <a:gdLst/>
              <a:ahLst/>
              <a:cxnLst>
                <a:cxn ang="0">
                  <a:pos x="175" y="30"/>
                </a:cxn>
                <a:cxn ang="0">
                  <a:pos x="175" y="30"/>
                </a:cxn>
                <a:cxn ang="0">
                  <a:pos x="200" y="45"/>
                </a:cxn>
                <a:cxn ang="0">
                  <a:pos x="225" y="65"/>
                </a:cxn>
                <a:cxn ang="0">
                  <a:pos x="240" y="85"/>
                </a:cxn>
                <a:cxn ang="0">
                  <a:pos x="255" y="105"/>
                </a:cxn>
                <a:cxn ang="0">
                  <a:pos x="265" y="125"/>
                </a:cxn>
                <a:cxn ang="0">
                  <a:pos x="270" y="145"/>
                </a:cxn>
                <a:cxn ang="0">
                  <a:pos x="270" y="165"/>
                </a:cxn>
                <a:cxn ang="0">
                  <a:pos x="260" y="180"/>
                </a:cxn>
                <a:cxn ang="0">
                  <a:pos x="260" y="180"/>
                </a:cxn>
                <a:cxn ang="0">
                  <a:pos x="250" y="194"/>
                </a:cxn>
                <a:cxn ang="0">
                  <a:pos x="235" y="204"/>
                </a:cxn>
                <a:cxn ang="0">
                  <a:pos x="215" y="209"/>
                </a:cxn>
                <a:cxn ang="0">
                  <a:pos x="195" y="209"/>
                </a:cxn>
                <a:cxn ang="0">
                  <a:pos x="170" y="209"/>
                </a:cxn>
                <a:cxn ang="0">
                  <a:pos x="145" y="204"/>
                </a:cxn>
                <a:cxn ang="0">
                  <a:pos x="120" y="194"/>
                </a:cxn>
                <a:cxn ang="0">
                  <a:pos x="90" y="180"/>
                </a:cxn>
                <a:cxn ang="0">
                  <a:pos x="90" y="180"/>
                </a:cxn>
                <a:cxn ang="0">
                  <a:pos x="65" y="165"/>
                </a:cxn>
                <a:cxn ang="0">
                  <a:pos x="45" y="145"/>
                </a:cxn>
                <a:cxn ang="0">
                  <a:pos x="25" y="125"/>
                </a:cxn>
                <a:cxn ang="0">
                  <a:pos x="15" y="105"/>
                </a:cxn>
                <a:cxn ang="0">
                  <a:pos x="5" y="85"/>
                </a:cxn>
                <a:cxn ang="0">
                  <a:pos x="0" y="65"/>
                </a:cxn>
                <a:cxn ang="0">
                  <a:pos x="0" y="50"/>
                </a:cxn>
                <a:cxn ang="0">
                  <a:pos x="5" y="30"/>
                </a:cxn>
                <a:cxn ang="0">
                  <a:pos x="5" y="30"/>
                </a:cxn>
                <a:cxn ang="0">
                  <a:pos x="20" y="20"/>
                </a:cxn>
                <a:cxn ang="0">
                  <a:pos x="35" y="10"/>
                </a:cxn>
                <a:cxn ang="0">
                  <a:pos x="50" y="5"/>
                </a:cxn>
                <a:cxn ang="0">
                  <a:pos x="75" y="0"/>
                </a:cxn>
                <a:cxn ang="0">
                  <a:pos x="100" y="5"/>
                </a:cxn>
                <a:cxn ang="0">
                  <a:pos x="125" y="10"/>
                </a:cxn>
                <a:cxn ang="0">
                  <a:pos x="150" y="20"/>
                </a:cxn>
                <a:cxn ang="0">
                  <a:pos x="175" y="30"/>
                </a:cxn>
                <a:cxn ang="0">
                  <a:pos x="175" y="30"/>
                </a:cxn>
              </a:cxnLst>
              <a:rect l="0" t="0" r="r" b="b"/>
              <a:pathLst>
                <a:path w="270" h="209">
                  <a:moveTo>
                    <a:pt x="175" y="30"/>
                  </a:moveTo>
                  <a:lnTo>
                    <a:pt x="175" y="30"/>
                  </a:lnTo>
                  <a:lnTo>
                    <a:pt x="200" y="45"/>
                  </a:lnTo>
                  <a:lnTo>
                    <a:pt x="225" y="65"/>
                  </a:lnTo>
                  <a:lnTo>
                    <a:pt x="240" y="85"/>
                  </a:lnTo>
                  <a:lnTo>
                    <a:pt x="255" y="105"/>
                  </a:lnTo>
                  <a:lnTo>
                    <a:pt x="265" y="125"/>
                  </a:lnTo>
                  <a:lnTo>
                    <a:pt x="270" y="145"/>
                  </a:lnTo>
                  <a:lnTo>
                    <a:pt x="270" y="165"/>
                  </a:lnTo>
                  <a:lnTo>
                    <a:pt x="260" y="180"/>
                  </a:lnTo>
                  <a:lnTo>
                    <a:pt x="250" y="194"/>
                  </a:lnTo>
                  <a:lnTo>
                    <a:pt x="235" y="204"/>
                  </a:lnTo>
                  <a:lnTo>
                    <a:pt x="215" y="209"/>
                  </a:lnTo>
                  <a:lnTo>
                    <a:pt x="195" y="209"/>
                  </a:lnTo>
                  <a:lnTo>
                    <a:pt x="170" y="209"/>
                  </a:lnTo>
                  <a:lnTo>
                    <a:pt x="145" y="204"/>
                  </a:lnTo>
                  <a:lnTo>
                    <a:pt x="120" y="194"/>
                  </a:lnTo>
                  <a:lnTo>
                    <a:pt x="90" y="180"/>
                  </a:lnTo>
                  <a:lnTo>
                    <a:pt x="65" y="165"/>
                  </a:lnTo>
                  <a:lnTo>
                    <a:pt x="45" y="145"/>
                  </a:lnTo>
                  <a:lnTo>
                    <a:pt x="25" y="125"/>
                  </a:lnTo>
                  <a:lnTo>
                    <a:pt x="15" y="105"/>
                  </a:lnTo>
                  <a:lnTo>
                    <a:pt x="5" y="85"/>
                  </a:lnTo>
                  <a:lnTo>
                    <a:pt x="0" y="65"/>
                  </a:lnTo>
                  <a:lnTo>
                    <a:pt x="0" y="50"/>
                  </a:lnTo>
                  <a:lnTo>
                    <a:pt x="5" y="30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0" y="5"/>
                  </a:lnTo>
                  <a:lnTo>
                    <a:pt x="75" y="0"/>
                  </a:lnTo>
                  <a:lnTo>
                    <a:pt x="100" y="5"/>
                  </a:lnTo>
                  <a:lnTo>
                    <a:pt x="125" y="10"/>
                  </a:lnTo>
                  <a:lnTo>
                    <a:pt x="150" y="20"/>
                  </a:lnTo>
                  <a:lnTo>
                    <a:pt x="175" y="30"/>
                  </a:lnTo>
                  <a:close/>
                </a:path>
              </a:pathLst>
            </a:custGeom>
            <a:solidFill>
              <a:srgbClr val="F7ED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85" name="Freeform 149"/>
            <p:cNvSpPr>
              <a:spLocks/>
            </p:cNvSpPr>
            <p:nvPr/>
          </p:nvSpPr>
          <p:spPr bwMode="auto">
            <a:xfrm>
              <a:off x="5997575" y="3751986"/>
              <a:ext cx="165100" cy="126727"/>
            </a:xfrm>
            <a:custGeom>
              <a:avLst/>
              <a:gdLst/>
              <a:ahLst/>
              <a:cxnLst>
                <a:cxn ang="0">
                  <a:pos x="170" y="30"/>
                </a:cxn>
                <a:cxn ang="0">
                  <a:pos x="170" y="30"/>
                </a:cxn>
                <a:cxn ang="0">
                  <a:pos x="195" y="45"/>
                </a:cxn>
                <a:cxn ang="0">
                  <a:pos x="215" y="60"/>
                </a:cxn>
                <a:cxn ang="0">
                  <a:pos x="235" y="80"/>
                </a:cxn>
                <a:cxn ang="0">
                  <a:pos x="245" y="100"/>
                </a:cxn>
                <a:cxn ang="0">
                  <a:pos x="255" y="120"/>
                </a:cxn>
                <a:cxn ang="0">
                  <a:pos x="260" y="140"/>
                </a:cxn>
                <a:cxn ang="0">
                  <a:pos x="260" y="155"/>
                </a:cxn>
                <a:cxn ang="0">
                  <a:pos x="255" y="170"/>
                </a:cxn>
                <a:cxn ang="0">
                  <a:pos x="255" y="170"/>
                </a:cxn>
                <a:cxn ang="0">
                  <a:pos x="245" y="184"/>
                </a:cxn>
                <a:cxn ang="0">
                  <a:pos x="230" y="194"/>
                </a:cxn>
                <a:cxn ang="0">
                  <a:pos x="210" y="199"/>
                </a:cxn>
                <a:cxn ang="0">
                  <a:pos x="190" y="199"/>
                </a:cxn>
                <a:cxn ang="0">
                  <a:pos x="165" y="199"/>
                </a:cxn>
                <a:cxn ang="0">
                  <a:pos x="140" y="194"/>
                </a:cxn>
                <a:cxn ang="0">
                  <a:pos x="115" y="184"/>
                </a:cxn>
                <a:cxn ang="0">
                  <a:pos x="90" y="175"/>
                </a:cxn>
                <a:cxn ang="0">
                  <a:pos x="90" y="175"/>
                </a:cxn>
                <a:cxn ang="0">
                  <a:pos x="65" y="160"/>
                </a:cxn>
                <a:cxn ang="0">
                  <a:pos x="45" y="140"/>
                </a:cxn>
                <a:cxn ang="0">
                  <a:pos x="25" y="120"/>
                </a:cxn>
                <a:cxn ang="0">
                  <a:pos x="15" y="100"/>
                </a:cxn>
                <a:cxn ang="0">
                  <a:pos x="5" y="85"/>
                </a:cxn>
                <a:cxn ang="0">
                  <a:pos x="0" y="65"/>
                </a:cxn>
                <a:cxn ang="0">
                  <a:pos x="0" y="45"/>
                </a:cxn>
                <a:cxn ang="0">
                  <a:pos x="5" y="30"/>
                </a:cxn>
                <a:cxn ang="0">
                  <a:pos x="5" y="30"/>
                </a:cxn>
                <a:cxn ang="0">
                  <a:pos x="15" y="15"/>
                </a:cxn>
                <a:cxn ang="0">
                  <a:pos x="30" y="10"/>
                </a:cxn>
                <a:cxn ang="0">
                  <a:pos x="50" y="0"/>
                </a:cxn>
                <a:cxn ang="0">
                  <a:pos x="70" y="0"/>
                </a:cxn>
                <a:cxn ang="0">
                  <a:pos x="95" y="0"/>
                </a:cxn>
                <a:cxn ang="0">
                  <a:pos x="120" y="5"/>
                </a:cxn>
                <a:cxn ang="0">
                  <a:pos x="145" y="15"/>
                </a:cxn>
                <a:cxn ang="0">
                  <a:pos x="170" y="30"/>
                </a:cxn>
                <a:cxn ang="0">
                  <a:pos x="170" y="30"/>
                </a:cxn>
              </a:cxnLst>
              <a:rect l="0" t="0" r="r" b="b"/>
              <a:pathLst>
                <a:path w="260" h="199">
                  <a:moveTo>
                    <a:pt x="170" y="30"/>
                  </a:moveTo>
                  <a:lnTo>
                    <a:pt x="170" y="30"/>
                  </a:lnTo>
                  <a:lnTo>
                    <a:pt x="195" y="45"/>
                  </a:lnTo>
                  <a:lnTo>
                    <a:pt x="215" y="60"/>
                  </a:lnTo>
                  <a:lnTo>
                    <a:pt x="235" y="80"/>
                  </a:lnTo>
                  <a:lnTo>
                    <a:pt x="245" y="100"/>
                  </a:lnTo>
                  <a:lnTo>
                    <a:pt x="255" y="120"/>
                  </a:lnTo>
                  <a:lnTo>
                    <a:pt x="260" y="140"/>
                  </a:lnTo>
                  <a:lnTo>
                    <a:pt x="260" y="155"/>
                  </a:lnTo>
                  <a:lnTo>
                    <a:pt x="255" y="170"/>
                  </a:lnTo>
                  <a:lnTo>
                    <a:pt x="245" y="184"/>
                  </a:lnTo>
                  <a:lnTo>
                    <a:pt x="230" y="194"/>
                  </a:lnTo>
                  <a:lnTo>
                    <a:pt x="210" y="199"/>
                  </a:lnTo>
                  <a:lnTo>
                    <a:pt x="190" y="199"/>
                  </a:lnTo>
                  <a:lnTo>
                    <a:pt x="165" y="199"/>
                  </a:lnTo>
                  <a:lnTo>
                    <a:pt x="140" y="194"/>
                  </a:lnTo>
                  <a:lnTo>
                    <a:pt x="115" y="184"/>
                  </a:lnTo>
                  <a:lnTo>
                    <a:pt x="90" y="175"/>
                  </a:lnTo>
                  <a:lnTo>
                    <a:pt x="65" y="160"/>
                  </a:lnTo>
                  <a:lnTo>
                    <a:pt x="45" y="140"/>
                  </a:lnTo>
                  <a:lnTo>
                    <a:pt x="25" y="120"/>
                  </a:lnTo>
                  <a:lnTo>
                    <a:pt x="15" y="100"/>
                  </a:lnTo>
                  <a:lnTo>
                    <a:pt x="5" y="85"/>
                  </a:lnTo>
                  <a:lnTo>
                    <a:pt x="0" y="65"/>
                  </a:lnTo>
                  <a:lnTo>
                    <a:pt x="0" y="45"/>
                  </a:lnTo>
                  <a:lnTo>
                    <a:pt x="5" y="30"/>
                  </a:lnTo>
                  <a:lnTo>
                    <a:pt x="15" y="15"/>
                  </a:lnTo>
                  <a:lnTo>
                    <a:pt x="30" y="10"/>
                  </a:lnTo>
                  <a:lnTo>
                    <a:pt x="50" y="0"/>
                  </a:lnTo>
                  <a:lnTo>
                    <a:pt x="70" y="0"/>
                  </a:lnTo>
                  <a:lnTo>
                    <a:pt x="95" y="0"/>
                  </a:lnTo>
                  <a:lnTo>
                    <a:pt x="120" y="5"/>
                  </a:lnTo>
                  <a:lnTo>
                    <a:pt x="145" y="15"/>
                  </a:lnTo>
                  <a:lnTo>
                    <a:pt x="170" y="30"/>
                  </a:lnTo>
                  <a:close/>
                </a:path>
              </a:pathLst>
            </a:custGeom>
            <a:solidFill>
              <a:srgbClr val="F7ED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86" name="Freeform 148"/>
            <p:cNvSpPr>
              <a:spLocks/>
            </p:cNvSpPr>
            <p:nvPr/>
          </p:nvSpPr>
          <p:spPr bwMode="auto">
            <a:xfrm>
              <a:off x="6000750" y="3755170"/>
              <a:ext cx="158750" cy="123543"/>
            </a:xfrm>
            <a:custGeom>
              <a:avLst/>
              <a:gdLst/>
              <a:ahLst/>
              <a:cxnLst>
                <a:cxn ang="0">
                  <a:pos x="165" y="25"/>
                </a:cxn>
                <a:cxn ang="0">
                  <a:pos x="165" y="25"/>
                </a:cxn>
                <a:cxn ang="0">
                  <a:pos x="190" y="40"/>
                </a:cxn>
                <a:cxn ang="0">
                  <a:pos x="210" y="60"/>
                </a:cxn>
                <a:cxn ang="0">
                  <a:pos x="225" y="75"/>
                </a:cxn>
                <a:cxn ang="0">
                  <a:pos x="240" y="95"/>
                </a:cxn>
                <a:cxn ang="0">
                  <a:pos x="245" y="115"/>
                </a:cxn>
                <a:cxn ang="0">
                  <a:pos x="250" y="130"/>
                </a:cxn>
                <a:cxn ang="0">
                  <a:pos x="250" y="150"/>
                </a:cxn>
                <a:cxn ang="0">
                  <a:pos x="245" y="165"/>
                </a:cxn>
                <a:cxn ang="0">
                  <a:pos x="245" y="165"/>
                </a:cxn>
                <a:cxn ang="0">
                  <a:pos x="235" y="174"/>
                </a:cxn>
                <a:cxn ang="0">
                  <a:pos x="220" y="184"/>
                </a:cxn>
                <a:cxn ang="0">
                  <a:pos x="200" y="189"/>
                </a:cxn>
                <a:cxn ang="0">
                  <a:pos x="180" y="194"/>
                </a:cxn>
                <a:cxn ang="0">
                  <a:pos x="160" y="189"/>
                </a:cxn>
                <a:cxn ang="0">
                  <a:pos x="135" y="184"/>
                </a:cxn>
                <a:cxn ang="0">
                  <a:pos x="110" y="179"/>
                </a:cxn>
                <a:cxn ang="0">
                  <a:pos x="85" y="165"/>
                </a:cxn>
                <a:cxn ang="0">
                  <a:pos x="85" y="165"/>
                </a:cxn>
                <a:cxn ang="0">
                  <a:pos x="60" y="150"/>
                </a:cxn>
                <a:cxn ang="0">
                  <a:pos x="40" y="135"/>
                </a:cxn>
                <a:cxn ang="0">
                  <a:pos x="25" y="115"/>
                </a:cxn>
                <a:cxn ang="0">
                  <a:pos x="15" y="95"/>
                </a:cxn>
                <a:cxn ang="0">
                  <a:pos x="5" y="80"/>
                </a:cxn>
                <a:cxn ang="0">
                  <a:pos x="0" y="60"/>
                </a:cxn>
                <a:cxn ang="0">
                  <a:pos x="0" y="45"/>
                </a:cxn>
                <a:cxn ang="0">
                  <a:pos x="5" y="30"/>
                </a:cxn>
                <a:cxn ang="0">
                  <a:pos x="5" y="30"/>
                </a:cxn>
                <a:cxn ang="0">
                  <a:pos x="15" y="15"/>
                </a:cxn>
                <a:cxn ang="0">
                  <a:pos x="30" y="5"/>
                </a:cxn>
                <a:cxn ang="0">
                  <a:pos x="50" y="0"/>
                </a:cxn>
                <a:cxn ang="0">
                  <a:pos x="70" y="0"/>
                </a:cxn>
                <a:cxn ang="0">
                  <a:pos x="90" y="0"/>
                </a:cxn>
                <a:cxn ang="0">
                  <a:pos x="115" y="5"/>
                </a:cxn>
                <a:cxn ang="0">
                  <a:pos x="140" y="15"/>
                </a:cxn>
                <a:cxn ang="0">
                  <a:pos x="165" y="25"/>
                </a:cxn>
                <a:cxn ang="0">
                  <a:pos x="165" y="25"/>
                </a:cxn>
              </a:cxnLst>
              <a:rect l="0" t="0" r="r" b="b"/>
              <a:pathLst>
                <a:path w="250" h="194">
                  <a:moveTo>
                    <a:pt x="165" y="25"/>
                  </a:moveTo>
                  <a:lnTo>
                    <a:pt x="165" y="25"/>
                  </a:lnTo>
                  <a:lnTo>
                    <a:pt x="190" y="40"/>
                  </a:lnTo>
                  <a:lnTo>
                    <a:pt x="210" y="60"/>
                  </a:lnTo>
                  <a:lnTo>
                    <a:pt x="225" y="75"/>
                  </a:lnTo>
                  <a:lnTo>
                    <a:pt x="240" y="95"/>
                  </a:lnTo>
                  <a:lnTo>
                    <a:pt x="245" y="115"/>
                  </a:lnTo>
                  <a:lnTo>
                    <a:pt x="250" y="130"/>
                  </a:lnTo>
                  <a:lnTo>
                    <a:pt x="250" y="150"/>
                  </a:lnTo>
                  <a:lnTo>
                    <a:pt x="245" y="165"/>
                  </a:lnTo>
                  <a:lnTo>
                    <a:pt x="235" y="174"/>
                  </a:lnTo>
                  <a:lnTo>
                    <a:pt x="220" y="184"/>
                  </a:lnTo>
                  <a:lnTo>
                    <a:pt x="200" y="189"/>
                  </a:lnTo>
                  <a:lnTo>
                    <a:pt x="180" y="194"/>
                  </a:lnTo>
                  <a:lnTo>
                    <a:pt x="160" y="189"/>
                  </a:lnTo>
                  <a:lnTo>
                    <a:pt x="135" y="184"/>
                  </a:lnTo>
                  <a:lnTo>
                    <a:pt x="110" y="179"/>
                  </a:lnTo>
                  <a:lnTo>
                    <a:pt x="85" y="165"/>
                  </a:lnTo>
                  <a:lnTo>
                    <a:pt x="60" y="150"/>
                  </a:lnTo>
                  <a:lnTo>
                    <a:pt x="40" y="135"/>
                  </a:lnTo>
                  <a:lnTo>
                    <a:pt x="25" y="115"/>
                  </a:lnTo>
                  <a:lnTo>
                    <a:pt x="15" y="95"/>
                  </a:lnTo>
                  <a:lnTo>
                    <a:pt x="5" y="80"/>
                  </a:lnTo>
                  <a:lnTo>
                    <a:pt x="0" y="60"/>
                  </a:lnTo>
                  <a:lnTo>
                    <a:pt x="0" y="45"/>
                  </a:lnTo>
                  <a:lnTo>
                    <a:pt x="5" y="30"/>
                  </a:lnTo>
                  <a:lnTo>
                    <a:pt x="15" y="15"/>
                  </a:lnTo>
                  <a:lnTo>
                    <a:pt x="30" y="5"/>
                  </a:lnTo>
                  <a:lnTo>
                    <a:pt x="50" y="0"/>
                  </a:lnTo>
                  <a:lnTo>
                    <a:pt x="70" y="0"/>
                  </a:lnTo>
                  <a:lnTo>
                    <a:pt x="90" y="0"/>
                  </a:lnTo>
                  <a:lnTo>
                    <a:pt x="115" y="5"/>
                  </a:lnTo>
                  <a:lnTo>
                    <a:pt x="140" y="15"/>
                  </a:lnTo>
                  <a:lnTo>
                    <a:pt x="165" y="25"/>
                  </a:lnTo>
                  <a:close/>
                </a:path>
              </a:pathLst>
            </a:custGeom>
            <a:solidFill>
              <a:srgbClr val="F7EA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87" name="Freeform 147"/>
            <p:cNvSpPr>
              <a:spLocks/>
            </p:cNvSpPr>
            <p:nvPr/>
          </p:nvSpPr>
          <p:spPr bwMode="auto">
            <a:xfrm>
              <a:off x="6003925" y="3758354"/>
              <a:ext cx="152400" cy="117175"/>
            </a:xfrm>
            <a:custGeom>
              <a:avLst/>
              <a:gdLst/>
              <a:ahLst/>
              <a:cxnLst>
                <a:cxn ang="0">
                  <a:pos x="160" y="25"/>
                </a:cxn>
                <a:cxn ang="0">
                  <a:pos x="160" y="25"/>
                </a:cxn>
                <a:cxn ang="0">
                  <a:pos x="180" y="40"/>
                </a:cxn>
                <a:cxn ang="0">
                  <a:pos x="200" y="55"/>
                </a:cxn>
                <a:cxn ang="0">
                  <a:pos x="215" y="75"/>
                </a:cxn>
                <a:cxn ang="0">
                  <a:pos x="230" y="90"/>
                </a:cxn>
                <a:cxn ang="0">
                  <a:pos x="240" y="110"/>
                </a:cxn>
                <a:cxn ang="0">
                  <a:pos x="240" y="125"/>
                </a:cxn>
                <a:cxn ang="0">
                  <a:pos x="240" y="145"/>
                </a:cxn>
                <a:cxn ang="0">
                  <a:pos x="235" y="155"/>
                </a:cxn>
                <a:cxn ang="0">
                  <a:pos x="235" y="155"/>
                </a:cxn>
                <a:cxn ang="0">
                  <a:pos x="225" y="169"/>
                </a:cxn>
                <a:cxn ang="0">
                  <a:pos x="210" y="179"/>
                </a:cxn>
                <a:cxn ang="0">
                  <a:pos x="195" y="184"/>
                </a:cxn>
                <a:cxn ang="0">
                  <a:pos x="175" y="184"/>
                </a:cxn>
                <a:cxn ang="0">
                  <a:pos x="155" y="184"/>
                </a:cxn>
                <a:cxn ang="0">
                  <a:pos x="130" y="179"/>
                </a:cxn>
                <a:cxn ang="0">
                  <a:pos x="105" y="169"/>
                </a:cxn>
                <a:cxn ang="0">
                  <a:pos x="85" y="160"/>
                </a:cxn>
                <a:cxn ang="0">
                  <a:pos x="85" y="160"/>
                </a:cxn>
                <a:cxn ang="0">
                  <a:pos x="60" y="145"/>
                </a:cxn>
                <a:cxn ang="0">
                  <a:pos x="40" y="130"/>
                </a:cxn>
                <a:cxn ang="0">
                  <a:pos x="25" y="110"/>
                </a:cxn>
                <a:cxn ang="0">
                  <a:pos x="15" y="90"/>
                </a:cxn>
                <a:cxn ang="0">
                  <a:pos x="5" y="75"/>
                </a:cxn>
                <a:cxn ang="0">
                  <a:pos x="0" y="55"/>
                </a:cxn>
                <a:cxn ang="0">
                  <a:pos x="0" y="40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15" y="15"/>
                </a:cxn>
                <a:cxn ang="0">
                  <a:pos x="30" y="5"/>
                </a:cxn>
                <a:cxn ang="0">
                  <a:pos x="50" y="0"/>
                </a:cxn>
                <a:cxn ang="0">
                  <a:pos x="65" y="0"/>
                </a:cxn>
                <a:cxn ang="0">
                  <a:pos x="90" y="0"/>
                </a:cxn>
                <a:cxn ang="0">
                  <a:pos x="110" y="5"/>
                </a:cxn>
                <a:cxn ang="0">
                  <a:pos x="135" y="15"/>
                </a:cxn>
                <a:cxn ang="0">
                  <a:pos x="160" y="25"/>
                </a:cxn>
                <a:cxn ang="0">
                  <a:pos x="160" y="25"/>
                </a:cxn>
              </a:cxnLst>
              <a:rect l="0" t="0" r="r" b="b"/>
              <a:pathLst>
                <a:path w="240" h="184">
                  <a:moveTo>
                    <a:pt x="160" y="25"/>
                  </a:moveTo>
                  <a:lnTo>
                    <a:pt x="160" y="25"/>
                  </a:lnTo>
                  <a:lnTo>
                    <a:pt x="180" y="40"/>
                  </a:lnTo>
                  <a:lnTo>
                    <a:pt x="200" y="55"/>
                  </a:lnTo>
                  <a:lnTo>
                    <a:pt x="215" y="75"/>
                  </a:lnTo>
                  <a:lnTo>
                    <a:pt x="230" y="90"/>
                  </a:lnTo>
                  <a:lnTo>
                    <a:pt x="240" y="110"/>
                  </a:lnTo>
                  <a:lnTo>
                    <a:pt x="240" y="125"/>
                  </a:lnTo>
                  <a:lnTo>
                    <a:pt x="240" y="145"/>
                  </a:lnTo>
                  <a:lnTo>
                    <a:pt x="235" y="155"/>
                  </a:lnTo>
                  <a:lnTo>
                    <a:pt x="225" y="169"/>
                  </a:lnTo>
                  <a:lnTo>
                    <a:pt x="210" y="179"/>
                  </a:lnTo>
                  <a:lnTo>
                    <a:pt x="195" y="184"/>
                  </a:lnTo>
                  <a:lnTo>
                    <a:pt x="175" y="184"/>
                  </a:lnTo>
                  <a:lnTo>
                    <a:pt x="155" y="184"/>
                  </a:lnTo>
                  <a:lnTo>
                    <a:pt x="130" y="179"/>
                  </a:lnTo>
                  <a:lnTo>
                    <a:pt x="105" y="169"/>
                  </a:lnTo>
                  <a:lnTo>
                    <a:pt x="85" y="160"/>
                  </a:lnTo>
                  <a:lnTo>
                    <a:pt x="60" y="145"/>
                  </a:lnTo>
                  <a:lnTo>
                    <a:pt x="40" y="130"/>
                  </a:lnTo>
                  <a:lnTo>
                    <a:pt x="25" y="110"/>
                  </a:lnTo>
                  <a:lnTo>
                    <a:pt x="15" y="90"/>
                  </a:lnTo>
                  <a:lnTo>
                    <a:pt x="5" y="75"/>
                  </a:lnTo>
                  <a:lnTo>
                    <a:pt x="0" y="55"/>
                  </a:lnTo>
                  <a:lnTo>
                    <a:pt x="0" y="40"/>
                  </a:lnTo>
                  <a:lnTo>
                    <a:pt x="5" y="25"/>
                  </a:lnTo>
                  <a:lnTo>
                    <a:pt x="15" y="15"/>
                  </a:lnTo>
                  <a:lnTo>
                    <a:pt x="30" y="5"/>
                  </a:lnTo>
                  <a:lnTo>
                    <a:pt x="50" y="0"/>
                  </a:lnTo>
                  <a:lnTo>
                    <a:pt x="65" y="0"/>
                  </a:lnTo>
                  <a:lnTo>
                    <a:pt x="90" y="0"/>
                  </a:lnTo>
                  <a:lnTo>
                    <a:pt x="110" y="5"/>
                  </a:lnTo>
                  <a:lnTo>
                    <a:pt x="135" y="15"/>
                  </a:lnTo>
                  <a:lnTo>
                    <a:pt x="160" y="25"/>
                  </a:lnTo>
                  <a:close/>
                </a:path>
              </a:pathLst>
            </a:custGeom>
            <a:solidFill>
              <a:srgbClr val="F7EA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88" name="Freeform 146"/>
            <p:cNvSpPr>
              <a:spLocks/>
            </p:cNvSpPr>
            <p:nvPr/>
          </p:nvSpPr>
          <p:spPr bwMode="auto">
            <a:xfrm>
              <a:off x="6007100" y="3758354"/>
              <a:ext cx="149225" cy="113991"/>
            </a:xfrm>
            <a:custGeom>
              <a:avLst/>
              <a:gdLst/>
              <a:ahLst/>
              <a:cxnLst>
                <a:cxn ang="0">
                  <a:pos x="155" y="25"/>
                </a:cxn>
                <a:cxn ang="0">
                  <a:pos x="155" y="25"/>
                </a:cxn>
                <a:cxn ang="0">
                  <a:pos x="175" y="40"/>
                </a:cxn>
                <a:cxn ang="0">
                  <a:pos x="195" y="55"/>
                </a:cxn>
                <a:cxn ang="0">
                  <a:pos x="210" y="75"/>
                </a:cxn>
                <a:cxn ang="0">
                  <a:pos x="220" y="90"/>
                </a:cxn>
                <a:cxn ang="0">
                  <a:pos x="230" y="110"/>
                </a:cxn>
                <a:cxn ang="0">
                  <a:pos x="235" y="125"/>
                </a:cxn>
                <a:cxn ang="0">
                  <a:pos x="230" y="140"/>
                </a:cxn>
                <a:cxn ang="0">
                  <a:pos x="225" y="155"/>
                </a:cxn>
                <a:cxn ang="0">
                  <a:pos x="225" y="155"/>
                </a:cxn>
                <a:cxn ang="0">
                  <a:pos x="215" y="165"/>
                </a:cxn>
                <a:cxn ang="0">
                  <a:pos x="205" y="174"/>
                </a:cxn>
                <a:cxn ang="0">
                  <a:pos x="190" y="179"/>
                </a:cxn>
                <a:cxn ang="0">
                  <a:pos x="170" y="179"/>
                </a:cxn>
                <a:cxn ang="0">
                  <a:pos x="150" y="179"/>
                </a:cxn>
                <a:cxn ang="0">
                  <a:pos x="125" y="174"/>
                </a:cxn>
                <a:cxn ang="0">
                  <a:pos x="105" y="169"/>
                </a:cxn>
                <a:cxn ang="0">
                  <a:pos x="80" y="155"/>
                </a:cxn>
                <a:cxn ang="0">
                  <a:pos x="80" y="155"/>
                </a:cxn>
                <a:cxn ang="0">
                  <a:pos x="60" y="140"/>
                </a:cxn>
                <a:cxn ang="0">
                  <a:pos x="40" y="125"/>
                </a:cxn>
                <a:cxn ang="0">
                  <a:pos x="25" y="110"/>
                </a:cxn>
                <a:cxn ang="0">
                  <a:pos x="15" y="95"/>
                </a:cxn>
                <a:cxn ang="0">
                  <a:pos x="5" y="75"/>
                </a:cxn>
                <a:cxn ang="0">
                  <a:pos x="0" y="60"/>
                </a:cxn>
                <a:cxn ang="0">
                  <a:pos x="0" y="45"/>
                </a:cxn>
                <a:cxn ang="0">
                  <a:pos x="5" y="30"/>
                </a:cxn>
                <a:cxn ang="0">
                  <a:pos x="5" y="30"/>
                </a:cxn>
                <a:cxn ang="0">
                  <a:pos x="15" y="15"/>
                </a:cxn>
                <a:cxn ang="0">
                  <a:pos x="30" y="10"/>
                </a:cxn>
                <a:cxn ang="0">
                  <a:pos x="45" y="5"/>
                </a:cxn>
                <a:cxn ang="0">
                  <a:pos x="65" y="0"/>
                </a:cxn>
                <a:cxn ang="0">
                  <a:pos x="85" y="5"/>
                </a:cxn>
                <a:cxn ang="0">
                  <a:pos x="110" y="10"/>
                </a:cxn>
                <a:cxn ang="0">
                  <a:pos x="130" y="15"/>
                </a:cxn>
                <a:cxn ang="0">
                  <a:pos x="155" y="25"/>
                </a:cxn>
                <a:cxn ang="0">
                  <a:pos x="155" y="25"/>
                </a:cxn>
              </a:cxnLst>
              <a:rect l="0" t="0" r="r" b="b"/>
              <a:pathLst>
                <a:path w="235" h="179">
                  <a:moveTo>
                    <a:pt x="155" y="25"/>
                  </a:moveTo>
                  <a:lnTo>
                    <a:pt x="155" y="25"/>
                  </a:lnTo>
                  <a:lnTo>
                    <a:pt x="175" y="40"/>
                  </a:lnTo>
                  <a:lnTo>
                    <a:pt x="195" y="55"/>
                  </a:lnTo>
                  <a:lnTo>
                    <a:pt x="210" y="75"/>
                  </a:lnTo>
                  <a:lnTo>
                    <a:pt x="220" y="90"/>
                  </a:lnTo>
                  <a:lnTo>
                    <a:pt x="230" y="110"/>
                  </a:lnTo>
                  <a:lnTo>
                    <a:pt x="235" y="125"/>
                  </a:lnTo>
                  <a:lnTo>
                    <a:pt x="230" y="140"/>
                  </a:lnTo>
                  <a:lnTo>
                    <a:pt x="225" y="155"/>
                  </a:lnTo>
                  <a:lnTo>
                    <a:pt x="215" y="165"/>
                  </a:lnTo>
                  <a:lnTo>
                    <a:pt x="205" y="174"/>
                  </a:lnTo>
                  <a:lnTo>
                    <a:pt x="190" y="179"/>
                  </a:lnTo>
                  <a:lnTo>
                    <a:pt x="170" y="179"/>
                  </a:lnTo>
                  <a:lnTo>
                    <a:pt x="150" y="179"/>
                  </a:lnTo>
                  <a:lnTo>
                    <a:pt x="125" y="174"/>
                  </a:lnTo>
                  <a:lnTo>
                    <a:pt x="105" y="169"/>
                  </a:lnTo>
                  <a:lnTo>
                    <a:pt x="80" y="155"/>
                  </a:lnTo>
                  <a:lnTo>
                    <a:pt x="60" y="140"/>
                  </a:lnTo>
                  <a:lnTo>
                    <a:pt x="40" y="125"/>
                  </a:lnTo>
                  <a:lnTo>
                    <a:pt x="25" y="110"/>
                  </a:lnTo>
                  <a:lnTo>
                    <a:pt x="15" y="95"/>
                  </a:lnTo>
                  <a:lnTo>
                    <a:pt x="5" y="75"/>
                  </a:lnTo>
                  <a:lnTo>
                    <a:pt x="0" y="60"/>
                  </a:lnTo>
                  <a:lnTo>
                    <a:pt x="0" y="45"/>
                  </a:lnTo>
                  <a:lnTo>
                    <a:pt x="5" y="30"/>
                  </a:lnTo>
                  <a:lnTo>
                    <a:pt x="15" y="15"/>
                  </a:lnTo>
                  <a:lnTo>
                    <a:pt x="30" y="10"/>
                  </a:lnTo>
                  <a:lnTo>
                    <a:pt x="45" y="5"/>
                  </a:lnTo>
                  <a:lnTo>
                    <a:pt x="65" y="0"/>
                  </a:lnTo>
                  <a:lnTo>
                    <a:pt x="85" y="5"/>
                  </a:lnTo>
                  <a:lnTo>
                    <a:pt x="110" y="10"/>
                  </a:lnTo>
                  <a:lnTo>
                    <a:pt x="130" y="15"/>
                  </a:lnTo>
                  <a:lnTo>
                    <a:pt x="155" y="25"/>
                  </a:lnTo>
                  <a:close/>
                </a:path>
              </a:pathLst>
            </a:custGeom>
            <a:solidFill>
              <a:srgbClr val="F7E8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89" name="Freeform 145"/>
            <p:cNvSpPr>
              <a:spLocks/>
            </p:cNvSpPr>
            <p:nvPr/>
          </p:nvSpPr>
          <p:spPr bwMode="auto">
            <a:xfrm>
              <a:off x="6010275" y="3761538"/>
              <a:ext cx="142875" cy="110807"/>
            </a:xfrm>
            <a:custGeom>
              <a:avLst/>
              <a:gdLst/>
              <a:ahLst/>
              <a:cxnLst>
                <a:cxn ang="0">
                  <a:pos x="150" y="25"/>
                </a:cxn>
                <a:cxn ang="0">
                  <a:pos x="150" y="25"/>
                </a:cxn>
                <a:cxn ang="0">
                  <a:pos x="185" y="55"/>
                </a:cxn>
                <a:cxn ang="0">
                  <a:pos x="210" y="85"/>
                </a:cxn>
                <a:cxn ang="0">
                  <a:pos x="220" y="105"/>
                </a:cxn>
                <a:cxn ang="0">
                  <a:pos x="225" y="120"/>
                </a:cxn>
                <a:cxn ang="0">
                  <a:pos x="225" y="135"/>
                </a:cxn>
                <a:cxn ang="0">
                  <a:pos x="220" y="150"/>
                </a:cxn>
                <a:cxn ang="0">
                  <a:pos x="220" y="150"/>
                </a:cxn>
                <a:cxn ang="0">
                  <a:pos x="210" y="160"/>
                </a:cxn>
                <a:cxn ang="0">
                  <a:pos x="195" y="164"/>
                </a:cxn>
                <a:cxn ang="0">
                  <a:pos x="180" y="169"/>
                </a:cxn>
                <a:cxn ang="0">
                  <a:pos x="160" y="174"/>
                </a:cxn>
                <a:cxn ang="0">
                  <a:pos x="120" y="169"/>
                </a:cxn>
                <a:cxn ang="0">
                  <a:pos x="75" y="150"/>
                </a:cxn>
                <a:cxn ang="0">
                  <a:pos x="75" y="150"/>
                </a:cxn>
                <a:cxn ang="0">
                  <a:pos x="40" y="120"/>
                </a:cxn>
                <a:cxn ang="0">
                  <a:pos x="10" y="90"/>
                </a:cxn>
                <a:cxn ang="0">
                  <a:pos x="5" y="70"/>
                </a:cxn>
                <a:cxn ang="0">
                  <a:pos x="0" y="55"/>
                </a:cxn>
                <a:cxn ang="0">
                  <a:pos x="0" y="40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15" y="15"/>
                </a:cxn>
                <a:cxn ang="0">
                  <a:pos x="30" y="5"/>
                </a:cxn>
                <a:cxn ang="0">
                  <a:pos x="45" y="0"/>
                </a:cxn>
                <a:cxn ang="0">
                  <a:pos x="65" y="0"/>
                </a:cxn>
                <a:cxn ang="0">
                  <a:pos x="105" y="5"/>
                </a:cxn>
                <a:cxn ang="0">
                  <a:pos x="150" y="25"/>
                </a:cxn>
                <a:cxn ang="0">
                  <a:pos x="150" y="25"/>
                </a:cxn>
              </a:cxnLst>
              <a:rect l="0" t="0" r="r" b="b"/>
              <a:pathLst>
                <a:path w="225" h="174">
                  <a:moveTo>
                    <a:pt x="150" y="25"/>
                  </a:moveTo>
                  <a:lnTo>
                    <a:pt x="150" y="25"/>
                  </a:lnTo>
                  <a:lnTo>
                    <a:pt x="185" y="55"/>
                  </a:lnTo>
                  <a:lnTo>
                    <a:pt x="210" y="85"/>
                  </a:lnTo>
                  <a:lnTo>
                    <a:pt x="220" y="105"/>
                  </a:lnTo>
                  <a:lnTo>
                    <a:pt x="225" y="120"/>
                  </a:lnTo>
                  <a:lnTo>
                    <a:pt x="225" y="135"/>
                  </a:lnTo>
                  <a:lnTo>
                    <a:pt x="220" y="150"/>
                  </a:lnTo>
                  <a:lnTo>
                    <a:pt x="210" y="160"/>
                  </a:lnTo>
                  <a:lnTo>
                    <a:pt x="195" y="164"/>
                  </a:lnTo>
                  <a:lnTo>
                    <a:pt x="180" y="169"/>
                  </a:lnTo>
                  <a:lnTo>
                    <a:pt x="160" y="174"/>
                  </a:lnTo>
                  <a:lnTo>
                    <a:pt x="120" y="169"/>
                  </a:lnTo>
                  <a:lnTo>
                    <a:pt x="75" y="150"/>
                  </a:lnTo>
                  <a:lnTo>
                    <a:pt x="40" y="120"/>
                  </a:lnTo>
                  <a:lnTo>
                    <a:pt x="10" y="90"/>
                  </a:lnTo>
                  <a:lnTo>
                    <a:pt x="5" y="70"/>
                  </a:lnTo>
                  <a:lnTo>
                    <a:pt x="0" y="55"/>
                  </a:lnTo>
                  <a:lnTo>
                    <a:pt x="0" y="40"/>
                  </a:lnTo>
                  <a:lnTo>
                    <a:pt x="5" y="25"/>
                  </a:lnTo>
                  <a:lnTo>
                    <a:pt x="15" y="15"/>
                  </a:lnTo>
                  <a:lnTo>
                    <a:pt x="30" y="5"/>
                  </a:lnTo>
                  <a:lnTo>
                    <a:pt x="45" y="0"/>
                  </a:lnTo>
                  <a:lnTo>
                    <a:pt x="65" y="0"/>
                  </a:lnTo>
                  <a:lnTo>
                    <a:pt x="105" y="5"/>
                  </a:lnTo>
                  <a:lnTo>
                    <a:pt x="150" y="25"/>
                  </a:lnTo>
                  <a:close/>
                </a:path>
              </a:pathLst>
            </a:custGeom>
            <a:solidFill>
              <a:srgbClr val="F7E8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90" name="Freeform 144"/>
            <p:cNvSpPr>
              <a:spLocks/>
            </p:cNvSpPr>
            <p:nvPr/>
          </p:nvSpPr>
          <p:spPr bwMode="auto">
            <a:xfrm>
              <a:off x="6013450" y="3764722"/>
              <a:ext cx="136525" cy="104438"/>
            </a:xfrm>
            <a:custGeom>
              <a:avLst/>
              <a:gdLst/>
              <a:ahLst/>
              <a:cxnLst>
                <a:cxn ang="0">
                  <a:pos x="140" y="25"/>
                </a:cxn>
                <a:cxn ang="0">
                  <a:pos x="140" y="25"/>
                </a:cxn>
                <a:cxn ang="0">
                  <a:pos x="180" y="50"/>
                </a:cxn>
                <a:cxn ang="0">
                  <a:pos x="205" y="80"/>
                </a:cxn>
                <a:cxn ang="0">
                  <a:pos x="210" y="95"/>
                </a:cxn>
                <a:cxn ang="0">
                  <a:pos x="215" y="115"/>
                </a:cxn>
                <a:cxn ang="0">
                  <a:pos x="215" y="125"/>
                </a:cxn>
                <a:cxn ang="0">
                  <a:pos x="210" y="140"/>
                </a:cxn>
                <a:cxn ang="0">
                  <a:pos x="210" y="140"/>
                </a:cxn>
                <a:cxn ang="0">
                  <a:pos x="200" y="150"/>
                </a:cxn>
                <a:cxn ang="0">
                  <a:pos x="190" y="159"/>
                </a:cxn>
                <a:cxn ang="0">
                  <a:pos x="175" y="164"/>
                </a:cxn>
                <a:cxn ang="0">
                  <a:pos x="155" y="164"/>
                </a:cxn>
                <a:cxn ang="0">
                  <a:pos x="115" y="159"/>
                </a:cxn>
                <a:cxn ang="0">
                  <a:pos x="75" y="140"/>
                </a:cxn>
                <a:cxn ang="0">
                  <a:pos x="75" y="140"/>
                </a:cxn>
                <a:cxn ang="0">
                  <a:pos x="35" y="115"/>
                </a:cxn>
                <a:cxn ang="0">
                  <a:pos x="10" y="85"/>
                </a:cxn>
                <a:cxn ang="0">
                  <a:pos x="5" y="65"/>
                </a:cxn>
                <a:cxn ang="0">
                  <a:pos x="0" y="50"/>
                </a:cxn>
                <a:cxn ang="0">
                  <a:pos x="0" y="3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15" y="15"/>
                </a:cxn>
                <a:cxn ang="0">
                  <a:pos x="30" y="5"/>
                </a:cxn>
                <a:cxn ang="0">
                  <a:pos x="45" y="0"/>
                </a:cxn>
                <a:cxn ang="0">
                  <a:pos x="60" y="0"/>
                </a:cxn>
                <a:cxn ang="0">
                  <a:pos x="100" y="5"/>
                </a:cxn>
                <a:cxn ang="0">
                  <a:pos x="140" y="25"/>
                </a:cxn>
                <a:cxn ang="0">
                  <a:pos x="140" y="25"/>
                </a:cxn>
              </a:cxnLst>
              <a:rect l="0" t="0" r="r" b="b"/>
              <a:pathLst>
                <a:path w="215" h="164">
                  <a:moveTo>
                    <a:pt x="140" y="25"/>
                  </a:moveTo>
                  <a:lnTo>
                    <a:pt x="140" y="25"/>
                  </a:lnTo>
                  <a:lnTo>
                    <a:pt x="180" y="50"/>
                  </a:lnTo>
                  <a:lnTo>
                    <a:pt x="205" y="80"/>
                  </a:lnTo>
                  <a:lnTo>
                    <a:pt x="210" y="95"/>
                  </a:lnTo>
                  <a:lnTo>
                    <a:pt x="215" y="115"/>
                  </a:lnTo>
                  <a:lnTo>
                    <a:pt x="215" y="125"/>
                  </a:lnTo>
                  <a:lnTo>
                    <a:pt x="210" y="140"/>
                  </a:lnTo>
                  <a:lnTo>
                    <a:pt x="200" y="150"/>
                  </a:lnTo>
                  <a:lnTo>
                    <a:pt x="190" y="159"/>
                  </a:lnTo>
                  <a:lnTo>
                    <a:pt x="175" y="164"/>
                  </a:lnTo>
                  <a:lnTo>
                    <a:pt x="155" y="164"/>
                  </a:lnTo>
                  <a:lnTo>
                    <a:pt x="115" y="159"/>
                  </a:lnTo>
                  <a:lnTo>
                    <a:pt x="75" y="140"/>
                  </a:lnTo>
                  <a:lnTo>
                    <a:pt x="35" y="115"/>
                  </a:lnTo>
                  <a:lnTo>
                    <a:pt x="10" y="85"/>
                  </a:lnTo>
                  <a:lnTo>
                    <a:pt x="5" y="65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5" y="25"/>
                  </a:lnTo>
                  <a:lnTo>
                    <a:pt x="15" y="15"/>
                  </a:lnTo>
                  <a:lnTo>
                    <a:pt x="30" y="5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100" y="5"/>
                  </a:lnTo>
                  <a:lnTo>
                    <a:pt x="140" y="25"/>
                  </a:lnTo>
                  <a:close/>
                </a:path>
              </a:pathLst>
            </a:custGeom>
            <a:solidFill>
              <a:srgbClr val="F7E5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91" name="Freeform 143"/>
            <p:cNvSpPr>
              <a:spLocks/>
            </p:cNvSpPr>
            <p:nvPr/>
          </p:nvSpPr>
          <p:spPr bwMode="auto">
            <a:xfrm>
              <a:off x="6016625" y="3767906"/>
              <a:ext cx="130175" cy="98070"/>
            </a:xfrm>
            <a:custGeom>
              <a:avLst/>
              <a:gdLst/>
              <a:ahLst/>
              <a:cxnLst>
                <a:cxn ang="0">
                  <a:pos x="135" y="20"/>
                </a:cxn>
                <a:cxn ang="0">
                  <a:pos x="135" y="20"/>
                </a:cxn>
                <a:cxn ang="0">
                  <a:pos x="170" y="45"/>
                </a:cxn>
                <a:cxn ang="0">
                  <a:pos x="195" y="75"/>
                </a:cxn>
                <a:cxn ang="0">
                  <a:pos x="200" y="90"/>
                </a:cxn>
                <a:cxn ang="0">
                  <a:pos x="205" y="105"/>
                </a:cxn>
                <a:cxn ang="0">
                  <a:pos x="205" y="120"/>
                </a:cxn>
                <a:cxn ang="0">
                  <a:pos x="200" y="135"/>
                </a:cxn>
                <a:cxn ang="0">
                  <a:pos x="200" y="135"/>
                </a:cxn>
                <a:cxn ang="0">
                  <a:pos x="190" y="145"/>
                </a:cxn>
                <a:cxn ang="0">
                  <a:pos x="180" y="150"/>
                </a:cxn>
                <a:cxn ang="0">
                  <a:pos x="165" y="154"/>
                </a:cxn>
                <a:cxn ang="0">
                  <a:pos x="150" y="154"/>
                </a:cxn>
                <a:cxn ang="0">
                  <a:pos x="110" y="150"/>
                </a:cxn>
                <a:cxn ang="0">
                  <a:pos x="70" y="135"/>
                </a:cxn>
                <a:cxn ang="0">
                  <a:pos x="70" y="135"/>
                </a:cxn>
                <a:cxn ang="0">
                  <a:pos x="35" y="110"/>
                </a:cxn>
                <a:cxn ang="0">
                  <a:pos x="10" y="80"/>
                </a:cxn>
                <a:cxn ang="0">
                  <a:pos x="5" y="65"/>
                </a:cxn>
                <a:cxn ang="0">
                  <a:pos x="0" y="50"/>
                </a:cxn>
                <a:cxn ang="0">
                  <a:pos x="0" y="35"/>
                </a:cxn>
                <a:cxn ang="0">
                  <a:pos x="5" y="20"/>
                </a:cxn>
                <a:cxn ang="0">
                  <a:pos x="5" y="20"/>
                </a:cxn>
                <a:cxn ang="0">
                  <a:pos x="15" y="10"/>
                </a:cxn>
                <a:cxn ang="0">
                  <a:pos x="25" y="5"/>
                </a:cxn>
                <a:cxn ang="0">
                  <a:pos x="40" y="0"/>
                </a:cxn>
                <a:cxn ang="0">
                  <a:pos x="60" y="0"/>
                </a:cxn>
                <a:cxn ang="0">
                  <a:pos x="95" y="5"/>
                </a:cxn>
                <a:cxn ang="0">
                  <a:pos x="135" y="20"/>
                </a:cxn>
                <a:cxn ang="0">
                  <a:pos x="135" y="20"/>
                </a:cxn>
              </a:cxnLst>
              <a:rect l="0" t="0" r="r" b="b"/>
              <a:pathLst>
                <a:path w="205" h="154">
                  <a:moveTo>
                    <a:pt x="135" y="20"/>
                  </a:moveTo>
                  <a:lnTo>
                    <a:pt x="135" y="20"/>
                  </a:lnTo>
                  <a:lnTo>
                    <a:pt x="170" y="45"/>
                  </a:lnTo>
                  <a:lnTo>
                    <a:pt x="195" y="75"/>
                  </a:lnTo>
                  <a:lnTo>
                    <a:pt x="200" y="90"/>
                  </a:lnTo>
                  <a:lnTo>
                    <a:pt x="205" y="105"/>
                  </a:lnTo>
                  <a:lnTo>
                    <a:pt x="205" y="120"/>
                  </a:lnTo>
                  <a:lnTo>
                    <a:pt x="200" y="135"/>
                  </a:lnTo>
                  <a:lnTo>
                    <a:pt x="190" y="145"/>
                  </a:lnTo>
                  <a:lnTo>
                    <a:pt x="180" y="150"/>
                  </a:lnTo>
                  <a:lnTo>
                    <a:pt x="165" y="154"/>
                  </a:lnTo>
                  <a:lnTo>
                    <a:pt x="150" y="154"/>
                  </a:lnTo>
                  <a:lnTo>
                    <a:pt x="110" y="150"/>
                  </a:lnTo>
                  <a:lnTo>
                    <a:pt x="70" y="135"/>
                  </a:lnTo>
                  <a:lnTo>
                    <a:pt x="35" y="110"/>
                  </a:lnTo>
                  <a:lnTo>
                    <a:pt x="10" y="80"/>
                  </a:lnTo>
                  <a:lnTo>
                    <a:pt x="5" y="65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5" y="20"/>
                  </a:lnTo>
                  <a:lnTo>
                    <a:pt x="15" y="10"/>
                  </a:lnTo>
                  <a:lnTo>
                    <a:pt x="25" y="5"/>
                  </a:lnTo>
                  <a:lnTo>
                    <a:pt x="40" y="0"/>
                  </a:lnTo>
                  <a:lnTo>
                    <a:pt x="60" y="0"/>
                  </a:lnTo>
                  <a:lnTo>
                    <a:pt x="95" y="5"/>
                  </a:lnTo>
                  <a:lnTo>
                    <a:pt x="135" y="20"/>
                  </a:lnTo>
                  <a:close/>
                </a:path>
              </a:pathLst>
            </a:custGeom>
            <a:solidFill>
              <a:srgbClr val="F7E5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92" name="Freeform 142"/>
            <p:cNvSpPr>
              <a:spLocks/>
            </p:cNvSpPr>
            <p:nvPr/>
          </p:nvSpPr>
          <p:spPr bwMode="auto">
            <a:xfrm>
              <a:off x="6019800" y="3767906"/>
              <a:ext cx="123825" cy="98070"/>
            </a:xfrm>
            <a:custGeom>
              <a:avLst/>
              <a:gdLst/>
              <a:ahLst/>
              <a:cxnLst>
                <a:cxn ang="0">
                  <a:pos x="130" y="25"/>
                </a:cxn>
                <a:cxn ang="0">
                  <a:pos x="130" y="25"/>
                </a:cxn>
                <a:cxn ang="0">
                  <a:pos x="165" y="50"/>
                </a:cxn>
                <a:cxn ang="0">
                  <a:pos x="185" y="75"/>
                </a:cxn>
                <a:cxn ang="0">
                  <a:pos x="195" y="90"/>
                </a:cxn>
                <a:cxn ang="0">
                  <a:pos x="195" y="105"/>
                </a:cxn>
                <a:cxn ang="0">
                  <a:pos x="195" y="120"/>
                </a:cxn>
                <a:cxn ang="0">
                  <a:pos x="190" y="130"/>
                </a:cxn>
                <a:cxn ang="0">
                  <a:pos x="190" y="130"/>
                </a:cxn>
                <a:cxn ang="0">
                  <a:pos x="185" y="140"/>
                </a:cxn>
                <a:cxn ang="0">
                  <a:pos x="170" y="150"/>
                </a:cxn>
                <a:cxn ang="0">
                  <a:pos x="160" y="150"/>
                </a:cxn>
                <a:cxn ang="0">
                  <a:pos x="145" y="154"/>
                </a:cxn>
                <a:cxn ang="0">
                  <a:pos x="105" y="150"/>
                </a:cxn>
                <a:cxn ang="0">
                  <a:pos x="70" y="130"/>
                </a:cxn>
                <a:cxn ang="0">
                  <a:pos x="70" y="130"/>
                </a:cxn>
                <a:cxn ang="0">
                  <a:pos x="35" y="105"/>
                </a:cxn>
                <a:cxn ang="0">
                  <a:pos x="10" y="80"/>
                </a:cxn>
                <a:cxn ang="0">
                  <a:pos x="5" y="65"/>
                </a:cxn>
                <a:cxn ang="0">
                  <a:pos x="0" y="50"/>
                </a:cxn>
                <a:cxn ang="0">
                  <a:pos x="0" y="3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15" y="15"/>
                </a:cxn>
                <a:cxn ang="0">
                  <a:pos x="25" y="10"/>
                </a:cxn>
                <a:cxn ang="0">
                  <a:pos x="40" y="5"/>
                </a:cxn>
                <a:cxn ang="0">
                  <a:pos x="55" y="0"/>
                </a:cxn>
                <a:cxn ang="0">
                  <a:pos x="90" y="5"/>
                </a:cxn>
                <a:cxn ang="0">
                  <a:pos x="130" y="25"/>
                </a:cxn>
                <a:cxn ang="0">
                  <a:pos x="130" y="25"/>
                </a:cxn>
              </a:cxnLst>
              <a:rect l="0" t="0" r="r" b="b"/>
              <a:pathLst>
                <a:path w="195" h="154">
                  <a:moveTo>
                    <a:pt x="130" y="25"/>
                  </a:moveTo>
                  <a:lnTo>
                    <a:pt x="130" y="25"/>
                  </a:lnTo>
                  <a:lnTo>
                    <a:pt x="165" y="50"/>
                  </a:lnTo>
                  <a:lnTo>
                    <a:pt x="185" y="75"/>
                  </a:lnTo>
                  <a:lnTo>
                    <a:pt x="195" y="90"/>
                  </a:lnTo>
                  <a:lnTo>
                    <a:pt x="195" y="105"/>
                  </a:lnTo>
                  <a:lnTo>
                    <a:pt x="195" y="120"/>
                  </a:lnTo>
                  <a:lnTo>
                    <a:pt x="190" y="130"/>
                  </a:lnTo>
                  <a:lnTo>
                    <a:pt x="185" y="140"/>
                  </a:lnTo>
                  <a:lnTo>
                    <a:pt x="170" y="150"/>
                  </a:lnTo>
                  <a:lnTo>
                    <a:pt x="160" y="150"/>
                  </a:lnTo>
                  <a:lnTo>
                    <a:pt x="145" y="154"/>
                  </a:lnTo>
                  <a:lnTo>
                    <a:pt x="105" y="150"/>
                  </a:lnTo>
                  <a:lnTo>
                    <a:pt x="70" y="130"/>
                  </a:lnTo>
                  <a:lnTo>
                    <a:pt x="35" y="105"/>
                  </a:lnTo>
                  <a:lnTo>
                    <a:pt x="10" y="80"/>
                  </a:lnTo>
                  <a:lnTo>
                    <a:pt x="5" y="65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5" y="25"/>
                  </a:lnTo>
                  <a:lnTo>
                    <a:pt x="15" y="15"/>
                  </a:lnTo>
                  <a:lnTo>
                    <a:pt x="25" y="10"/>
                  </a:lnTo>
                  <a:lnTo>
                    <a:pt x="40" y="5"/>
                  </a:lnTo>
                  <a:lnTo>
                    <a:pt x="55" y="0"/>
                  </a:lnTo>
                  <a:lnTo>
                    <a:pt x="90" y="5"/>
                  </a:lnTo>
                  <a:lnTo>
                    <a:pt x="130" y="25"/>
                  </a:lnTo>
                  <a:close/>
                </a:path>
              </a:pathLst>
            </a:custGeom>
            <a:solidFill>
              <a:srgbClr val="F7E3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93" name="Freeform 141"/>
            <p:cNvSpPr>
              <a:spLocks/>
            </p:cNvSpPr>
            <p:nvPr/>
          </p:nvSpPr>
          <p:spPr bwMode="auto">
            <a:xfrm>
              <a:off x="6022975" y="3771090"/>
              <a:ext cx="120650" cy="92339"/>
            </a:xfrm>
            <a:custGeom>
              <a:avLst/>
              <a:gdLst/>
              <a:ahLst/>
              <a:cxnLst>
                <a:cxn ang="0">
                  <a:pos x="125" y="20"/>
                </a:cxn>
                <a:cxn ang="0">
                  <a:pos x="125" y="20"/>
                </a:cxn>
                <a:cxn ang="0">
                  <a:pos x="155" y="45"/>
                </a:cxn>
                <a:cxn ang="0">
                  <a:pos x="180" y="70"/>
                </a:cxn>
                <a:cxn ang="0">
                  <a:pos x="190" y="100"/>
                </a:cxn>
                <a:cxn ang="0">
                  <a:pos x="185" y="110"/>
                </a:cxn>
                <a:cxn ang="0">
                  <a:pos x="185" y="125"/>
                </a:cxn>
                <a:cxn ang="0">
                  <a:pos x="185" y="125"/>
                </a:cxn>
                <a:cxn ang="0">
                  <a:pos x="175" y="135"/>
                </a:cxn>
                <a:cxn ang="0">
                  <a:pos x="165" y="140"/>
                </a:cxn>
                <a:cxn ang="0">
                  <a:pos x="150" y="145"/>
                </a:cxn>
                <a:cxn ang="0">
                  <a:pos x="135" y="145"/>
                </a:cxn>
                <a:cxn ang="0">
                  <a:pos x="100" y="140"/>
                </a:cxn>
                <a:cxn ang="0">
                  <a:pos x="65" y="125"/>
                </a:cxn>
                <a:cxn ang="0">
                  <a:pos x="65" y="125"/>
                </a:cxn>
                <a:cxn ang="0">
                  <a:pos x="35" y="100"/>
                </a:cxn>
                <a:cxn ang="0">
                  <a:pos x="10" y="75"/>
                </a:cxn>
                <a:cxn ang="0">
                  <a:pos x="0" y="45"/>
                </a:cxn>
                <a:cxn ang="0">
                  <a:pos x="0" y="35"/>
                </a:cxn>
                <a:cxn ang="0">
                  <a:pos x="5" y="20"/>
                </a:cxn>
                <a:cxn ang="0">
                  <a:pos x="5" y="20"/>
                </a:cxn>
                <a:cxn ang="0">
                  <a:pos x="15" y="15"/>
                </a:cxn>
                <a:cxn ang="0">
                  <a:pos x="25" y="5"/>
                </a:cxn>
                <a:cxn ang="0">
                  <a:pos x="40" y="0"/>
                </a:cxn>
                <a:cxn ang="0">
                  <a:pos x="55" y="0"/>
                </a:cxn>
                <a:cxn ang="0">
                  <a:pos x="90" y="5"/>
                </a:cxn>
                <a:cxn ang="0">
                  <a:pos x="125" y="20"/>
                </a:cxn>
                <a:cxn ang="0">
                  <a:pos x="125" y="20"/>
                </a:cxn>
              </a:cxnLst>
              <a:rect l="0" t="0" r="r" b="b"/>
              <a:pathLst>
                <a:path w="190" h="145">
                  <a:moveTo>
                    <a:pt x="125" y="20"/>
                  </a:moveTo>
                  <a:lnTo>
                    <a:pt x="125" y="20"/>
                  </a:lnTo>
                  <a:lnTo>
                    <a:pt x="155" y="45"/>
                  </a:lnTo>
                  <a:lnTo>
                    <a:pt x="180" y="70"/>
                  </a:lnTo>
                  <a:lnTo>
                    <a:pt x="190" y="100"/>
                  </a:lnTo>
                  <a:lnTo>
                    <a:pt x="185" y="110"/>
                  </a:lnTo>
                  <a:lnTo>
                    <a:pt x="185" y="125"/>
                  </a:lnTo>
                  <a:lnTo>
                    <a:pt x="175" y="135"/>
                  </a:lnTo>
                  <a:lnTo>
                    <a:pt x="165" y="140"/>
                  </a:lnTo>
                  <a:lnTo>
                    <a:pt x="150" y="145"/>
                  </a:lnTo>
                  <a:lnTo>
                    <a:pt x="135" y="145"/>
                  </a:lnTo>
                  <a:lnTo>
                    <a:pt x="100" y="140"/>
                  </a:lnTo>
                  <a:lnTo>
                    <a:pt x="65" y="125"/>
                  </a:lnTo>
                  <a:lnTo>
                    <a:pt x="35" y="100"/>
                  </a:lnTo>
                  <a:lnTo>
                    <a:pt x="10" y="75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5" y="20"/>
                  </a:lnTo>
                  <a:lnTo>
                    <a:pt x="15" y="15"/>
                  </a:lnTo>
                  <a:lnTo>
                    <a:pt x="25" y="5"/>
                  </a:lnTo>
                  <a:lnTo>
                    <a:pt x="40" y="0"/>
                  </a:lnTo>
                  <a:lnTo>
                    <a:pt x="55" y="0"/>
                  </a:lnTo>
                  <a:lnTo>
                    <a:pt x="90" y="5"/>
                  </a:lnTo>
                  <a:lnTo>
                    <a:pt x="125" y="20"/>
                  </a:lnTo>
                  <a:close/>
                </a:path>
              </a:pathLst>
            </a:custGeom>
            <a:solidFill>
              <a:srgbClr val="F7E1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94" name="Freeform 140"/>
            <p:cNvSpPr>
              <a:spLocks/>
            </p:cNvSpPr>
            <p:nvPr/>
          </p:nvSpPr>
          <p:spPr bwMode="auto">
            <a:xfrm>
              <a:off x="6026150" y="3774274"/>
              <a:ext cx="114300" cy="85971"/>
            </a:xfrm>
            <a:custGeom>
              <a:avLst/>
              <a:gdLst/>
              <a:ahLst/>
              <a:cxnLst>
                <a:cxn ang="0">
                  <a:pos x="120" y="20"/>
                </a:cxn>
                <a:cxn ang="0">
                  <a:pos x="120" y="20"/>
                </a:cxn>
                <a:cxn ang="0">
                  <a:pos x="150" y="40"/>
                </a:cxn>
                <a:cxn ang="0">
                  <a:pos x="170" y="65"/>
                </a:cxn>
                <a:cxn ang="0">
                  <a:pos x="180" y="95"/>
                </a:cxn>
                <a:cxn ang="0">
                  <a:pos x="180" y="105"/>
                </a:cxn>
                <a:cxn ang="0">
                  <a:pos x="175" y="115"/>
                </a:cxn>
                <a:cxn ang="0">
                  <a:pos x="175" y="115"/>
                </a:cxn>
                <a:cxn ang="0">
                  <a:pos x="165" y="125"/>
                </a:cxn>
                <a:cxn ang="0">
                  <a:pos x="155" y="130"/>
                </a:cxn>
                <a:cxn ang="0">
                  <a:pos x="130" y="135"/>
                </a:cxn>
                <a:cxn ang="0">
                  <a:pos x="95" y="130"/>
                </a:cxn>
                <a:cxn ang="0">
                  <a:pos x="60" y="115"/>
                </a:cxn>
                <a:cxn ang="0">
                  <a:pos x="60" y="115"/>
                </a:cxn>
                <a:cxn ang="0">
                  <a:pos x="30" y="95"/>
                </a:cxn>
                <a:cxn ang="0">
                  <a:pos x="10" y="70"/>
                </a:cxn>
                <a:cxn ang="0">
                  <a:pos x="0" y="45"/>
                </a:cxn>
                <a:cxn ang="0">
                  <a:pos x="5" y="30"/>
                </a:cxn>
                <a:cxn ang="0">
                  <a:pos x="5" y="20"/>
                </a:cxn>
                <a:cxn ang="0">
                  <a:pos x="5" y="20"/>
                </a:cxn>
                <a:cxn ang="0">
                  <a:pos x="15" y="10"/>
                </a:cxn>
                <a:cxn ang="0">
                  <a:pos x="25" y="5"/>
                </a:cxn>
                <a:cxn ang="0">
                  <a:pos x="50" y="0"/>
                </a:cxn>
                <a:cxn ang="0">
                  <a:pos x="85" y="5"/>
                </a:cxn>
                <a:cxn ang="0">
                  <a:pos x="120" y="20"/>
                </a:cxn>
                <a:cxn ang="0">
                  <a:pos x="120" y="20"/>
                </a:cxn>
              </a:cxnLst>
              <a:rect l="0" t="0" r="r" b="b"/>
              <a:pathLst>
                <a:path w="180" h="135">
                  <a:moveTo>
                    <a:pt x="120" y="20"/>
                  </a:moveTo>
                  <a:lnTo>
                    <a:pt x="120" y="20"/>
                  </a:lnTo>
                  <a:lnTo>
                    <a:pt x="150" y="40"/>
                  </a:lnTo>
                  <a:lnTo>
                    <a:pt x="170" y="65"/>
                  </a:lnTo>
                  <a:lnTo>
                    <a:pt x="180" y="95"/>
                  </a:lnTo>
                  <a:lnTo>
                    <a:pt x="180" y="105"/>
                  </a:lnTo>
                  <a:lnTo>
                    <a:pt x="175" y="115"/>
                  </a:lnTo>
                  <a:lnTo>
                    <a:pt x="165" y="125"/>
                  </a:lnTo>
                  <a:lnTo>
                    <a:pt x="155" y="130"/>
                  </a:lnTo>
                  <a:lnTo>
                    <a:pt x="130" y="135"/>
                  </a:lnTo>
                  <a:lnTo>
                    <a:pt x="95" y="130"/>
                  </a:lnTo>
                  <a:lnTo>
                    <a:pt x="60" y="115"/>
                  </a:lnTo>
                  <a:lnTo>
                    <a:pt x="30" y="95"/>
                  </a:lnTo>
                  <a:lnTo>
                    <a:pt x="10" y="70"/>
                  </a:lnTo>
                  <a:lnTo>
                    <a:pt x="0" y="45"/>
                  </a:lnTo>
                  <a:lnTo>
                    <a:pt x="5" y="30"/>
                  </a:lnTo>
                  <a:lnTo>
                    <a:pt x="5" y="20"/>
                  </a:lnTo>
                  <a:lnTo>
                    <a:pt x="15" y="10"/>
                  </a:lnTo>
                  <a:lnTo>
                    <a:pt x="25" y="5"/>
                  </a:lnTo>
                  <a:lnTo>
                    <a:pt x="50" y="0"/>
                  </a:lnTo>
                  <a:lnTo>
                    <a:pt x="85" y="5"/>
                  </a:lnTo>
                  <a:lnTo>
                    <a:pt x="120" y="20"/>
                  </a:lnTo>
                  <a:close/>
                </a:path>
              </a:pathLst>
            </a:custGeom>
            <a:solidFill>
              <a:srgbClr val="F7E1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95" name="Freeform 139"/>
            <p:cNvSpPr>
              <a:spLocks/>
            </p:cNvSpPr>
            <p:nvPr/>
          </p:nvSpPr>
          <p:spPr bwMode="auto">
            <a:xfrm>
              <a:off x="6029325" y="3777459"/>
              <a:ext cx="107950" cy="82787"/>
            </a:xfrm>
            <a:custGeom>
              <a:avLst/>
              <a:gdLst/>
              <a:ahLst/>
              <a:cxnLst>
                <a:cxn ang="0">
                  <a:pos x="115" y="15"/>
                </a:cxn>
                <a:cxn ang="0">
                  <a:pos x="115" y="15"/>
                </a:cxn>
                <a:cxn ang="0">
                  <a:pos x="140" y="40"/>
                </a:cxn>
                <a:cxn ang="0">
                  <a:pos x="160" y="65"/>
                </a:cxn>
                <a:cxn ang="0">
                  <a:pos x="170" y="85"/>
                </a:cxn>
                <a:cxn ang="0">
                  <a:pos x="170" y="100"/>
                </a:cxn>
                <a:cxn ang="0">
                  <a:pos x="165" y="110"/>
                </a:cxn>
                <a:cxn ang="0">
                  <a:pos x="165" y="110"/>
                </a:cxn>
                <a:cxn ang="0">
                  <a:pos x="160" y="115"/>
                </a:cxn>
                <a:cxn ang="0">
                  <a:pos x="150" y="125"/>
                </a:cxn>
                <a:cxn ang="0">
                  <a:pos x="125" y="130"/>
                </a:cxn>
                <a:cxn ang="0">
                  <a:pos x="90" y="125"/>
                </a:cxn>
                <a:cxn ang="0">
                  <a:pos x="60" y="110"/>
                </a:cxn>
                <a:cxn ang="0">
                  <a:pos x="60" y="110"/>
                </a:cxn>
                <a:cxn ang="0">
                  <a:pos x="30" y="90"/>
                </a:cxn>
                <a:cxn ang="0">
                  <a:pos x="10" y="65"/>
                </a:cxn>
                <a:cxn ang="0">
                  <a:pos x="0" y="40"/>
                </a:cxn>
                <a:cxn ang="0">
                  <a:pos x="5" y="30"/>
                </a:cxn>
                <a:cxn ang="0">
                  <a:pos x="5" y="20"/>
                </a:cxn>
                <a:cxn ang="0">
                  <a:pos x="5" y="20"/>
                </a:cxn>
                <a:cxn ang="0">
                  <a:pos x="15" y="10"/>
                </a:cxn>
                <a:cxn ang="0">
                  <a:pos x="25" y="5"/>
                </a:cxn>
                <a:cxn ang="0">
                  <a:pos x="50" y="0"/>
                </a:cxn>
                <a:cxn ang="0">
                  <a:pos x="80" y="5"/>
                </a:cxn>
                <a:cxn ang="0">
                  <a:pos x="115" y="15"/>
                </a:cxn>
                <a:cxn ang="0">
                  <a:pos x="115" y="15"/>
                </a:cxn>
              </a:cxnLst>
              <a:rect l="0" t="0" r="r" b="b"/>
              <a:pathLst>
                <a:path w="170" h="130">
                  <a:moveTo>
                    <a:pt x="115" y="15"/>
                  </a:moveTo>
                  <a:lnTo>
                    <a:pt x="115" y="15"/>
                  </a:lnTo>
                  <a:lnTo>
                    <a:pt x="140" y="40"/>
                  </a:lnTo>
                  <a:lnTo>
                    <a:pt x="160" y="65"/>
                  </a:lnTo>
                  <a:lnTo>
                    <a:pt x="170" y="85"/>
                  </a:lnTo>
                  <a:lnTo>
                    <a:pt x="170" y="100"/>
                  </a:lnTo>
                  <a:lnTo>
                    <a:pt x="165" y="110"/>
                  </a:lnTo>
                  <a:lnTo>
                    <a:pt x="160" y="115"/>
                  </a:lnTo>
                  <a:lnTo>
                    <a:pt x="150" y="125"/>
                  </a:lnTo>
                  <a:lnTo>
                    <a:pt x="125" y="130"/>
                  </a:lnTo>
                  <a:lnTo>
                    <a:pt x="90" y="125"/>
                  </a:lnTo>
                  <a:lnTo>
                    <a:pt x="60" y="110"/>
                  </a:lnTo>
                  <a:lnTo>
                    <a:pt x="30" y="90"/>
                  </a:lnTo>
                  <a:lnTo>
                    <a:pt x="10" y="65"/>
                  </a:lnTo>
                  <a:lnTo>
                    <a:pt x="0" y="40"/>
                  </a:lnTo>
                  <a:lnTo>
                    <a:pt x="5" y="30"/>
                  </a:lnTo>
                  <a:lnTo>
                    <a:pt x="5" y="20"/>
                  </a:lnTo>
                  <a:lnTo>
                    <a:pt x="15" y="10"/>
                  </a:lnTo>
                  <a:lnTo>
                    <a:pt x="25" y="5"/>
                  </a:lnTo>
                  <a:lnTo>
                    <a:pt x="50" y="0"/>
                  </a:lnTo>
                  <a:lnTo>
                    <a:pt x="80" y="5"/>
                  </a:lnTo>
                  <a:lnTo>
                    <a:pt x="115" y="15"/>
                  </a:lnTo>
                  <a:close/>
                </a:path>
              </a:pathLst>
            </a:custGeom>
            <a:solidFill>
              <a:srgbClr val="F7DF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96" name="Freeform 138"/>
            <p:cNvSpPr>
              <a:spLocks/>
            </p:cNvSpPr>
            <p:nvPr/>
          </p:nvSpPr>
          <p:spPr bwMode="auto">
            <a:xfrm>
              <a:off x="6035675" y="3777459"/>
              <a:ext cx="98425" cy="79602"/>
            </a:xfrm>
            <a:custGeom>
              <a:avLst/>
              <a:gdLst/>
              <a:ahLst/>
              <a:cxnLst>
                <a:cxn ang="0">
                  <a:pos x="100" y="20"/>
                </a:cxn>
                <a:cxn ang="0">
                  <a:pos x="100" y="20"/>
                </a:cxn>
                <a:cxn ang="0">
                  <a:pos x="130" y="40"/>
                </a:cxn>
                <a:cxn ang="0">
                  <a:pos x="145" y="65"/>
                </a:cxn>
                <a:cxn ang="0">
                  <a:pos x="155" y="85"/>
                </a:cxn>
                <a:cxn ang="0">
                  <a:pos x="155" y="95"/>
                </a:cxn>
                <a:cxn ang="0">
                  <a:pos x="150" y="105"/>
                </a:cxn>
                <a:cxn ang="0">
                  <a:pos x="150" y="105"/>
                </a:cxn>
                <a:cxn ang="0">
                  <a:pos x="145" y="115"/>
                </a:cxn>
                <a:cxn ang="0">
                  <a:pos x="135" y="120"/>
                </a:cxn>
                <a:cxn ang="0">
                  <a:pos x="110" y="125"/>
                </a:cxn>
                <a:cxn ang="0">
                  <a:pos x="85" y="120"/>
                </a:cxn>
                <a:cxn ang="0">
                  <a:pos x="50" y="105"/>
                </a:cxn>
                <a:cxn ang="0">
                  <a:pos x="50" y="105"/>
                </a:cxn>
                <a:cxn ang="0">
                  <a:pos x="25" y="85"/>
                </a:cxn>
                <a:cxn ang="0">
                  <a:pos x="5" y="65"/>
                </a:cxn>
                <a:cxn ang="0">
                  <a:pos x="0" y="40"/>
                </a:cxn>
                <a:cxn ang="0">
                  <a:pos x="0" y="3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0" y="10"/>
                </a:cxn>
                <a:cxn ang="0">
                  <a:pos x="15" y="5"/>
                </a:cxn>
                <a:cxn ang="0">
                  <a:pos x="40" y="0"/>
                </a:cxn>
                <a:cxn ang="0">
                  <a:pos x="70" y="5"/>
                </a:cxn>
                <a:cxn ang="0">
                  <a:pos x="100" y="20"/>
                </a:cxn>
                <a:cxn ang="0">
                  <a:pos x="100" y="20"/>
                </a:cxn>
              </a:cxnLst>
              <a:rect l="0" t="0" r="r" b="b"/>
              <a:pathLst>
                <a:path w="155" h="125">
                  <a:moveTo>
                    <a:pt x="100" y="20"/>
                  </a:moveTo>
                  <a:lnTo>
                    <a:pt x="100" y="20"/>
                  </a:lnTo>
                  <a:lnTo>
                    <a:pt x="130" y="40"/>
                  </a:lnTo>
                  <a:lnTo>
                    <a:pt x="145" y="65"/>
                  </a:lnTo>
                  <a:lnTo>
                    <a:pt x="155" y="85"/>
                  </a:lnTo>
                  <a:lnTo>
                    <a:pt x="155" y="95"/>
                  </a:lnTo>
                  <a:lnTo>
                    <a:pt x="150" y="105"/>
                  </a:lnTo>
                  <a:lnTo>
                    <a:pt x="145" y="115"/>
                  </a:lnTo>
                  <a:lnTo>
                    <a:pt x="135" y="120"/>
                  </a:lnTo>
                  <a:lnTo>
                    <a:pt x="110" y="125"/>
                  </a:lnTo>
                  <a:lnTo>
                    <a:pt x="85" y="120"/>
                  </a:lnTo>
                  <a:lnTo>
                    <a:pt x="50" y="105"/>
                  </a:lnTo>
                  <a:lnTo>
                    <a:pt x="25" y="85"/>
                  </a:lnTo>
                  <a:lnTo>
                    <a:pt x="5" y="65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40" y="0"/>
                  </a:lnTo>
                  <a:lnTo>
                    <a:pt x="70" y="5"/>
                  </a:lnTo>
                  <a:lnTo>
                    <a:pt x="100" y="20"/>
                  </a:lnTo>
                  <a:close/>
                </a:path>
              </a:pathLst>
            </a:custGeom>
            <a:solidFill>
              <a:srgbClr val="F7DF13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97" name="Freeform 137"/>
            <p:cNvSpPr>
              <a:spLocks/>
            </p:cNvSpPr>
            <p:nvPr/>
          </p:nvSpPr>
          <p:spPr bwMode="auto">
            <a:xfrm>
              <a:off x="6038850" y="3780643"/>
              <a:ext cx="92075" cy="73234"/>
            </a:xfrm>
            <a:custGeom>
              <a:avLst/>
              <a:gdLst/>
              <a:ahLst/>
              <a:cxnLst>
                <a:cxn ang="0">
                  <a:pos x="95" y="15"/>
                </a:cxn>
                <a:cxn ang="0">
                  <a:pos x="95" y="15"/>
                </a:cxn>
                <a:cxn ang="0">
                  <a:pos x="120" y="35"/>
                </a:cxn>
                <a:cxn ang="0">
                  <a:pos x="140" y="60"/>
                </a:cxn>
                <a:cxn ang="0">
                  <a:pos x="145" y="80"/>
                </a:cxn>
                <a:cxn ang="0">
                  <a:pos x="145" y="90"/>
                </a:cxn>
                <a:cxn ang="0">
                  <a:pos x="145" y="100"/>
                </a:cxn>
                <a:cxn ang="0">
                  <a:pos x="145" y="100"/>
                </a:cxn>
                <a:cxn ang="0">
                  <a:pos x="135" y="105"/>
                </a:cxn>
                <a:cxn ang="0">
                  <a:pos x="130" y="110"/>
                </a:cxn>
                <a:cxn ang="0">
                  <a:pos x="105" y="115"/>
                </a:cxn>
                <a:cxn ang="0">
                  <a:pos x="80" y="115"/>
                </a:cxn>
                <a:cxn ang="0">
                  <a:pos x="50" y="100"/>
                </a:cxn>
                <a:cxn ang="0">
                  <a:pos x="50" y="100"/>
                </a:cxn>
                <a:cxn ang="0">
                  <a:pos x="25" y="80"/>
                </a:cxn>
                <a:cxn ang="0">
                  <a:pos x="5" y="60"/>
                </a:cxn>
                <a:cxn ang="0">
                  <a:pos x="0" y="35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0" y="10"/>
                </a:cxn>
                <a:cxn ang="0">
                  <a:pos x="15" y="5"/>
                </a:cxn>
                <a:cxn ang="0">
                  <a:pos x="40" y="0"/>
                </a:cxn>
                <a:cxn ang="0">
                  <a:pos x="65" y="5"/>
                </a:cxn>
                <a:cxn ang="0">
                  <a:pos x="95" y="15"/>
                </a:cxn>
                <a:cxn ang="0">
                  <a:pos x="95" y="15"/>
                </a:cxn>
              </a:cxnLst>
              <a:rect l="0" t="0" r="r" b="b"/>
              <a:pathLst>
                <a:path w="145" h="115">
                  <a:moveTo>
                    <a:pt x="95" y="15"/>
                  </a:moveTo>
                  <a:lnTo>
                    <a:pt x="95" y="15"/>
                  </a:lnTo>
                  <a:lnTo>
                    <a:pt x="120" y="35"/>
                  </a:lnTo>
                  <a:lnTo>
                    <a:pt x="140" y="60"/>
                  </a:lnTo>
                  <a:lnTo>
                    <a:pt x="145" y="80"/>
                  </a:lnTo>
                  <a:lnTo>
                    <a:pt x="145" y="90"/>
                  </a:lnTo>
                  <a:lnTo>
                    <a:pt x="145" y="100"/>
                  </a:lnTo>
                  <a:lnTo>
                    <a:pt x="135" y="105"/>
                  </a:lnTo>
                  <a:lnTo>
                    <a:pt x="130" y="110"/>
                  </a:lnTo>
                  <a:lnTo>
                    <a:pt x="105" y="115"/>
                  </a:lnTo>
                  <a:lnTo>
                    <a:pt x="80" y="115"/>
                  </a:lnTo>
                  <a:lnTo>
                    <a:pt x="50" y="100"/>
                  </a:lnTo>
                  <a:lnTo>
                    <a:pt x="25" y="80"/>
                  </a:lnTo>
                  <a:lnTo>
                    <a:pt x="5" y="6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40" y="0"/>
                  </a:lnTo>
                  <a:lnTo>
                    <a:pt x="65" y="5"/>
                  </a:lnTo>
                  <a:lnTo>
                    <a:pt x="95" y="15"/>
                  </a:lnTo>
                  <a:close/>
                </a:path>
              </a:pathLst>
            </a:custGeom>
            <a:solidFill>
              <a:srgbClr val="F7DC13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98" name="Freeform 136"/>
            <p:cNvSpPr>
              <a:spLocks/>
            </p:cNvSpPr>
            <p:nvPr/>
          </p:nvSpPr>
          <p:spPr bwMode="auto">
            <a:xfrm>
              <a:off x="6042025" y="3783827"/>
              <a:ext cx="85725" cy="70050"/>
            </a:xfrm>
            <a:custGeom>
              <a:avLst/>
              <a:gdLst/>
              <a:ahLst/>
              <a:cxnLst>
                <a:cxn ang="0">
                  <a:pos x="90" y="15"/>
                </a:cxn>
                <a:cxn ang="0">
                  <a:pos x="90" y="15"/>
                </a:cxn>
                <a:cxn ang="0">
                  <a:pos x="115" y="35"/>
                </a:cxn>
                <a:cxn ang="0">
                  <a:pos x="130" y="55"/>
                </a:cxn>
                <a:cxn ang="0">
                  <a:pos x="135" y="75"/>
                </a:cxn>
                <a:cxn ang="0">
                  <a:pos x="135" y="85"/>
                </a:cxn>
                <a:cxn ang="0">
                  <a:pos x="135" y="90"/>
                </a:cxn>
                <a:cxn ang="0">
                  <a:pos x="135" y="90"/>
                </a:cxn>
                <a:cxn ang="0">
                  <a:pos x="130" y="100"/>
                </a:cxn>
                <a:cxn ang="0">
                  <a:pos x="120" y="105"/>
                </a:cxn>
                <a:cxn ang="0">
                  <a:pos x="100" y="110"/>
                </a:cxn>
                <a:cxn ang="0">
                  <a:pos x="75" y="105"/>
                </a:cxn>
                <a:cxn ang="0">
                  <a:pos x="45" y="95"/>
                </a:cxn>
                <a:cxn ang="0">
                  <a:pos x="45" y="95"/>
                </a:cxn>
                <a:cxn ang="0">
                  <a:pos x="20" y="75"/>
                </a:cxn>
                <a:cxn ang="0">
                  <a:pos x="5" y="55"/>
                </a:cxn>
                <a:cxn ang="0">
                  <a:pos x="0" y="35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5" y="10"/>
                </a:cxn>
                <a:cxn ang="0">
                  <a:pos x="15" y="5"/>
                </a:cxn>
                <a:cxn ang="0">
                  <a:pos x="35" y="0"/>
                </a:cxn>
                <a:cxn ang="0">
                  <a:pos x="65" y="5"/>
                </a:cxn>
                <a:cxn ang="0">
                  <a:pos x="90" y="15"/>
                </a:cxn>
                <a:cxn ang="0">
                  <a:pos x="90" y="15"/>
                </a:cxn>
              </a:cxnLst>
              <a:rect l="0" t="0" r="r" b="b"/>
              <a:pathLst>
                <a:path w="135" h="110">
                  <a:moveTo>
                    <a:pt x="90" y="15"/>
                  </a:moveTo>
                  <a:lnTo>
                    <a:pt x="90" y="15"/>
                  </a:lnTo>
                  <a:lnTo>
                    <a:pt x="115" y="35"/>
                  </a:lnTo>
                  <a:lnTo>
                    <a:pt x="130" y="55"/>
                  </a:lnTo>
                  <a:lnTo>
                    <a:pt x="135" y="75"/>
                  </a:lnTo>
                  <a:lnTo>
                    <a:pt x="135" y="85"/>
                  </a:lnTo>
                  <a:lnTo>
                    <a:pt x="135" y="90"/>
                  </a:lnTo>
                  <a:lnTo>
                    <a:pt x="130" y="100"/>
                  </a:lnTo>
                  <a:lnTo>
                    <a:pt x="120" y="105"/>
                  </a:lnTo>
                  <a:lnTo>
                    <a:pt x="100" y="110"/>
                  </a:lnTo>
                  <a:lnTo>
                    <a:pt x="75" y="105"/>
                  </a:lnTo>
                  <a:lnTo>
                    <a:pt x="45" y="95"/>
                  </a:lnTo>
                  <a:lnTo>
                    <a:pt x="20" y="75"/>
                  </a:lnTo>
                  <a:lnTo>
                    <a:pt x="5" y="55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5" y="5"/>
                  </a:lnTo>
                  <a:lnTo>
                    <a:pt x="35" y="0"/>
                  </a:lnTo>
                  <a:lnTo>
                    <a:pt x="65" y="5"/>
                  </a:lnTo>
                  <a:lnTo>
                    <a:pt x="90" y="15"/>
                  </a:lnTo>
                  <a:close/>
                </a:path>
              </a:pathLst>
            </a:custGeom>
            <a:solidFill>
              <a:srgbClr val="F7DC13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99" name="Freeform 135"/>
            <p:cNvSpPr>
              <a:spLocks/>
            </p:cNvSpPr>
            <p:nvPr/>
          </p:nvSpPr>
          <p:spPr bwMode="auto">
            <a:xfrm>
              <a:off x="6045200" y="3787011"/>
              <a:ext cx="82550" cy="63682"/>
            </a:xfrm>
            <a:custGeom>
              <a:avLst/>
              <a:gdLst/>
              <a:ahLst/>
              <a:cxnLst>
                <a:cxn ang="0">
                  <a:pos x="85" y="15"/>
                </a:cxn>
                <a:cxn ang="0">
                  <a:pos x="85" y="15"/>
                </a:cxn>
                <a:cxn ang="0">
                  <a:pos x="105" y="30"/>
                </a:cxn>
                <a:cxn ang="0">
                  <a:pos x="120" y="50"/>
                </a:cxn>
                <a:cxn ang="0">
                  <a:pos x="130" y="70"/>
                </a:cxn>
                <a:cxn ang="0">
                  <a:pos x="125" y="85"/>
                </a:cxn>
                <a:cxn ang="0">
                  <a:pos x="125" y="85"/>
                </a:cxn>
                <a:cxn ang="0">
                  <a:pos x="110" y="95"/>
                </a:cxn>
                <a:cxn ang="0">
                  <a:pos x="90" y="100"/>
                </a:cxn>
                <a:cxn ang="0">
                  <a:pos x="70" y="95"/>
                </a:cxn>
                <a:cxn ang="0">
                  <a:pos x="45" y="85"/>
                </a:cxn>
                <a:cxn ang="0">
                  <a:pos x="45" y="85"/>
                </a:cxn>
                <a:cxn ang="0">
                  <a:pos x="20" y="70"/>
                </a:cxn>
                <a:cxn ang="0">
                  <a:pos x="5" y="50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5" y="0"/>
                </a:cxn>
                <a:cxn ang="0">
                  <a:pos x="35" y="0"/>
                </a:cxn>
                <a:cxn ang="0">
                  <a:pos x="60" y="0"/>
                </a:cxn>
                <a:cxn ang="0">
                  <a:pos x="85" y="15"/>
                </a:cxn>
                <a:cxn ang="0">
                  <a:pos x="85" y="15"/>
                </a:cxn>
              </a:cxnLst>
              <a:rect l="0" t="0" r="r" b="b"/>
              <a:pathLst>
                <a:path w="130" h="100">
                  <a:moveTo>
                    <a:pt x="85" y="15"/>
                  </a:moveTo>
                  <a:lnTo>
                    <a:pt x="85" y="15"/>
                  </a:lnTo>
                  <a:lnTo>
                    <a:pt x="105" y="30"/>
                  </a:lnTo>
                  <a:lnTo>
                    <a:pt x="120" y="50"/>
                  </a:lnTo>
                  <a:lnTo>
                    <a:pt x="130" y="70"/>
                  </a:lnTo>
                  <a:lnTo>
                    <a:pt x="125" y="85"/>
                  </a:lnTo>
                  <a:lnTo>
                    <a:pt x="110" y="95"/>
                  </a:lnTo>
                  <a:lnTo>
                    <a:pt x="90" y="100"/>
                  </a:lnTo>
                  <a:lnTo>
                    <a:pt x="70" y="95"/>
                  </a:lnTo>
                  <a:lnTo>
                    <a:pt x="45" y="85"/>
                  </a:lnTo>
                  <a:lnTo>
                    <a:pt x="20" y="70"/>
                  </a:lnTo>
                  <a:lnTo>
                    <a:pt x="5" y="50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15" y="0"/>
                  </a:lnTo>
                  <a:lnTo>
                    <a:pt x="35" y="0"/>
                  </a:lnTo>
                  <a:lnTo>
                    <a:pt x="60" y="0"/>
                  </a:lnTo>
                  <a:lnTo>
                    <a:pt x="85" y="15"/>
                  </a:lnTo>
                  <a:close/>
                </a:path>
              </a:pathLst>
            </a:custGeom>
            <a:solidFill>
              <a:srgbClr val="F7D913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000" name="Freeform 134"/>
            <p:cNvSpPr>
              <a:spLocks/>
            </p:cNvSpPr>
            <p:nvPr/>
          </p:nvSpPr>
          <p:spPr bwMode="auto">
            <a:xfrm>
              <a:off x="6061075" y="3822036"/>
              <a:ext cx="98425" cy="110807"/>
            </a:xfrm>
            <a:custGeom>
              <a:avLst/>
              <a:gdLst/>
              <a:ahLst/>
              <a:cxnLst>
                <a:cxn ang="0">
                  <a:pos x="155" y="164"/>
                </a:cxn>
                <a:cxn ang="0">
                  <a:pos x="155" y="164"/>
                </a:cxn>
                <a:cxn ang="0">
                  <a:pos x="135" y="174"/>
                </a:cxn>
                <a:cxn ang="0">
                  <a:pos x="110" y="174"/>
                </a:cxn>
                <a:cxn ang="0">
                  <a:pos x="85" y="169"/>
                </a:cxn>
                <a:cxn ang="0">
                  <a:pos x="70" y="164"/>
                </a:cxn>
                <a:cxn ang="0">
                  <a:pos x="55" y="154"/>
                </a:cxn>
                <a:cxn ang="0">
                  <a:pos x="40" y="139"/>
                </a:cxn>
                <a:cxn ang="0">
                  <a:pos x="30" y="124"/>
                </a:cxn>
                <a:cxn ang="0">
                  <a:pos x="20" y="99"/>
                </a:cxn>
                <a:cxn ang="0">
                  <a:pos x="10" y="74"/>
                </a:cxn>
                <a:cxn ang="0">
                  <a:pos x="5" y="4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25"/>
                </a:cxn>
                <a:cxn ang="0">
                  <a:pos x="40" y="74"/>
                </a:cxn>
                <a:cxn ang="0">
                  <a:pos x="65" y="104"/>
                </a:cxn>
                <a:cxn ang="0">
                  <a:pos x="90" y="134"/>
                </a:cxn>
                <a:cxn ang="0">
                  <a:pos x="120" y="154"/>
                </a:cxn>
                <a:cxn ang="0">
                  <a:pos x="155" y="164"/>
                </a:cxn>
                <a:cxn ang="0">
                  <a:pos x="155" y="164"/>
                </a:cxn>
              </a:cxnLst>
              <a:rect l="0" t="0" r="r" b="b"/>
              <a:pathLst>
                <a:path w="155" h="174">
                  <a:moveTo>
                    <a:pt x="155" y="164"/>
                  </a:moveTo>
                  <a:lnTo>
                    <a:pt x="155" y="164"/>
                  </a:lnTo>
                  <a:lnTo>
                    <a:pt x="135" y="174"/>
                  </a:lnTo>
                  <a:lnTo>
                    <a:pt x="110" y="174"/>
                  </a:lnTo>
                  <a:lnTo>
                    <a:pt x="85" y="169"/>
                  </a:lnTo>
                  <a:lnTo>
                    <a:pt x="70" y="164"/>
                  </a:lnTo>
                  <a:lnTo>
                    <a:pt x="55" y="154"/>
                  </a:lnTo>
                  <a:lnTo>
                    <a:pt x="40" y="139"/>
                  </a:lnTo>
                  <a:lnTo>
                    <a:pt x="30" y="124"/>
                  </a:lnTo>
                  <a:lnTo>
                    <a:pt x="20" y="99"/>
                  </a:lnTo>
                  <a:lnTo>
                    <a:pt x="10" y="74"/>
                  </a:lnTo>
                  <a:lnTo>
                    <a:pt x="5" y="40"/>
                  </a:lnTo>
                  <a:lnTo>
                    <a:pt x="0" y="0"/>
                  </a:lnTo>
                  <a:lnTo>
                    <a:pt x="10" y="25"/>
                  </a:lnTo>
                  <a:lnTo>
                    <a:pt x="40" y="74"/>
                  </a:lnTo>
                  <a:lnTo>
                    <a:pt x="65" y="104"/>
                  </a:lnTo>
                  <a:lnTo>
                    <a:pt x="90" y="134"/>
                  </a:lnTo>
                  <a:lnTo>
                    <a:pt x="120" y="154"/>
                  </a:lnTo>
                  <a:lnTo>
                    <a:pt x="155" y="164"/>
                  </a:lnTo>
                  <a:close/>
                </a:path>
              </a:pathLst>
            </a:custGeom>
            <a:solidFill>
              <a:srgbClr val="FA6106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001" name="Freeform 133"/>
            <p:cNvSpPr>
              <a:spLocks/>
            </p:cNvSpPr>
            <p:nvPr/>
          </p:nvSpPr>
          <p:spPr bwMode="auto">
            <a:xfrm>
              <a:off x="5426075" y="3685120"/>
              <a:ext cx="127000" cy="76418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200" y="0"/>
                </a:cxn>
                <a:cxn ang="0">
                  <a:pos x="200" y="25"/>
                </a:cxn>
                <a:cxn ang="0">
                  <a:pos x="200" y="50"/>
                </a:cxn>
                <a:cxn ang="0">
                  <a:pos x="185" y="75"/>
                </a:cxn>
                <a:cxn ang="0">
                  <a:pos x="175" y="85"/>
                </a:cxn>
                <a:cxn ang="0">
                  <a:pos x="165" y="95"/>
                </a:cxn>
                <a:cxn ang="0">
                  <a:pos x="145" y="105"/>
                </a:cxn>
                <a:cxn ang="0">
                  <a:pos x="125" y="115"/>
                </a:cxn>
                <a:cxn ang="0">
                  <a:pos x="100" y="120"/>
                </a:cxn>
                <a:cxn ang="0">
                  <a:pos x="75" y="120"/>
                </a:cxn>
                <a:cxn ang="0">
                  <a:pos x="40" y="115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25" y="105"/>
                </a:cxn>
                <a:cxn ang="0">
                  <a:pos x="85" y="90"/>
                </a:cxn>
                <a:cxn ang="0">
                  <a:pos x="120" y="75"/>
                </a:cxn>
                <a:cxn ang="0">
                  <a:pos x="150" y="55"/>
                </a:cxn>
                <a:cxn ang="0">
                  <a:pos x="180" y="35"/>
                </a:cxn>
                <a:cxn ang="0">
                  <a:pos x="200" y="0"/>
                </a:cxn>
                <a:cxn ang="0">
                  <a:pos x="200" y="0"/>
                </a:cxn>
              </a:cxnLst>
              <a:rect l="0" t="0" r="r" b="b"/>
              <a:pathLst>
                <a:path w="200" h="120">
                  <a:moveTo>
                    <a:pt x="200" y="0"/>
                  </a:moveTo>
                  <a:lnTo>
                    <a:pt x="200" y="0"/>
                  </a:lnTo>
                  <a:lnTo>
                    <a:pt x="200" y="25"/>
                  </a:lnTo>
                  <a:lnTo>
                    <a:pt x="200" y="50"/>
                  </a:lnTo>
                  <a:lnTo>
                    <a:pt x="185" y="75"/>
                  </a:lnTo>
                  <a:lnTo>
                    <a:pt x="175" y="85"/>
                  </a:lnTo>
                  <a:lnTo>
                    <a:pt x="165" y="95"/>
                  </a:lnTo>
                  <a:lnTo>
                    <a:pt x="145" y="105"/>
                  </a:lnTo>
                  <a:lnTo>
                    <a:pt x="125" y="115"/>
                  </a:lnTo>
                  <a:lnTo>
                    <a:pt x="100" y="120"/>
                  </a:lnTo>
                  <a:lnTo>
                    <a:pt x="75" y="120"/>
                  </a:lnTo>
                  <a:lnTo>
                    <a:pt x="40" y="115"/>
                  </a:lnTo>
                  <a:lnTo>
                    <a:pt x="0" y="110"/>
                  </a:lnTo>
                  <a:lnTo>
                    <a:pt x="25" y="105"/>
                  </a:lnTo>
                  <a:lnTo>
                    <a:pt x="85" y="90"/>
                  </a:lnTo>
                  <a:lnTo>
                    <a:pt x="120" y="75"/>
                  </a:lnTo>
                  <a:lnTo>
                    <a:pt x="150" y="55"/>
                  </a:lnTo>
                  <a:lnTo>
                    <a:pt x="180" y="3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A6106"/>
            </a:solidFill>
            <a:ln w="9525">
              <a:noFill/>
              <a:round/>
              <a:headEnd/>
              <a:tailEnd/>
            </a:ln>
          </p:spPr>
        </p:sp>
      </p:grpSp>
      <p:sp>
        <p:nvSpPr>
          <p:cNvPr id="127" name="正方形/長方形 126"/>
          <p:cNvSpPr/>
          <p:nvPr/>
        </p:nvSpPr>
        <p:spPr>
          <a:xfrm>
            <a:off x="2699792" y="332656"/>
            <a:ext cx="329769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800" dirty="0" smtClean="0">
                <a:latin typeface="Century Schoolbook" pitchFamily="18" charset="0"/>
              </a:rPr>
              <a:t>fine</a:t>
            </a:r>
            <a:endParaRPr lang="ja-JP" altLang="en-US" sz="138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" name="Picture 37" descr="j04280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780928"/>
            <a:ext cx="3960440" cy="365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正方形/長方形 126"/>
          <p:cNvSpPr/>
          <p:nvPr/>
        </p:nvSpPr>
        <p:spPr>
          <a:xfrm>
            <a:off x="3059832" y="332656"/>
            <a:ext cx="300434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800" dirty="0" smtClean="0">
                <a:latin typeface="Century Schoolbook" pitchFamily="18" charset="0"/>
              </a:rPr>
              <a:t>sad</a:t>
            </a:r>
            <a:endParaRPr lang="ja-JP" altLang="en-US" sz="138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6" name="Picture 44" descr="j04298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08920"/>
            <a:ext cx="4297530" cy="362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正方形/長方形 126"/>
          <p:cNvSpPr/>
          <p:nvPr/>
        </p:nvSpPr>
        <p:spPr>
          <a:xfrm>
            <a:off x="2555776" y="332656"/>
            <a:ext cx="342914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800" dirty="0" smtClean="0">
                <a:latin typeface="Century Schoolbook" pitchFamily="18" charset="0"/>
              </a:rPr>
              <a:t>cold</a:t>
            </a:r>
            <a:endParaRPr lang="ja-JP" altLang="en-US" sz="138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" name="Picture 36" descr="j04257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996951"/>
            <a:ext cx="3024336" cy="344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正方形/長方形 126"/>
          <p:cNvSpPr/>
          <p:nvPr/>
        </p:nvSpPr>
        <p:spPr>
          <a:xfrm>
            <a:off x="2267744" y="260648"/>
            <a:ext cx="575670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800" dirty="0" smtClean="0">
                <a:latin typeface="Century Schoolbook" pitchFamily="18" charset="0"/>
              </a:rPr>
              <a:t>thirsty</a:t>
            </a:r>
            <a:endParaRPr lang="ja-JP" altLang="en-US" sz="138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348880"/>
            <a:ext cx="4464496" cy="4003574"/>
          </a:xfrm>
          <a:prstGeom prst="rect">
            <a:avLst/>
          </a:prstGeom>
          <a:noFill/>
        </p:spPr>
      </p:pic>
      <p:sp>
        <p:nvSpPr>
          <p:cNvPr id="128" name="正方形/長方形 127"/>
          <p:cNvSpPr/>
          <p:nvPr/>
        </p:nvSpPr>
        <p:spPr>
          <a:xfrm>
            <a:off x="2267744" y="260648"/>
            <a:ext cx="510267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800" dirty="0" smtClean="0">
                <a:latin typeface="Century Schoolbook" pitchFamily="18" charset="0"/>
              </a:rPr>
              <a:t>afraid</a:t>
            </a:r>
            <a:endParaRPr lang="ja-JP" altLang="en-US" sz="138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7" name="Picture 32" descr="j04238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774700"/>
            <a:ext cx="1193554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8" name="Picture 33" descr="j04257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0" y="2171700"/>
            <a:ext cx="1079916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9" name="Picture 34" descr="j04257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1924" y="761287"/>
            <a:ext cx="1123950" cy="93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" name="Picture 35" descr="j042577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5499" y="3641725"/>
            <a:ext cx="862232" cy="10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1" name="Picture 36" descr="j042578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73836" y="5187950"/>
            <a:ext cx="874514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2" name="Picture 37" descr="j042807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4649" y="5127752"/>
            <a:ext cx="1095375" cy="10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5" name="Picture 42" descr="j042579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60724" y="758825"/>
            <a:ext cx="116586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6" name="Picture 44" descr="j042983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22624" y="5163518"/>
            <a:ext cx="1095375" cy="92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7" name="Picture 51" descr="hungry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5824" y="673100"/>
            <a:ext cx="15335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8" name="Picture 4" descr="C:\Users\KASUGA_Hideki\AppData\Local\Microsoft\Windows\Temporary Internet Files\Content.IE5\LCHQ49LF\MC900424484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05374" y="2181225"/>
            <a:ext cx="1123950" cy="1033919"/>
          </a:xfrm>
          <a:prstGeom prst="rect">
            <a:avLst/>
          </a:prstGeom>
          <a:noFill/>
        </p:spPr>
      </p:pic>
      <p:pic>
        <p:nvPicPr>
          <p:cNvPr id="889" name="Picture 2" descr="C:\Users\KASUGA_Hideki\AppData\Local\Microsoft\Windows\Temporary Internet Files\Content.IE5\LCHQ49LF\MC900429839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73224" y="3713202"/>
            <a:ext cx="942976" cy="912773"/>
          </a:xfrm>
          <a:prstGeom prst="rect">
            <a:avLst/>
          </a:prstGeom>
          <a:noFill/>
        </p:spPr>
      </p:pic>
      <p:pic>
        <p:nvPicPr>
          <p:cNvPr id="890" name="Picture 3" descr="C:\Users\KASUGA_Hideki\AppData\Local\Microsoft\Windows\Temporary Internet Files\Content.IE5\9O3WMVMP\MC900424498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60525" y="2210242"/>
            <a:ext cx="958849" cy="1028257"/>
          </a:xfrm>
          <a:prstGeom prst="rect">
            <a:avLst/>
          </a:prstGeom>
          <a:noFill/>
        </p:spPr>
      </p:pic>
      <p:pic>
        <p:nvPicPr>
          <p:cNvPr id="891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21450" y="5152963"/>
            <a:ext cx="1038224" cy="931036"/>
          </a:xfrm>
          <a:prstGeom prst="rect">
            <a:avLst/>
          </a:prstGeom>
          <a:noFill/>
        </p:spPr>
      </p:pic>
      <p:grpSp>
        <p:nvGrpSpPr>
          <p:cNvPr id="2" name="グループ化 891"/>
          <p:cNvGrpSpPr/>
          <p:nvPr/>
        </p:nvGrpSpPr>
        <p:grpSpPr>
          <a:xfrm>
            <a:off x="6540500" y="3616325"/>
            <a:ext cx="1016000" cy="1047750"/>
            <a:chOff x="5032375" y="2943225"/>
            <a:chExt cx="1406525" cy="1555750"/>
          </a:xfrm>
        </p:grpSpPr>
        <p:sp>
          <p:nvSpPr>
            <p:cNvPr id="893" name="AutoShape 241"/>
            <p:cNvSpPr>
              <a:spLocks noChangeAspect="1" noChangeArrowheads="1" noTextEdit="1"/>
            </p:cNvSpPr>
            <p:nvPr/>
          </p:nvSpPr>
          <p:spPr bwMode="auto">
            <a:xfrm>
              <a:off x="5032375" y="2943225"/>
              <a:ext cx="1406525" cy="1555750"/>
            </a:xfrm>
            <a:prstGeom prst="rect">
              <a:avLst/>
            </a:prstGeom>
            <a:noFill/>
          </p:spPr>
        </p:sp>
        <p:sp>
          <p:nvSpPr>
            <p:cNvPr id="894" name="Freeform 240"/>
            <p:cNvSpPr>
              <a:spLocks/>
            </p:cNvSpPr>
            <p:nvPr/>
          </p:nvSpPr>
          <p:spPr bwMode="auto">
            <a:xfrm>
              <a:off x="5118100" y="3141276"/>
              <a:ext cx="1292225" cy="1316306"/>
            </a:xfrm>
            <a:custGeom>
              <a:avLst/>
              <a:gdLst/>
              <a:ahLst/>
              <a:cxnLst>
                <a:cxn ang="0">
                  <a:pos x="1015" y="0"/>
                </a:cxn>
                <a:cxn ang="0">
                  <a:pos x="1220" y="20"/>
                </a:cxn>
                <a:cxn ang="0">
                  <a:pos x="1415" y="80"/>
                </a:cxn>
                <a:cxn ang="0">
                  <a:pos x="1585" y="180"/>
                </a:cxn>
                <a:cxn ang="0">
                  <a:pos x="1735" y="305"/>
                </a:cxn>
                <a:cxn ang="0">
                  <a:pos x="1860" y="455"/>
                </a:cxn>
                <a:cxn ang="0">
                  <a:pos x="1955" y="634"/>
                </a:cxn>
                <a:cxn ang="0">
                  <a:pos x="2015" y="824"/>
                </a:cxn>
                <a:cxn ang="0">
                  <a:pos x="2035" y="1034"/>
                </a:cxn>
                <a:cxn ang="0">
                  <a:pos x="2030" y="1138"/>
                </a:cxn>
                <a:cxn ang="0">
                  <a:pos x="1990" y="1338"/>
                </a:cxn>
                <a:cxn ang="0">
                  <a:pos x="1915" y="1523"/>
                </a:cxn>
                <a:cxn ang="0">
                  <a:pos x="1805" y="1688"/>
                </a:cxn>
                <a:cxn ang="0">
                  <a:pos x="1665" y="1827"/>
                </a:cxn>
                <a:cxn ang="0">
                  <a:pos x="1500" y="1942"/>
                </a:cxn>
                <a:cxn ang="0">
                  <a:pos x="1320" y="2017"/>
                </a:cxn>
                <a:cxn ang="0">
                  <a:pos x="1120" y="2062"/>
                </a:cxn>
                <a:cxn ang="0">
                  <a:pos x="1015" y="2067"/>
                </a:cxn>
                <a:cxn ang="0">
                  <a:pos x="810" y="2042"/>
                </a:cxn>
                <a:cxn ang="0">
                  <a:pos x="620" y="1982"/>
                </a:cxn>
                <a:cxn ang="0">
                  <a:pos x="450" y="1887"/>
                </a:cxn>
                <a:cxn ang="0">
                  <a:pos x="295" y="1763"/>
                </a:cxn>
                <a:cxn ang="0">
                  <a:pos x="175" y="1608"/>
                </a:cxn>
                <a:cxn ang="0">
                  <a:pos x="80" y="1433"/>
                </a:cxn>
                <a:cxn ang="0">
                  <a:pos x="20" y="1238"/>
                </a:cxn>
                <a:cxn ang="0">
                  <a:pos x="0" y="1034"/>
                </a:cxn>
                <a:cxn ang="0">
                  <a:pos x="5" y="929"/>
                </a:cxn>
                <a:cxn ang="0">
                  <a:pos x="45" y="729"/>
                </a:cxn>
                <a:cxn ang="0">
                  <a:pos x="120" y="539"/>
                </a:cxn>
                <a:cxn ang="0">
                  <a:pos x="230" y="380"/>
                </a:cxn>
                <a:cxn ang="0">
                  <a:pos x="370" y="235"/>
                </a:cxn>
                <a:cxn ang="0">
                  <a:pos x="530" y="125"/>
                </a:cxn>
                <a:cxn ang="0">
                  <a:pos x="715" y="50"/>
                </a:cxn>
                <a:cxn ang="0">
                  <a:pos x="915" y="5"/>
                </a:cxn>
                <a:cxn ang="0">
                  <a:pos x="1015" y="0"/>
                </a:cxn>
              </a:cxnLst>
              <a:rect l="0" t="0" r="r" b="b"/>
              <a:pathLst>
                <a:path w="2035" h="2067">
                  <a:moveTo>
                    <a:pt x="1015" y="0"/>
                  </a:moveTo>
                  <a:lnTo>
                    <a:pt x="1015" y="0"/>
                  </a:lnTo>
                  <a:lnTo>
                    <a:pt x="1120" y="5"/>
                  </a:lnTo>
                  <a:lnTo>
                    <a:pt x="1220" y="20"/>
                  </a:lnTo>
                  <a:lnTo>
                    <a:pt x="1320" y="50"/>
                  </a:lnTo>
                  <a:lnTo>
                    <a:pt x="1415" y="80"/>
                  </a:lnTo>
                  <a:lnTo>
                    <a:pt x="1500" y="125"/>
                  </a:lnTo>
                  <a:lnTo>
                    <a:pt x="1585" y="180"/>
                  </a:lnTo>
                  <a:lnTo>
                    <a:pt x="1665" y="235"/>
                  </a:lnTo>
                  <a:lnTo>
                    <a:pt x="1735" y="305"/>
                  </a:lnTo>
                  <a:lnTo>
                    <a:pt x="1805" y="380"/>
                  </a:lnTo>
                  <a:lnTo>
                    <a:pt x="1860" y="455"/>
                  </a:lnTo>
                  <a:lnTo>
                    <a:pt x="1915" y="539"/>
                  </a:lnTo>
                  <a:lnTo>
                    <a:pt x="1955" y="634"/>
                  </a:lnTo>
                  <a:lnTo>
                    <a:pt x="1990" y="729"/>
                  </a:lnTo>
                  <a:lnTo>
                    <a:pt x="2015" y="824"/>
                  </a:lnTo>
                  <a:lnTo>
                    <a:pt x="2030" y="929"/>
                  </a:lnTo>
                  <a:lnTo>
                    <a:pt x="2035" y="1034"/>
                  </a:lnTo>
                  <a:lnTo>
                    <a:pt x="2030" y="1138"/>
                  </a:lnTo>
                  <a:lnTo>
                    <a:pt x="2015" y="1238"/>
                  </a:lnTo>
                  <a:lnTo>
                    <a:pt x="1990" y="1338"/>
                  </a:lnTo>
                  <a:lnTo>
                    <a:pt x="1955" y="1433"/>
                  </a:lnTo>
                  <a:lnTo>
                    <a:pt x="1915" y="1523"/>
                  </a:lnTo>
                  <a:lnTo>
                    <a:pt x="1860" y="1608"/>
                  </a:lnTo>
                  <a:lnTo>
                    <a:pt x="1805" y="1688"/>
                  </a:lnTo>
                  <a:lnTo>
                    <a:pt x="1735" y="1763"/>
                  </a:lnTo>
                  <a:lnTo>
                    <a:pt x="1665" y="1827"/>
                  </a:lnTo>
                  <a:lnTo>
                    <a:pt x="1585" y="1887"/>
                  </a:lnTo>
                  <a:lnTo>
                    <a:pt x="1500" y="1942"/>
                  </a:lnTo>
                  <a:lnTo>
                    <a:pt x="1415" y="1982"/>
                  </a:lnTo>
                  <a:lnTo>
                    <a:pt x="1320" y="2017"/>
                  </a:lnTo>
                  <a:lnTo>
                    <a:pt x="1220" y="2042"/>
                  </a:lnTo>
                  <a:lnTo>
                    <a:pt x="1120" y="2062"/>
                  </a:lnTo>
                  <a:lnTo>
                    <a:pt x="1015" y="2067"/>
                  </a:lnTo>
                  <a:lnTo>
                    <a:pt x="915" y="2062"/>
                  </a:lnTo>
                  <a:lnTo>
                    <a:pt x="810" y="2042"/>
                  </a:lnTo>
                  <a:lnTo>
                    <a:pt x="715" y="2017"/>
                  </a:lnTo>
                  <a:lnTo>
                    <a:pt x="620" y="1982"/>
                  </a:lnTo>
                  <a:lnTo>
                    <a:pt x="530" y="1942"/>
                  </a:lnTo>
                  <a:lnTo>
                    <a:pt x="450" y="1887"/>
                  </a:lnTo>
                  <a:lnTo>
                    <a:pt x="370" y="1827"/>
                  </a:lnTo>
                  <a:lnTo>
                    <a:pt x="295" y="1763"/>
                  </a:lnTo>
                  <a:lnTo>
                    <a:pt x="230" y="1688"/>
                  </a:lnTo>
                  <a:lnTo>
                    <a:pt x="175" y="1608"/>
                  </a:lnTo>
                  <a:lnTo>
                    <a:pt x="120" y="1523"/>
                  </a:lnTo>
                  <a:lnTo>
                    <a:pt x="80" y="1433"/>
                  </a:lnTo>
                  <a:lnTo>
                    <a:pt x="45" y="1338"/>
                  </a:lnTo>
                  <a:lnTo>
                    <a:pt x="20" y="1238"/>
                  </a:lnTo>
                  <a:lnTo>
                    <a:pt x="5" y="1138"/>
                  </a:lnTo>
                  <a:lnTo>
                    <a:pt x="0" y="1034"/>
                  </a:lnTo>
                  <a:lnTo>
                    <a:pt x="5" y="929"/>
                  </a:lnTo>
                  <a:lnTo>
                    <a:pt x="20" y="824"/>
                  </a:lnTo>
                  <a:lnTo>
                    <a:pt x="45" y="729"/>
                  </a:lnTo>
                  <a:lnTo>
                    <a:pt x="80" y="634"/>
                  </a:lnTo>
                  <a:lnTo>
                    <a:pt x="120" y="539"/>
                  </a:lnTo>
                  <a:lnTo>
                    <a:pt x="175" y="455"/>
                  </a:lnTo>
                  <a:lnTo>
                    <a:pt x="230" y="380"/>
                  </a:lnTo>
                  <a:lnTo>
                    <a:pt x="295" y="305"/>
                  </a:lnTo>
                  <a:lnTo>
                    <a:pt x="370" y="235"/>
                  </a:lnTo>
                  <a:lnTo>
                    <a:pt x="450" y="180"/>
                  </a:lnTo>
                  <a:lnTo>
                    <a:pt x="530" y="125"/>
                  </a:lnTo>
                  <a:lnTo>
                    <a:pt x="620" y="80"/>
                  </a:lnTo>
                  <a:lnTo>
                    <a:pt x="715" y="50"/>
                  </a:lnTo>
                  <a:lnTo>
                    <a:pt x="810" y="20"/>
                  </a:lnTo>
                  <a:lnTo>
                    <a:pt x="915" y="5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895" name="Freeform 239"/>
            <p:cNvSpPr>
              <a:spLocks/>
            </p:cNvSpPr>
            <p:nvPr/>
          </p:nvSpPr>
          <p:spPr bwMode="auto">
            <a:xfrm>
              <a:off x="5111750" y="3138092"/>
              <a:ext cx="1301750" cy="1319490"/>
            </a:xfrm>
            <a:custGeom>
              <a:avLst/>
              <a:gdLst/>
              <a:ahLst/>
              <a:cxnLst>
                <a:cxn ang="0">
                  <a:pos x="1025" y="0"/>
                </a:cxn>
                <a:cxn ang="0">
                  <a:pos x="1230" y="20"/>
                </a:cxn>
                <a:cxn ang="0">
                  <a:pos x="1420" y="80"/>
                </a:cxn>
                <a:cxn ang="0">
                  <a:pos x="1595" y="175"/>
                </a:cxn>
                <a:cxn ang="0">
                  <a:pos x="1745" y="305"/>
                </a:cxn>
                <a:cxn ang="0">
                  <a:pos x="1875" y="460"/>
                </a:cxn>
                <a:cxn ang="0">
                  <a:pos x="1965" y="634"/>
                </a:cxn>
                <a:cxn ang="0">
                  <a:pos x="2025" y="829"/>
                </a:cxn>
                <a:cxn ang="0">
                  <a:pos x="2050" y="1039"/>
                </a:cxn>
                <a:cxn ang="0">
                  <a:pos x="2045" y="1143"/>
                </a:cxn>
                <a:cxn ang="0">
                  <a:pos x="2000" y="1343"/>
                </a:cxn>
                <a:cxn ang="0">
                  <a:pos x="1925" y="1528"/>
                </a:cxn>
                <a:cxn ang="0">
                  <a:pos x="1815" y="1698"/>
                </a:cxn>
                <a:cxn ang="0">
                  <a:pos x="1675" y="1837"/>
                </a:cxn>
                <a:cxn ang="0">
                  <a:pos x="1510" y="1947"/>
                </a:cxn>
                <a:cxn ang="0">
                  <a:pos x="1330" y="2027"/>
                </a:cxn>
                <a:cxn ang="0">
                  <a:pos x="1130" y="2067"/>
                </a:cxn>
                <a:cxn ang="0">
                  <a:pos x="1025" y="2072"/>
                </a:cxn>
                <a:cxn ang="0">
                  <a:pos x="820" y="2052"/>
                </a:cxn>
                <a:cxn ang="0">
                  <a:pos x="625" y="1992"/>
                </a:cxn>
                <a:cxn ang="0">
                  <a:pos x="450" y="1897"/>
                </a:cxn>
                <a:cxn ang="0">
                  <a:pos x="300" y="1768"/>
                </a:cxn>
                <a:cxn ang="0">
                  <a:pos x="175" y="1618"/>
                </a:cxn>
                <a:cxn ang="0">
                  <a:pos x="80" y="1438"/>
                </a:cxn>
                <a:cxn ang="0">
                  <a:pos x="20" y="1243"/>
                </a:cxn>
                <a:cxn ang="0">
                  <a:pos x="0" y="1039"/>
                </a:cxn>
                <a:cxn ang="0">
                  <a:pos x="5" y="929"/>
                </a:cxn>
                <a:cxn ang="0">
                  <a:pos x="45" y="729"/>
                </a:cxn>
                <a:cxn ang="0">
                  <a:pos x="125" y="544"/>
                </a:cxn>
                <a:cxn ang="0">
                  <a:pos x="235" y="380"/>
                </a:cxn>
                <a:cxn ang="0">
                  <a:pos x="375" y="235"/>
                </a:cxn>
                <a:cxn ang="0">
                  <a:pos x="535" y="125"/>
                </a:cxn>
                <a:cxn ang="0">
                  <a:pos x="720" y="45"/>
                </a:cxn>
                <a:cxn ang="0">
                  <a:pos x="920" y="5"/>
                </a:cxn>
                <a:cxn ang="0">
                  <a:pos x="1025" y="0"/>
                </a:cxn>
              </a:cxnLst>
              <a:rect l="0" t="0" r="r" b="b"/>
              <a:pathLst>
                <a:path w="2050" h="2072">
                  <a:moveTo>
                    <a:pt x="1025" y="0"/>
                  </a:moveTo>
                  <a:lnTo>
                    <a:pt x="1025" y="0"/>
                  </a:lnTo>
                  <a:lnTo>
                    <a:pt x="1130" y="5"/>
                  </a:lnTo>
                  <a:lnTo>
                    <a:pt x="1230" y="20"/>
                  </a:lnTo>
                  <a:lnTo>
                    <a:pt x="1330" y="45"/>
                  </a:lnTo>
                  <a:lnTo>
                    <a:pt x="1420" y="80"/>
                  </a:lnTo>
                  <a:lnTo>
                    <a:pt x="1510" y="125"/>
                  </a:lnTo>
                  <a:lnTo>
                    <a:pt x="1595" y="175"/>
                  </a:lnTo>
                  <a:lnTo>
                    <a:pt x="1675" y="235"/>
                  </a:lnTo>
                  <a:lnTo>
                    <a:pt x="1745" y="305"/>
                  </a:lnTo>
                  <a:lnTo>
                    <a:pt x="1815" y="380"/>
                  </a:lnTo>
                  <a:lnTo>
                    <a:pt x="1875" y="460"/>
                  </a:lnTo>
                  <a:lnTo>
                    <a:pt x="1925" y="544"/>
                  </a:lnTo>
                  <a:lnTo>
                    <a:pt x="1965" y="634"/>
                  </a:lnTo>
                  <a:lnTo>
                    <a:pt x="2000" y="729"/>
                  </a:lnTo>
                  <a:lnTo>
                    <a:pt x="2025" y="829"/>
                  </a:lnTo>
                  <a:lnTo>
                    <a:pt x="2045" y="929"/>
                  </a:lnTo>
                  <a:lnTo>
                    <a:pt x="2050" y="1039"/>
                  </a:lnTo>
                  <a:lnTo>
                    <a:pt x="2045" y="1143"/>
                  </a:lnTo>
                  <a:lnTo>
                    <a:pt x="2025" y="1243"/>
                  </a:lnTo>
                  <a:lnTo>
                    <a:pt x="2000" y="1343"/>
                  </a:lnTo>
                  <a:lnTo>
                    <a:pt x="1965" y="1438"/>
                  </a:lnTo>
                  <a:lnTo>
                    <a:pt x="1925" y="1528"/>
                  </a:lnTo>
                  <a:lnTo>
                    <a:pt x="1875" y="1618"/>
                  </a:lnTo>
                  <a:lnTo>
                    <a:pt x="1815" y="1698"/>
                  </a:lnTo>
                  <a:lnTo>
                    <a:pt x="1745" y="1768"/>
                  </a:lnTo>
                  <a:lnTo>
                    <a:pt x="1675" y="1837"/>
                  </a:lnTo>
                  <a:lnTo>
                    <a:pt x="1595" y="1897"/>
                  </a:lnTo>
                  <a:lnTo>
                    <a:pt x="1510" y="1947"/>
                  </a:lnTo>
                  <a:lnTo>
                    <a:pt x="1420" y="1992"/>
                  </a:lnTo>
                  <a:lnTo>
                    <a:pt x="1330" y="2027"/>
                  </a:lnTo>
                  <a:lnTo>
                    <a:pt x="1230" y="2052"/>
                  </a:lnTo>
                  <a:lnTo>
                    <a:pt x="1130" y="2067"/>
                  </a:lnTo>
                  <a:lnTo>
                    <a:pt x="1025" y="2072"/>
                  </a:lnTo>
                  <a:lnTo>
                    <a:pt x="920" y="2067"/>
                  </a:lnTo>
                  <a:lnTo>
                    <a:pt x="820" y="2052"/>
                  </a:lnTo>
                  <a:lnTo>
                    <a:pt x="720" y="2027"/>
                  </a:lnTo>
                  <a:lnTo>
                    <a:pt x="625" y="1992"/>
                  </a:lnTo>
                  <a:lnTo>
                    <a:pt x="535" y="1947"/>
                  </a:lnTo>
                  <a:lnTo>
                    <a:pt x="450" y="1897"/>
                  </a:lnTo>
                  <a:lnTo>
                    <a:pt x="375" y="1837"/>
                  </a:lnTo>
                  <a:lnTo>
                    <a:pt x="300" y="1768"/>
                  </a:lnTo>
                  <a:lnTo>
                    <a:pt x="235" y="1698"/>
                  </a:lnTo>
                  <a:lnTo>
                    <a:pt x="175" y="1618"/>
                  </a:lnTo>
                  <a:lnTo>
                    <a:pt x="125" y="1528"/>
                  </a:lnTo>
                  <a:lnTo>
                    <a:pt x="80" y="1438"/>
                  </a:lnTo>
                  <a:lnTo>
                    <a:pt x="45" y="1343"/>
                  </a:lnTo>
                  <a:lnTo>
                    <a:pt x="20" y="1243"/>
                  </a:lnTo>
                  <a:lnTo>
                    <a:pt x="5" y="1143"/>
                  </a:lnTo>
                  <a:lnTo>
                    <a:pt x="0" y="1039"/>
                  </a:lnTo>
                  <a:lnTo>
                    <a:pt x="5" y="929"/>
                  </a:lnTo>
                  <a:lnTo>
                    <a:pt x="20" y="829"/>
                  </a:lnTo>
                  <a:lnTo>
                    <a:pt x="45" y="729"/>
                  </a:lnTo>
                  <a:lnTo>
                    <a:pt x="80" y="634"/>
                  </a:lnTo>
                  <a:lnTo>
                    <a:pt x="125" y="544"/>
                  </a:lnTo>
                  <a:lnTo>
                    <a:pt x="175" y="460"/>
                  </a:lnTo>
                  <a:lnTo>
                    <a:pt x="235" y="380"/>
                  </a:lnTo>
                  <a:lnTo>
                    <a:pt x="300" y="305"/>
                  </a:lnTo>
                  <a:lnTo>
                    <a:pt x="375" y="235"/>
                  </a:lnTo>
                  <a:lnTo>
                    <a:pt x="450" y="175"/>
                  </a:lnTo>
                  <a:lnTo>
                    <a:pt x="535" y="125"/>
                  </a:lnTo>
                  <a:lnTo>
                    <a:pt x="625" y="80"/>
                  </a:lnTo>
                  <a:lnTo>
                    <a:pt x="720" y="45"/>
                  </a:lnTo>
                  <a:lnTo>
                    <a:pt x="820" y="20"/>
                  </a:lnTo>
                  <a:lnTo>
                    <a:pt x="920" y="5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FFF7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896" name="Freeform 238"/>
            <p:cNvSpPr>
              <a:spLocks/>
            </p:cNvSpPr>
            <p:nvPr/>
          </p:nvSpPr>
          <p:spPr bwMode="auto">
            <a:xfrm>
              <a:off x="5105400" y="3131724"/>
              <a:ext cx="1308100" cy="1329042"/>
            </a:xfrm>
            <a:custGeom>
              <a:avLst/>
              <a:gdLst/>
              <a:ahLst/>
              <a:cxnLst>
                <a:cxn ang="0">
                  <a:pos x="1030" y="0"/>
                </a:cxn>
                <a:cxn ang="0">
                  <a:pos x="1240" y="25"/>
                </a:cxn>
                <a:cxn ang="0">
                  <a:pos x="1430" y="85"/>
                </a:cxn>
                <a:cxn ang="0">
                  <a:pos x="1605" y="180"/>
                </a:cxn>
                <a:cxn ang="0">
                  <a:pos x="1760" y="310"/>
                </a:cxn>
                <a:cxn ang="0">
                  <a:pos x="1885" y="465"/>
                </a:cxn>
                <a:cxn ang="0">
                  <a:pos x="1980" y="639"/>
                </a:cxn>
                <a:cxn ang="0">
                  <a:pos x="2040" y="834"/>
                </a:cxn>
                <a:cxn ang="0">
                  <a:pos x="2060" y="1044"/>
                </a:cxn>
                <a:cxn ang="0">
                  <a:pos x="2055" y="1153"/>
                </a:cxn>
                <a:cxn ang="0">
                  <a:pos x="2015" y="1353"/>
                </a:cxn>
                <a:cxn ang="0">
                  <a:pos x="1935" y="1543"/>
                </a:cxn>
                <a:cxn ang="0">
                  <a:pos x="1825" y="1708"/>
                </a:cxn>
                <a:cxn ang="0">
                  <a:pos x="1685" y="1847"/>
                </a:cxn>
                <a:cxn ang="0">
                  <a:pos x="1520" y="1962"/>
                </a:cxn>
                <a:cxn ang="0">
                  <a:pos x="1335" y="2042"/>
                </a:cxn>
                <a:cxn ang="0">
                  <a:pos x="1135" y="2082"/>
                </a:cxn>
                <a:cxn ang="0">
                  <a:pos x="1030" y="2087"/>
                </a:cxn>
                <a:cxn ang="0">
                  <a:pos x="825" y="2067"/>
                </a:cxn>
                <a:cxn ang="0">
                  <a:pos x="630" y="2007"/>
                </a:cxn>
                <a:cxn ang="0">
                  <a:pos x="455" y="1907"/>
                </a:cxn>
                <a:cxn ang="0">
                  <a:pos x="305" y="1783"/>
                </a:cxn>
                <a:cxn ang="0">
                  <a:pos x="180" y="1628"/>
                </a:cxn>
                <a:cxn ang="0">
                  <a:pos x="85" y="1448"/>
                </a:cxn>
                <a:cxn ang="0">
                  <a:pos x="25" y="1253"/>
                </a:cxn>
                <a:cxn ang="0">
                  <a:pos x="0" y="1044"/>
                </a:cxn>
                <a:cxn ang="0">
                  <a:pos x="5" y="939"/>
                </a:cxn>
                <a:cxn ang="0">
                  <a:pos x="50" y="734"/>
                </a:cxn>
                <a:cxn ang="0">
                  <a:pos x="125" y="549"/>
                </a:cxn>
                <a:cxn ang="0">
                  <a:pos x="235" y="385"/>
                </a:cxn>
                <a:cxn ang="0">
                  <a:pos x="375" y="240"/>
                </a:cxn>
                <a:cxn ang="0">
                  <a:pos x="540" y="130"/>
                </a:cxn>
                <a:cxn ang="0">
                  <a:pos x="725" y="50"/>
                </a:cxn>
                <a:cxn ang="0">
                  <a:pos x="925" y="5"/>
                </a:cxn>
                <a:cxn ang="0">
                  <a:pos x="1030" y="0"/>
                </a:cxn>
              </a:cxnLst>
              <a:rect l="0" t="0" r="r" b="b"/>
              <a:pathLst>
                <a:path w="2060" h="2087">
                  <a:moveTo>
                    <a:pt x="1030" y="0"/>
                  </a:moveTo>
                  <a:lnTo>
                    <a:pt x="1030" y="0"/>
                  </a:lnTo>
                  <a:lnTo>
                    <a:pt x="1135" y="5"/>
                  </a:lnTo>
                  <a:lnTo>
                    <a:pt x="1240" y="25"/>
                  </a:lnTo>
                  <a:lnTo>
                    <a:pt x="1335" y="50"/>
                  </a:lnTo>
                  <a:lnTo>
                    <a:pt x="1430" y="85"/>
                  </a:lnTo>
                  <a:lnTo>
                    <a:pt x="1520" y="130"/>
                  </a:lnTo>
                  <a:lnTo>
                    <a:pt x="1605" y="180"/>
                  </a:lnTo>
                  <a:lnTo>
                    <a:pt x="1685" y="240"/>
                  </a:lnTo>
                  <a:lnTo>
                    <a:pt x="1760" y="310"/>
                  </a:lnTo>
                  <a:lnTo>
                    <a:pt x="1825" y="385"/>
                  </a:lnTo>
                  <a:lnTo>
                    <a:pt x="1885" y="465"/>
                  </a:lnTo>
                  <a:lnTo>
                    <a:pt x="1935" y="549"/>
                  </a:lnTo>
                  <a:lnTo>
                    <a:pt x="1980" y="639"/>
                  </a:lnTo>
                  <a:lnTo>
                    <a:pt x="2015" y="734"/>
                  </a:lnTo>
                  <a:lnTo>
                    <a:pt x="2040" y="834"/>
                  </a:lnTo>
                  <a:lnTo>
                    <a:pt x="2055" y="939"/>
                  </a:lnTo>
                  <a:lnTo>
                    <a:pt x="2060" y="1044"/>
                  </a:lnTo>
                  <a:lnTo>
                    <a:pt x="2055" y="1153"/>
                  </a:lnTo>
                  <a:lnTo>
                    <a:pt x="2040" y="1253"/>
                  </a:lnTo>
                  <a:lnTo>
                    <a:pt x="2015" y="1353"/>
                  </a:lnTo>
                  <a:lnTo>
                    <a:pt x="1980" y="1448"/>
                  </a:lnTo>
                  <a:lnTo>
                    <a:pt x="1935" y="1543"/>
                  </a:lnTo>
                  <a:lnTo>
                    <a:pt x="1885" y="1628"/>
                  </a:lnTo>
                  <a:lnTo>
                    <a:pt x="1825" y="1708"/>
                  </a:lnTo>
                  <a:lnTo>
                    <a:pt x="1760" y="1783"/>
                  </a:lnTo>
                  <a:lnTo>
                    <a:pt x="1685" y="1847"/>
                  </a:lnTo>
                  <a:lnTo>
                    <a:pt x="1605" y="1907"/>
                  </a:lnTo>
                  <a:lnTo>
                    <a:pt x="1520" y="1962"/>
                  </a:lnTo>
                  <a:lnTo>
                    <a:pt x="1430" y="2007"/>
                  </a:lnTo>
                  <a:lnTo>
                    <a:pt x="1335" y="2042"/>
                  </a:lnTo>
                  <a:lnTo>
                    <a:pt x="1240" y="2067"/>
                  </a:lnTo>
                  <a:lnTo>
                    <a:pt x="1135" y="2082"/>
                  </a:lnTo>
                  <a:lnTo>
                    <a:pt x="1030" y="2087"/>
                  </a:lnTo>
                  <a:lnTo>
                    <a:pt x="925" y="2082"/>
                  </a:lnTo>
                  <a:lnTo>
                    <a:pt x="825" y="2067"/>
                  </a:lnTo>
                  <a:lnTo>
                    <a:pt x="725" y="2042"/>
                  </a:lnTo>
                  <a:lnTo>
                    <a:pt x="630" y="2007"/>
                  </a:lnTo>
                  <a:lnTo>
                    <a:pt x="540" y="1962"/>
                  </a:lnTo>
                  <a:lnTo>
                    <a:pt x="455" y="1907"/>
                  </a:lnTo>
                  <a:lnTo>
                    <a:pt x="375" y="1847"/>
                  </a:lnTo>
                  <a:lnTo>
                    <a:pt x="305" y="1783"/>
                  </a:lnTo>
                  <a:lnTo>
                    <a:pt x="235" y="1708"/>
                  </a:lnTo>
                  <a:lnTo>
                    <a:pt x="180" y="1628"/>
                  </a:lnTo>
                  <a:lnTo>
                    <a:pt x="125" y="1543"/>
                  </a:lnTo>
                  <a:lnTo>
                    <a:pt x="85" y="1448"/>
                  </a:lnTo>
                  <a:lnTo>
                    <a:pt x="50" y="1353"/>
                  </a:lnTo>
                  <a:lnTo>
                    <a:pt x="25" y="1253"/>
                  </a:lnTo>
                  <a:lnTo>
                    <a:pt x="5" y="1153"/>
                  </a:lnTo>
                  <a:lnTo>
                    <a:pt x="0" y="1044"/>
                  </a:lnTo>
                  <a:lnTo>
                    <a:pt x="5" y="939"/>
                  </a:lnTo>
                  <a:lnTo>
                    <a:pt x="25" y="834"/>
                  </a:lnTo>
                  <a:lnTo>
                    <a:pt x="50" y="734"/>
                  </a:lnTo>
                  <a:lnTo>
                    <a:pt x="85" y="639"/>
                  </a:lnTo>
                  <a:lnTo>
                    <a:pt x="125" y="549"/>
                  </a:lnTo>
                  <a:lnTo>
                    <a:pt x="180" y="465"/>
                  </a:lnTo>
                  <a:lnTo>
                    <a:pt x="235" y="385"/>
                  </a:lnTo>
                  <a:lnTo>
                    <a:pt x="305" y="310"/>
                  </a:lnTo>
                  <a:lnTo>
                    <a:pt x="375" y="240"/>
                  </a:lnTo>
                  <a:lnTo>
                    <a:pt x="455" y="180"/>
                  </a:lnTo>
                  <a:lnTo>
                    <a:pt x="540" y="130"/>
                  </a:lnTo>
                  <a:lnTo>
                    <a:pt x="630" y="85"/>
                  </a:lnTo>
                  <a:lnTo>
                    <a:pt x="725" y="50"/>
                  </a:lnTo>
                  <a:lnTo>
                    <a:pt x="825" y="25"/>
                  </a:lnTo>
                  <a:lnTo>
                    <a:pt x="925" y="5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897" name="Freeform 237"/>
            <p:cNvSpPr>
              <a:spLocks/>
            </p:cNvSpPr>
            <p:nvPr/>
          </p:nvSpPr>
          <p:spPr bwMode="auto">
            <a:xfrm>
              <a:off x="5102225" y="3128539"/>
              <a:ext cx="1311275" cy="1335410"/>
            </a:xfrm>
            <a:custGeom>
              <a:avLst/>
              <a:gdLst/>
              <a:ahLst/>
              <a:cxnLst>
                <a:cxn ang="0">
                  <a:pos x="1035" y="0"/>
                </a:cxn>
                <a:cxn ang="0">
                  <a:pos x="1240" y="20"/>
                </a:cxn>
                <a:cxn ang="0">
                  <a:pos x="1435" y="85"/>
                </a:cxn>
                <a:cxn ang="0">
                  <a:pos x="1610" y="180"/>
                </a:cxn>
                <a:cxn ang="0">
                  <a:pos x="1765" y="310"/>
                </a:cxn>
                <a:cxn ang="0">
                  <a:pos x="1890" y="465"/>
                </a:cxn>
                <a:cxn ang="0">
                  <a:pos x="1985" y="639"/>
                </a:cxn>
                <a:cxn ang="0">
                  <a:pos x="2045" y="839"/>
                </a:cxn>
                <a:cxn ang="0">
                  <a:pos x="2065" y="1049"/>
                </a:cxn>
                <a:cxn ang="0">
                  <a:pos x="2060" y="1154"/>
                </a:cxn>
                <a:cxn ang="0">
                  <a:pos x="2020" y="1358"/>
                </a:cxn>
                <a:cxn ang="0">
                  <a:pos x="1940" y="1548"/>
                </a:cxn>
                <a:cxn ang="0">
                  <a:pos x="1830" y="1713"/>
                </a:cxn>
                <a:cxn ang="0">
                  <a:pos x="1690" y="1857"/>
                </a:cxn>
                <a:cxn ang="0">
                  <a:pos x="1525" y="1967"/>
                </a:cxn>
                <a:cxn ang="0">
                  <a:pos x="1340" y="2047"/>
                </a:cxn>
                <a:cxn ang="0">
                  <a:pos x="1140" y="2092"/>
                </a:cxn>
                <a:cxn ang="0">
                  <a:pos x="1035" y="2097"/>
                </a:cxn>
                <a:cxn ang="0">
                  <a:pos x="825" y="2072"/>
                </a:cxn>
                <a:cxn ang="0">
                  <a:pos x="630" y="2012"/>
                </a:cxn>
                <a:cxn ang="0">
                  <a:pos x="455" y="1917"/>
                </a:cxn>
                <a:cxn ang="0">
                  <a:pos x="300" y="1788"/>
                </a:cxn>
                <a:cxn ang="0">
                  <a:pos x="175" y="1633"/>
                </a:cxn>
                <a:cxn ang="0">
                  <a:pos x="80" y="1453"/>
                </a:cxn>
                <a:cxn ang="0">
                  <a:pos x="20" y="1258"/>
                </a:cxn>
                <a:cxn ang="0">
                  <a:pos x="0" y="1049"/>
                </a:cxn>
                <a:cxn ang="0">
                  <a:pos x="5" y="939"/>
                </a:cxn>
                <a:cxn ang="0">
                  <a:pos x="45" y="739"/>
                </a:cxn>
                <a:cxn ang="0">
                  <a:pos x="125" y="549"/>
                </a:cxn>
                <a:cxn ang="0">
                  <a:pos x="235" y="385"/>
                </a:cxn>
                <a:cxn ang="0">
                  <a:pos x="375" y="240"/>
                </a:cxn>
                <a:cxn ang="0">
                  <a:pos x="540" y="125"/>
                </a:cxn>
                <a:cxn ang="0">
                  <a:pos x="725" y="45"/>
                </a:cxn>
                <a:cxn ang="0">
                  <a:pos x="925" y="5"/>
                </a:cxn>
                <a:cxn ang="0">
                  <a:pos x="1035" y="0"/>
                </a:cxn>
              </a:cxnLst>
              <a:rect l="0" t="0" r="r" b="b"/>
              <a:pathLst>
                <a:path w="2065" h="2097">
                  <a:moveTo>
                    <a:pt x="1035" y="0"/>
                  </a:moveTo>
                  <a:lnTo>
                    <a:pt x="1035" y="0"/>
                  </a:lnTo>
                  <a:lnTo>
                    <a:pt x="1140" y="5"/>
                  </a:lnTo>
                  <a:lnTo>
                    <a:pt x="1240" y="20"/>
                  </a:lnTo>
                  <a:lnTo>
                    <a:pt x="1340" y="45"/>
                  </a:lnTo>
                  <a:lnTo>
                    <a:pt x="1435" y="85"/>
                  </a:lnTo>
                  <a:lnTo>
                    <a:pt x="1525" y="125"/>
                  </a:lnTo>
                  <a:lnTo>
                    <a:pt x="1610" y="180"/>
                  </a:lnTo>
                  <a:lnTo>
                    <a:pt x="1690" y="240"/>
                  </a:lnTo>
                  <a:lnTo>
                    <a:pt x="1765" y="310"/>
                  </a:lnTo>
                  <a:lnTo>
                    <a:pt x="1830" y="385"/>
                  </a:lnTo>
                  <a:lnTo>
                    <a:pt x="1890" y="465"/>
                  </a:lnTo>
                  <a:lnTo>
                    <a:pt x="1940" y="549"/>
                  </a:lnTo>
                  <a:lnTo>
                    <a:pt x="1985" y="639"/>
                  </a:lnTo>
                  <a:lnTo>
                    <a:pt x="2020" y="739"/>
                  </a:lnTo>
                  <a:lnTo>
                    <a:pt x="2045" y="839"/>
                  </a:lnTo>
                  <a:lnTo>
                    <a:pt x="2060" y="939"/>
                  </a:lnTo>
                  <a:lnTo>
                    <a:pt x="2065" y="1049"/>
                  </a:lnTo>
                  <a:lnTo>
                    <a:pt x="2060" y="1154"/>
                  </a:lnTo>
                  <a:lnTo>
                    <a:pt x="2045" y="1258"/>
                  </a:lnTo>
                  <a:lnTo>
                    <a:pt x="2020" y="1358"/>
                  </a:lnTo>
                  <a:lnTo>
                    <a:pt x="1985" y="1453"/>
                  </a:lnTo>
                  <a:lnTo>
                    <a:pt x="1940" y="1548"/>
                  </a:lnTo>
                  <a:lnTo>
                    <a:pt x="1890" y="1633"/>
                  </a:lnTo>
                  <a:lnTo>
                    <a:pt x="1830" y="1713"/>
                  </a:lnTo>
                  <a:lnTo>
                    <a:pt x="1765" y="1788"/>
                  </a:lnTo>
                  <a:lnTo>
                    <a:pt x="1690" y="1857"/>
                  </a:lnTo>
                  <a:lnTo>
                    <a:pt x="1610" y="1917"/>
                  </a:lnTo>
                  <a:lnTo>
                    <a:pt x="1525" y="1967"/>
                  </a:lnTo>
                  <a:lnTo>
                    <a:pt x="1435" y="2012"/>
                  </a:lnTo>
                  <a:lnTo>
                    <a:pt x="1340" y="2047"/>
                  </a:lnTo>
                  <a:lnTo>
                    <a:pt x="1240" y="2072"/>
                  </a:lnTo>
                  <a:lnTo>
                    <a:pt x="1140" y="2092"/>
                  </a:lnTo>
                  <a:lnTo>
                    <a:pt x="1035" y="2097"/>
                  </a:lnTo>
                  <a:lnTo>
                    <a:pt x="925" y="2092"/>
                  </a:lnTo>
                  <a:lnTo>
                    <a:pt x="825" y="2072"/>
                  </a:lnTo>
                  <a:lnTo>
                    <a:pt x="725" y="2047"/>
                  </a:lnTo>
                  <a:lnTo>
                    <a:pt x="630" y="2012"/>
                  </a:lnTo>
                  <a:lnTo>
                    <a:pt x="540" y="1967"/>
                  </a:lnTo>
                  <a:lnTo>
                    <a:pt x="455" y="1917"/>
                  </a:lnTo>
                  <a:lnTo>
                    <a:pt x="375" y="1857"/>
                  </a:lnTo>
                  <a:lnTo>
                    <a:pt x="300" y="1788"/>
                  </a:lnTo>
                  <a:lnTo>
                    <a:pt x="235" y="1713"/>
                  </a:lnTo>
                  <a:lnTo>
                    <a:pt x="175" y="1633"/>
                  </a:lnTo>
                  <a:lnTo>
                    <a:pt x="125" y="1548"/>
                  </a:lnTo>
                  <a:lnTo>
                    <a:pt x="80" y="1453"/>
                  </a:lnTo>
                  <a:lnTo>
                    <a:pt x="45" y="1358"/>
                  </a:lnTo>
                  <a:lnTo>
                    <a:pt x="20" y="1258"/>
                  </a:lnTo>
                  <a:lnTo>
                    <a:pt x="5" y="1154"/>
                  </a:lnTo>
                  <a:lnTo>
                    <a:pt x="0" y="1049"/>
                  </a:lnTo>
                  <a:lnTo>
                    <a:pt x="5" y="939"/>
                  </a:lnTo>
                  <a:lnTo>
                    <a:pt x="20" y="839"/>
                  </a:lnTo>
                  <a:lnTo>
                    <a:pt x="45" y="739"/>
                  </a:lnTo>
                  <a:lnTo>
                    <a:pt x="80" y="639"/>
                  </a:lnTo>
                  <a:lnTo>
                    <a:pt x="125" y="549"/>
                  </a:lnTo>
                  <a:lnTo>
                    <a:pt x="175" y="465"/>
                  </a:lnTo>
                  <a:lnTo>
                    <a:pt x="235" y="385"/>
                  </a:lnTo>
                  <a:lnTo>
                    <a:pt x="300" y="310"/>
                  </a:lnTo>
                  <a:lnTo>
                    <a:pt x="375" y="240"/>
                  </a:lnTo>
                  <a:lnTo>
                    <a:pt x="455" y="180"/>
                  </a:lnTo>
                  <a:lnTo>
                    <a:pt x="540" y="125"/>
                  </a:lnTo>
                  <a:lnTo>
                    <a:pt x="630" y="85"/>
                  </a:lnTo>
                  <a:lnTo>
                    <a:pt x="725" y="45"/>
                  </a:lnTo>
                  <a:lnTo>
                    <a:pt x="825" y="20"/>
                  </a:lnTo>
                  <a:lnTo>
                    <a:pt x="925" y="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FEB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898" name="Freeform 236"/>
            <p:cNvSpPr>
              <a:spLocks/>
            </p:cNvSpPr>
            <p:nvPr/>
          </p:nvSpPr>
          <p:spPr bwMode="auto">
            <a:xfrm>
              <a:off x="5095875" y="3125355"/>
              <a:ext cx="1320800" cy="1338595"/>
            </a:xfrm>
            <a:custGeom>
              <a:avLst/>
              <a:gdLst/>
              <a:ahLst/>
              <a:cxnLst>
                <a:cxn ang="0">
                  <a:pos x="1040" y="0"/>
                </a:cxn>
                <a:cxn ang="0">
                  <a:pos x="1250" y="20"/>
                </a:cxn>
                <a:cxn ang="0">
                  <a:pos x="1445" y="80"/>
                </a:cxn>
                <a:cxn ang="0">
                  <a:pos x="1620" y="180"/>
                </a:cxn>
                <a:cxn ang="0">
                  <a:pos x="1775" y="310"/>
                </a:cxn>
                <a:cxn ang="0">
                  <a:pos x="1900" y="465"/>
                </a:cxn>
                <a:cxn ang="0">
                  <a:pos x="1995" y="644"/>
                </a:cxn>
                <a:cxn ang="0">
                  <a:pos x="2060" y="839"/>
                </a:cxn>
                <a:cxn ang="0">
                  <a:pos x="2080" y="1054"/>
                </a:cxn>
                <a:cxn ang="0">
                  <a:pos x="2075" y="1159"/>
                </a:cxn>
                <a:cxn ang="0">
                  <a:pos x="2030" y="1363"/>
                </a:cxn>
                <a:cxn ang="0">
                  <a:pos x="1955" y="1553"/>
                </a:cxn>
                <a:cxn ang="0">
                  <a:pos x="1840" y="1723"/>
                </a:cxn>
                <a:cxn ang="0">
                  <a:pos x="1700" y="1862"/>
                </a:cxn>
                <a:cxn ang="0">
                  <a:pos x="1535" y="1977"/>
                </a:cxn>
                <a:cxn ang="0">
                  <a:pos x="1350" y="2057"/>
                </a:cxn>
                <a:cxn ang="0">
                  <a:pos x="1145" y="2097"/>
                </a:cxn>
                <a:cxn ang="0">
                  <a:pos x="1040" y="2102"/>
                </a:cxn>
                <a:cxn ang="0">
                  <a:pos x="830" y="2082"/>
                </a:cxn>
                <a:cxn ang="0">
                  <a:pos x="635" y="2022"/>
                </a:cxn>
                <a:cxn ang="0">
                  <a:pos x="460" y="1922"/>
                </a:cxn>
                <a:cxn ang="0">
                  <a:pos x="305" y="1798"/>
                </a:cxn>
                <a:cxn ang="0">
                  <a:pos x="180" y="1638"/>
                </a:cxn>
                <a:cxn ang="0">
                  <a:pos x="80" y="1463"/>
                </a:cxn>
                <a:cxn ang="0">
                  <a:pos x="20" y="1263"/>
                </a:cxn>
                <a:cxn ang="0">
                  <a:pos x="0" y="1054"/>
                </a:cxn>
                <a:cxn ang="0">
                  <a:pos x="5" y="944"/>
                </a:cxn>
                <a:cxn ang="0">
                  <a:pos x="45" y="739"/>
                </a:cxn>
                <a:cxn ang="0">
                  <a:pos x="125" y="549"/>
                </a:cxn>
                <a:cxn ang="0">
                  <a:pos x="240" y="385"/>
                </a:cxn>
                <a:cxn ang="0">
                  <a:pos x="380" y="240"/>
                </a:cxn>
                <a:cxn ang="0">
                  <a:pos x="545" y="125"/>
                </a:cxn>
                <a:cxn ang="0">
                  <a:pos x="730" y="45"/>
                </a:cxn>
                <a:cxn ang="0">
                  <a:pos x="935" y="5"/>
                </a:cxn>
                <a:cxn ang="0">
                  <a:pos x="1040" y="0"/>
                </a:cxn>
              </a:cxnLst>
              <a:rect l="0" t="0" r="r" b="b"/>
              <a:pathLst>
                <a:path w="2080" h="2102">
                  <a:moveTo>
                    <a:pt x="1040" y="0"/>
                  </a:moveTo>
                  <a:lnTo>
                    <a:pt x="1040" y="0"/>
                  </a:lnTo>
                  <a:lnTo>
                    <a:pt x="1145" y="5"/>
                  </a:lnTo>
                  <a:lnTo>
                    <a:pt x="1250" y="20"/>
                  </a:lnTo>
                  <a:lnTo>
                    <a:pt x="1350" y="45"/>
                  </a:lnTo>
                  <a:lnTo>
                    <a:pt x="1445" y="80"/>
                  </a:lnTo>
                  <a:lnTo>
                    <a:pt x="1535" y="125"/>
                  </a:lnTo>
                  <a:lnTo>
                    <a:pt x="1620" y="180"/>
                  </a:lnTo>
                  <a:lnTo>
                    <a:pt x="1700" y="240"/>
                  </a:lnTo>
                  <a:lnTo>
                    <a:pt x="1775" y="310"/>
                  </a:lnTo>
                  <a:lnTo>
                    <a:pt x="1840" y="385"/>
                  </a:lnTo>
                  <a:lnTo>
                    <a:pt x="1900" y="465"/>
                  </a:lnTo>
                  <a:lnTo>
                    <a:pt x="1955" y="549"/>
                  </a:lnTo>
                  <a:lnTo>
                    <a:pt x="1995" y="644"/>
                  </a:lnTo>
                  <a:lnTo>
                    <a:pt x="2030" y="739"/>
                  </a:lnTo>
                  <a:lnTo>
                    <a:pt x="2060" y="839"/>
                  </a:lnTo>
                  <a:lnTo>
                    <a:pt x="2075" y="944"/>
                  </a:lnTo>
                  <a:lnTo>
                    <a:pt x="2080" y="1054"/>
                  </a:lnTo>
                  <a:lnTo>
                    <a:pt x="2075" y="1159"/>
                  </a:lnTo>
                  <a:lnTo>
                    <a:pt x="2060" y="1263"/>
                  </a:lnTo>
                  <a:lnTo>
                    <a:pt x="2030" y="1363"/>
                  </a:lnTo>
                  <a:lnTo>
                    <a:pt x="1995" y="1463"/>
                  </a:lnTo>
                  <a:lnTo>
                    <a:pt x="1955" y="1553"/>
                  </a:lnTo>
                  <a:lnTo>
                    <a:pt x="1900" y="1638"/>
                  </a:lnTo>
                  <a:lnTo>
                    <a:pt x="1840" y="1723"/>
                  </a:lnTo>
                  <a:lnTo>
                    <a:pt x="1775" y="1798"/>
                  </a:lnTo>
                  <a:lnTo>
                    <a:pt x="1700" y="1862"/>
                  </a:lnTo>
                  <a:lnTo>
                    <a:pt x="1620" y="1922"/>
                  </a:lnTo>
                  <a:lnTo>
                    <a:pt x="1535" y="1977"/>
                  </a:lnTo>
                  <a:lnTo>
                    <a:pt x="1445" y="2022"/>
                  </a:lnTo>
                  <a:lnTo>
                    <a:pt x="1350" y="2057"/>
                  </a:lnTo>
                  <a:lnTo>
                    <a:pt x="1250" y="2082"/>
                  </a:lnTo>
                  <a:lnTo>
                    <a:pt x="1145" y="2097"/>
                  </a:lnTo>
                  <a:lnTo>
                    <a:pt x="1040" y="2102"/>
                  </a:lnTo>
                  <a:lnTo>
                    <a:pt x="935" y="2097"/>
                  </a:lnTo>
                  <a:lnTo>
                    <a:pt x="830" y="2082"/>
                  </a:lnTo>
                  <a:lnTo>
                    <a:pt x="730" y="2057"/>
                  </a:lnTo>
                  <a:lnTo>
                    <a:pt x="635" y="2022"/>
                  </a:lnTo>
                  <a:lnTo>
                    <a:pt x="545" y="1977"/>
                  </a:lnTo>
                  <a:lnTo>
                    <a:pt x="460" y="1922"/>
                  </a:lnTo>
                  <a:lnTo>
                    <a:pt x="380" y="1862"/>
                  </a:lnTo>
                  <a:lnTo>
                    <a:pt x="305" y="1798"/>
                  </a:lnTo>
                  <a:lnTo>
                    <a:pt x="240" y="1723"/>
                  </a:lnTo>
                  <a:lnTo>
                    <a:pt x="180" y="1638"/>
                  </a:lnTo>
                  <a:lnTo>
                    <a:pt x="125" y="1553"/>
                  </a:lnTo>
                  <a:lnTo>
                    <a:pt x="80" y="1463"/>
                  </a:lnTo>
                  <a:lnTo>
                    <a:pt x="45" y="1363"/>
                  </a:lnTo>
                  <a:lnTo>
                    <a:pt x="20" y="1263"/>
                  </a:lnTo>
                  <a:lnTo>
                    <a:pt x="5" y="1159"/>
                  </a:lnTo>
                  <a:lnTo>
                    <a:pt x="0" y="1054"/>
                  </a:lnTo>
                  <a:lnTo>
                    <a:pt x="5" y="944"/>
                  </a:lnTo>
                  <a:lnTo>
                    <a:pt x="20" y="839"/>
                  </a:lnTo>
                  <a:lnTo>
                    <a:pt x="45" y="739"/>
                  </a:lnTo>
                  <a:lnTo>
                    <a:pt x="80" y="644"/>
                  </a:lnTo>
                  <a:lnTo>
                    <a:pt x="125" y="549"/>
                  </a:lnTo>
                  <a:lnTo>
                    <a:pt x="180" y="465"/>
                  </a:lnTo>
                  <a:lnTo>
                    <a:pt x="240" y="385"/>
                  </a:lnTo>
                  <a:lnTo>
                    <a:pt x="305" y="310"/>
                  </a:lnTo>
                  <a:lnTo>
                    <a:pt x="380" y="240"/>
                  </a:lnTo>
                  <a:lnTo>
                    <a:pt x="460" y="180"/>
                  </a:lnTo>
                  <a:lnTo>
                    <a:pt x="545" y="125"/>
                  </a:lnTo>
                  <a:lnTo>
                    <a:pt x="635" y="80"/>
                  </a:lnTo>
                  <a:lnTo>
                    <a:pt x="730" y="45"/>
                  </a:lnTo>
                  <a:lnTo>
                    <a:pt x="830" y="20"/>
                  </a:lnTo>
                  <a:lnTo>
                    <a:pt x="935" y="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FCE0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899" name="Freeform 235"/>
            <p:cNvSpPr>
              <a:spLocks/>
            </p:cNvSpPr>
            <p:nvPr/>
          </p:nvSpPr>
          <p:spPr bwMode="auto">
            <a:xfrm>
              <a:off x="5089525" y="3118987"/>
              <a:ext cx="1327150" cy="1348147"/>
            </a:xfrm>
            <a:custGeom>
              <a:avLst/>
              <a:gdLst/>
              <a:ahLst/>
              <a:cxnLst>
                <a:cxn ang="0">
                  <a:pos x="1045" y="0"/>
                </a:cxn>
                <a:cxn ang="0">
                  <a:pos x="1255" y="25"/>
                </a:cxn>
                <a:cxn ang="0">
                  <a:pos x="1450" y="85"/>
                </a:cxn>
                <a:cxn ang="0">
                  <a:pos x="1630" y="185"/>
                </a:cxn>
                <a:cxn ang="0">
                  <a:pos x="1785" y="310"/>
                </a:cxn>
                <a:cxn ang="0">
                  <a:pos x="1910" y="470"/>
                </a:cxn>
                <a:cxn ang="0">
                  <a:pos x="2010" y="649"/>
                </a:cxn>
                <a:cxn ang="0">
                  <a:pos x="2070" y="849"/>
                </a:cxn>
                <a:cxn ang="0">
                  <a:pos x="2090" y="1059"/>
                </a:cxn>
                <a:cxn ang="0">
                  <a:pos x="2085" y="1169"/>
                </a:cxn>
                <a:cxn ang="0">
                  <a:pos x="2045" y="1373"/>
                </a:cxn>
                <a:cxn ang="0">
                  <a:pos x="1965" y="1563"/>
                </a:cxn>
                <a:cxn ang="0">
                  <a:pos x="1850" y="1733"/>
                </a:cxn>
                <a:cxn ang="0">
                  <a:pos x="1710" y="1877"/>
                </a:cxn>
                <a:cxn ang="0">
                  <a:pos x="1545" y="1992"/>
                </a:cxn>
                <a:cxn ang="0">
                  <a:pos x="1355" y="2072"/>
                </a:cxn>
                <a:cxn ang="0">
                  <a:pos x="1155" y="2112"/>
                </a:cxn>
                <a:cxn ang="0">
                  <a:pos x="1045" y="2117"/>
                </a:cxn>
                <a:cxn ang="0">
                  <a:pos x="835" y="2097"/>
                </a:cxn>
                <a:cxn ang="0">
                  <a:pos x="640" y="2032"/>
                </a:cxn>
                <a:cxn ang="0">
                  <a:pos x="465" y="1937"/>
                </a:cxn>
                <a:cxn ang="0">
                  <a:pos x="310" y="1808"/>
                </a:cxn>
                <a:cxn ang="0">
                  <a:pos x="180" y="1653"/>
                </a:cxn>
                <a:cxn ang="0">
                  <a:pos x="85" y="1473"/>
                </a:cxn>
                <a:cxn ang="0">
                  <a:pos x="25" y="1273"/>
                </a:cxn>
                <a:cxn ang="0">
                  <a:pos x="0" y="1059"/>
                </a:cxn>
                <a:cxn ang="0">
                  <a:pos x="5" y="954"/>
                </a:cxn>
                <a:cxn ang="0">
                  <a:pos x="50" y="744"/>
                </a:cxn>
                <a:cxn ang="0">
                  <a:pos x="130" y="554"/>
                </a:cxn>
                <a:cxn ang="0">
                  <a:pos x="240" y="385"/>
                </a:cxn>
                <a:cxn ang="0">
                  <a:pos x="380" y="245"/>
                </a:cxn>
                <a:cxn ang="0">
                  <a:pos x="550" y="130"/>
                </a:cxn>
                <a:cxn ang="0">
                  <a:pos x="735" y="50"/>
                </a:cxn>
                <a:cxn ang="0">
                  <a:pos x="940" y="5"/>
                </a:cxn>
                <a:cxn ang="0">
                  <a:pos x="1045" y="0"/>
                </a:cxn>
              </a:cxnLst>
              <a:rect l="0" t="0" r="r" b="b"/>
              <a:pathLst>
                <a:path w="2090" h="2117">
                  <a:moveTo>
                    <a:pt x="1045" y="0"/>
                  </a:moveTo>
                  <a:lnTo>
                    <a:pt x="1045" y="0"/>
                  </a:lnTo>
                  <a:lnTo>
                    <a:pt x="1155" y="5"/>
                  </a:lnTo>
                  <a:lnTo>
                    <a:pt x="1255" y="25"/>
                  </a:lnTo>
                  <a:lnTo>
                    <a:pt x="1355" y="50"/>
                  </a:lnTo>
                  <a:lnTo>
                    <a:pt x="1450" y="85"/>
                  </a:lnTo>
                  <a:lnTo>
                    <a:pt x="1545" y="130"/>
                  </a:lnTo>
                  <a:lnTo>
                    <a:pt x="1630" y="185"/>
                  </a:lnTo>
                  <a:lnTo>
                    <a:pt x="1710" y="245"/>
                  </a:lnTo>
                  <a:lnTo>
                    <a:pt x="1785" y="310"/>
                  </a:lnTo>
                  <a:lnTo>
                    <a:pt x="1850" y="385"/>
                  </a:lnTo>
                  <a:lnTo>
                    <a:pt x="1910" y="470"/>
                  </a:lnTo>
                  <a:lnTo>
                    <a:pt x="1965" y="554"/>
                  </a:lnTo>
                  <a:lnTo>
                    <a:pt x="2010" y="649"/>
                  </a:lnTo>
                  <a:lnTo>
                    <a:pt x="2045" y="744"/>
                  </a:lnTo>
                  <a:lnTo>
                    <a:pt x="2070" y="849"/>
                  </a:lnTo>
                  <a:lnTo>
                    <a:pt x="2085" y="954"/>
                  </a:lnTo>
                  <a:lnTo>
                    <a:pt x="2090" y="1059"/>
                  </a:lnTo>
                  <a:lnTo>
                    <a:pt x="2085" y="1169"/>
                  </a:lnTo>
                  <a:lnTo>
                    <a:pt x="2070" y="1273"/>
                  </a:lnTo>
                  <a:lnTo>
                    <a:pt x="2045" y="1373"/>
                  </a:lnTo>
                  <a:lnTo>
                    <a:pt x="2010" y="1473"/>
                  </a:lnTo>
                  <a:lnTo>
                    <a:pt x="1965" y="1563"/>
                  </a:lnTo>
                  <a:lnTo>
                    <a:pt x="1910" y="1653"/>
                  </a:lnTo>
                  <a:lnTo>
                    <a:pt x="1850" y="1733"/>
                  </a:lnTo>
                  <a:lnTo>
                    <a:pt x="1785" y="1808"/>
                  </a:lnTo>
                  <a:lnTo>
                    <a:pt x="1710" y="1877"/>
                  </a:lnTo>
                  <a:lnTo>
                    <a:pt x="1630" y="1937"/>
                  </a:lnTo>
                  <a:lnTo>
                    <a:pt x="1545" y="1992"/>
                  </a:lnTo>
                  <a:lnTo>
                    <a:pt x="1450" y="2032"/>
                  </a:lnTo>
                  <a:lnTo>
                    <a:pt x="1355" y="2072"/>
                  </a:lnTo>
                  <a:lnTo>
                    <a:pt x="1255" y="2097"/>
                  </a:lnTo>
                  <a:lnTo>
                    <a:pt x="1155" y="2112"/>
                  </a:lnTo>
                  <a:lnTo>
                    <a:pt x="1045" y="2117"/>
                  </a:lnTo>
                  <a:lnTo>
                    <a:pt x="940" y="2112"/>
                  </a:lnTo>
                  <a:lnTo>
                    <a:pt x="835" y="2097"/>
                  </a:lnTo>
                  <a:lnTo>
                    <a:pt x="735" y="2072"/>
                  </a:lnTo>
                  <a:lnTo>
                    <a:pt x="640" y="2032"/>
                  </a:lnTo>
                  <a:lnTo>
                    <a:pt x="550" y="1992"/>
                  </a:lnTo>
                  <a:lnTo>
                    <a:pt x="465" y="1937"/>
                  </a:lnTo>
                  <a:lnTo>
                    <a:pt x="380" y="1877"/>
                  </a:lnTo>
                  <a:lnTo>
                    <a:pt x="310" y="1808"/>
                  </a:lnTo>
                  <a:lnTo>
                    <a:pt x="240" y="1733"/>
                  </a:lnTo>
                  <a:lnTo>
                    <a:pt x="180" y="1653"/>
                  </a:lnTo>
                  <a:lnTo>
                    <a:pt x="130" y="1563"/>
                  </a:lnTo>
                  <a:lnTo>
                    <a:pt x="85" y="1473"/>
                  </a:lnTo>
                  <a:lnTo>
                    <a:pt x="50" y="1373"/>
                  </a:lnTo>
                  <a:lnTo>
                    <a:pt x="25" y="1273"/>
                  </a:lnTo>
                  <a:lnTo>
                    <a:pt x="5" y="1169"/>
                  </a:lnTo>
                  <a:lnTo>
                    <a:pt x="0" y="1059"/>
                  </a:lnTo>
                  <a:lnTo>
                    <a:pt x="5" y="954"/>
                  </a:lnTo>
                  <a:lnTo>
                    <a:pt x="25" y="849"/>
                  </a:lnTo>
                  <a:lnTo>
                    <a:pt x="50" y="744"/>
                  </a:lnTo>
                  <a:lnTo>
                    <a:pt x="85" y="649"/>
                  </a:lnTo>
                  <a:lnTo>
                    <a:pt x="130" y="554"/>
                  </a:lnTo>
                  <a:lnTo>
                    <a:pt x="180" y="470"/>
                  </a:lnTo>
                  <a:lnTo>
                    <a:pt x="240" y="385"/>
                  </a:lnTo>
                  <a:lnTo>
                    <a:pt x="310" y="310"/>
                  </a:lnTo>
                  <a:lnTo>
                    <a:pt x="380" y="245"/>
                  </a:lnTo>
                  <a:lnTo>
                    <a:pt x="465" y="185"/>
                  </a:lnTo>
                  <a:lnTo>
                    <a:pt x="550" y="130"/>
                  </a:lnTo>
                  <a:lnTo>
                    <a:pt x="640" y="85"/>
                  </a:lnTo>
                  <a:lnTo>
                    <a:pt x="735" y="50"/>
                  </a:lnTo>
                  <a:lnTo>
                    <a:pt x="835" y="25"/>
                  </a:lnTo>
                  <a:lnTo>
                    <a:pt x="940" y="5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rgbClr val="FCDB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00" name="Freeform 234"/>
            <p:cNvSpPr>
              <a:spLocks/>
            </p:cNvSpPr>
            <p:nvPr/>
          </p:nvSpPr>
          <p:spPr bwMode="auto">
            <a:xfrm>
              <a:off x="5086350" y="3115803"/>
              <a:ext cx="1333500" cy="1354515"/>
            </a:xfrm>
            <a:custGeom>
              <a:avLst/>
              <a:gdLst/>
              <a:ahLst/>
              <a:cxnLst>
                <a:cxn ang="0">
                  <a:pos x="1050" y="0"/>
                </a:cxn>
                <a:cxn ang="0">
                  <a:pos x="1260" y="20"/>
                </a:cxn>
                <a:cxn ang="0">
                  <a:pos x="1455" y="85"/>
                </a:cxn>
                <a:cxn ang="0">
                  <a:pos x="1635" y="180"/>
                </a:cxn>
                <a:cxn ang="0">
                  <a:pos x="1790" y="310"/>
                </a:cxn>
                <a:cxn ang="0">
                  <a:pos x="1920" y="470"/>
                </a:cxn>
                <a:cxn ang="0">
                  <a:pos x="2015" y="649"/>
                </a:cxn>
                <a:cxn ang="0">
                  <a:pos x="2075" y="849"/>
                </a:cxn>
                <a:cxn ang="0">
                  <a:pos x="2100" y="1064"/>
                </a:cxn>
                <a:cxn ang="0">
                  <a:pos x="2090" y="1174"/>
                </a:cxn>
                <a:cxn ang="0">
                  <a:pos x="2050" y="1378"/>
                </a:cxn>
                <a:cxn ang="0">
                  <a:pos x="1970" y="1568"/>
                </a:cxn>
                <a:cxn ang="0">
                  <a:pos x="1860" y="1738"/>
                </a:cxn>
                <a:cxn ang="0">
                  <a:pos x="1715" y="1882"/>
                </a:cxn>
                <a:cxn ang="0">
                  <a:pos x="1550" y="1997"/>
                </a:cxn>
                <a:cxn ang="0">
                  <a:pos x="1360" y="2077"/>
                </a:cxn>
                <a:cxn ang="0">
                  <a:pos x="1155" y="2122"/>
                </a:cxn>
                <a:cxn ang="0">
                  <a:pos x="1050" y="2127"/>
                </a:cxn>
                <a:cxn ang="0">
                  <a:pos x="835" y="2107"/>
                </a:cxn>
                <a:cxn ang="0">
                  <a:pos x="640" y="2042"/>
                </a:cxn>
                <a:cxn ang="0">
                  <a:pos x="460" y="1942"/>
                </a:cxn>
                <a:cxn ang="0">
                  <a:pos x="305" y="1813"/>
                </a:cxn>
                <a:cxn ang="0">
                  <a:pos x="180" y="1658"/>
                </a:cxn>
                <a:cxn ang="0">
                  <a:pos x="80" y="1478"/>
                </a:cxn>
                <a:cxn ang="0">
                  <a:pos x="20" y="1278"/>
                </a:cxn>
                <a:cxn ang="0">
                  <a:pos x="0" y="1064"/>
                </a:cxn>
                <a:cxn ang="0">
                  <a:pos x="5" y="954"/>
                </a:cxn>
                <a:cxn ang="0">
                  <a:pos x="45" y="749"/>
                </a:cxn>
                <a:cxn ang="0">
                  <a:pos x="125" y="554"/>
                </a:cxn>
                <a:cxn ang="0">
                  <a:pos x="240" y="385"/>
                </a:cxn>
                <a:cxn ang="0">
                  <a:pos x="380" y="245"/>
                </a:cxn>
                <a:cxn ang="0">
                  <a:pos x="550" y="130"/>
                </a:cxn>
                <a:cxn ang="0">
                  <a:pos x="735" y="45"/>
                </a:cxn>
                <a:cxn ang="0">
                  <a:pos x="940" y="5"/>
                </a:cxn>
                <a:cxn ang="0">
                  <a:pos x="1050" y="0"/>
                </a:cxn>
              </a:cxnLst>
              <a:rect l="0" t="0" r="r" b="b"/>
              <a:pathLst>
                <a:path w="2100" h="2127">
                  <a:moveTo>
                    <a:pt x="1050" y="0"/>
                  </a:moveTo>
                  <a:lnTo>
                    <a:pt x="1050" y="0"/>
                  </a:lnTo>
                  <a:lnTo>
                    <a:pt x="1155" y="5"/>
                  </a:lnTo>
                  <a:lnTo>
                    <a:pt x="1260" y="20"/>
                  </a:lnTo>
                  <a:lnTo>
                    <a:pt x="1360" y="45"/>
                  </a:lnTo>
                  <a:lnTo>
                    <a:pt x="1455" y="85"/>
                  </a:lnTo>
                  <a:lnTo>
                    <a:pt x="1550" y="130"/>
                  </a:lnTo>
                  <a:lnTo>
                    <a:pt x="1635" y="180"/>
                  </a:lnTo>
                  <a:lnTo>
                    <a:pt x="1715" y="245"/>
                  </a:lnTo>
                  <a:lnTo>
                    <a:pt x="1790" y="310"/>
                  </a:lnTo>
                  <a:lnTo>
                    <a:pt x="1860" y="385"/>
                  </a:lnTo>
                  <a:lnTo>
                    <a:pt x="1920" y="470"/>
                  </a:lnTo>
                  <a:lnTo>
                    <a:pt x="1970" y="554"/>
                  </a:lnTo>
                  <a:lnTo>
                    <a:pt x="2015" y="649"/>
                  </a:lnTo>
                  <a:lnTo>
                    <a:pt x="2050" y="749"/>
                  </a:lnTo>
                  <a:lnTo>
                    <a:pt x="2075" y="849"/>
                  </a:lnTo>
                  <a:lnTo>
                    <a:pt x="2090" y="954"/>
                  </a:lnTo>
                  <a:lnTo>
                    <a:pt x="2100" y="1064"/>
                  </a:lnTo>
                  <a:lnTo>
                    <a:pt x="2090" y="1174"/>
                  </a:lnTo>
                  <a:lnTo>
                    <a:pt x="2075" y="1278"/>
                  </a:lnTo>
                  <a:lnTo>
                    <a:pt x="2050" y="1378"/>
                  </a:lnTo>
                  <a:lnTo>
                    <a:pt x="2015" y="1478"/>
                  </a:lnTo>
                  <a:lnTo>
                    <a:pt x="1970" y="1568"/>
                  </a:lnTo>
                  <a:lnTo>
                    <a:pt x="1920" y="1658"/>
                  </a:lnTo>
                  <a:lnTo>
                    <a:pt x="1860" y="1738"/>
                  </a:lnTo>
                  <a:lnTo>
                    <a:pt x="1790" y="1813"/>
                  </a:lnTo>
                  <a:lnTo>
                    <a:pt x="1715" y="1882"/>
                  </a:lnTo>
                  <a:lnTo>
                    <a:pt x="1635" y="1942"/>
                  </a:lnTo>
                  <a:lnTo>
                    <a:pt x="1550" y="1997"/>
                  </a:lnTo>
                  <a:lnTo>
                    <a:pt x="1455" y="2042"/>
                  </a:lnTo>
                  <a:lnTo>
                    <a:pt x="1360" y="2077"/>
                  </a:lnTo>
                  <a:lnTo>
                    <a:pt x="1260" y="2107"/>
                  </a:lnTo>
                  <a:lnTo>
                    <a:pt x="1155" y="2122"/>
                  </a:lnTo>
                  <a:lnTo>
                    <a:pt x="1050" y="2127"/>
                  </a:lnTo>
                  <a:lnTo>
                    <a:pt x="940" y="2122"/>
                  </a:lnTo>
                  <a:lnTo>
                    <a:pt x="835" y="2107"/>
                  </a:lnTo>
                  <a:lnTo>
                    <a:pt x="735" y="2077"/>
                  </a:lnTo>
                  <a:lnTo>
                    <a:pt x="640" y="2042"/>
                  </a:lnTo>
                  <a:lnTo>
                    <a:pt x="550" y="1997"/>
                  </a:lnTo>
                  <a:lnTo>
                    <a:pt x="460" y="1942"/>
                  </a:lnTo>
                  <a:lnTo>
                    <a:pt x="380" y="1882"/>
                  </a:lnTo>
                  <a:lnTo>
                    <a:pt x="305" y="1813"/>
                  </a:lnTo>
                  <a:lnTo>
                    <a:pt x="240" y="1738"/>
                  </a:lnTo>
                  <a:lnTo>
                    <a:pt x="180" y="1658"/>
                  </a:lnTo>
                  <a:lnTo>
                    <a:pt x="125" y="1568"/>
                  </a:lnTo>
                  <a:lnTo>
                    <a:pt x="80" y="1478"/>
                  </a:lnTo>
                  <a:lnTo>
                    <a:pt x="45" y="1378"/>
                  </a:lnTo>
                  <a:lnTo>
                    <a:pt x="20" y="1278"/>
                  </a:lnTo>
                  <a:lnTo>
                    <a:pt x="5" y="1174"/>
                  </a:lnTo>
                  <a:lnTo>
                    <a:pt x="0" y="1064"/>
                  </a:lnTo>
                  <a:lnTo>
                    <a:pt x="5" y="954"/>
                  </a:lnTo>
                  <a:lnTo>
                    <a:pt x="20" y="849"/>
                  </a:lnTo>
                  <a:lnTo>
                    <a:pt x="45" y="749"/>
                  </a:lnTo>
                  <a:lnTo>
                    <a:pt x="80" y="649"/>
                  </a:lnTo>
                  <a:lnTo>
                    <a:pt x="125" y="554"/>
                  </a:lnTo>
                  <a:lnTo>
                    <a:pt x="180" y="470"/>
                  </a:lnTo>
                  <a:lnTo>
                    <a:pt x="240" y="385"/>
                  </a:lnTo>
                  <a:lnTo>
                    <a:pt x="305" y="310"/>
                  </a:lnTo>
                  <a:lnTo>
                    <a:pt x="380" y="245"/>
                  </a:lnTo>
                  <a:lnTo>
                    <a:pt x="460" y="180"/>
                  </a:lnTo>
                  <a:lnTo>
                    <a:pt x="550" y="130"/>
                  </a:lnTo>
                  <a:lnTo>
                    <a:pt x="640" y="85"/>
                  </a:lnTo>
                  <a:lnTo>
                    <a:pt x="735" y="45"/>
                  </a:lnTo>
                  <a:lnTo>
                    <a:pt x="835" y="20"/>
                  </a:lnTo>
                  <a:lnTo>
                    <a:pt x="940" y="5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FCD3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01" name="Freeform 233"/>
            <p:cNvSpPr>
              <a:spLocks/>
            </p:cNvSpPr>
            <p:nvPr/>
          </p:nvSpPr>
          <p:spPr bwMode="auto">
            <a:xfrm>
              <a:off x="5080000" y="3109435"/>
              <a:ext cx="1339850" cy="1364067"/>
            </a:xfrm>
            <a:custGeom>
              <a:avLst/>
              <a:gdLst/>
              <a:ahLst/>
              <a:cxnLst>
                <a:cxn ang="0">
                  <a:pos x="1055" y="0"/>
                </a:cxn>
                <a:cxn ang="0">
                  <a:pos x="1265" y="25"/>
                </a:cxn>
                <a:cxn ang="0">
                  <a:pos x="1465" y="85"/>
                </a:cxn>
                <a:cxn ang="0">
                  <a:pos x="1645" y="185"/>
                </a:cxn>
                <a:cxn ang="0">
                  <a:pos x="1800" y="315"/>
                </a:cxn>
                <a:cxn ang="0">
                  <a:pos x="1930" y="475"/>
                </a:cxn>
                <a:cxn ang="0">
                  <a:pos x="2025" y="654"/>
                </a:cxn>
                <a:cxn ang="0">
                  <a:pos x="2090" y="854"/>
                </a:cxn>
                <a:cxn ang="0">
                  <a:pos x="2110" y="1074"/>
                </a:cxn>
                <a:cxn ang="0">
                  <a:pos x="2105" y="1179"/>
                </a:cxn>
                <a:cxn ang="0">
                  <a:pos x="2060" y="1388"/>
                </a:cxn>
                <a:cxn ang="0">
                  <a:pos x="1980" y="1578"/>
                </a:cxn>
                <a:cxn ang="0">
                  <a:pos x="1870" y="1753"/>
                </a:cxn>
                <a:cxn ang="0">
                  <a:pos x="1725" y="1897"/>
                </a:cxn>
                <a:cxn ang="0">
                  <a:pos x="1555" y="2012"/>
                </a:cxn>
                <a:cxn ang="0">
                  <a:pos x="1370" y="2092"/>
                </a:cxn>
                <a:cxn ang="0">
                  <a:pos x="1160" y="2137"/>
                </a:cxn>
                <a:cxn ang="0">
                  <a:pos x="1055" y="2142"/>
                </a:cxn>
                <a:cxn ang="0">
                  <a:pos x="845" y="2117"/>
                </a:cxn>
                <a:cxn ang="0">
                  <a:pos x="645" y="2057"/>
                </a:cxn>
                <a:cxn ang="0">
                  <a:pos x="465" y="1957"/>
                </a:cxn>
                <a:cxn ang="0">
                  <a:pos x="310" y="1828"/>
                </a:cxn>
                <a:cxn ang="0">
                  <a:pos x="180" y="1668"/>
                </a:cxn>
                <a:cxn ang="0">
                  <a:pos x="85" y="1488"/>
                </a:cxn>
                <a:cxn ang="0">
                  <a:pos x="20" y="1288"/>
                </a:cxn>
                <a:cxn ang="0">
                  <a:pos x="0" y="1074"/>
                </a:cxn>
                <a:cxn ang="0">
                  <a:pos x="5" y="964"/>
                </a:cxn>
                <a:cxn ang="0">
                  <a:pos x="45" y="754"/>
                </a:cxn>
                <a:cxn ang="0">
                  <a:pos x="125" y="564"/>
                </a:cxn>
                <a:cxn ang="0">
                  <a:pos x="240" y="390"/>
                </a:cxn>
                <a:cxn ang="0">
                  <a:pos x="385" y="245"/>
                </a:cxn>
                <a:cxn ang="0">
                  <a:pos x="550" y="130"/>
                </a:cxn>
                <a:cxn ang="0">
                  <a:pos x="740" y="50"/>
                </a:cxn>
                <a:cxn ang="0">
                  <a:pos x="945" y="10"/>
                </a:cxn>
                <a:cxn ang="0">
                  <a:pos x="1055" y="0"/>
                </a:cxn>
              </a:cxnLst>
              <a:rect l="0" t="0" r="r" b="b"/>
              <a:pathLst>
                <a:path w="2110" h="2142">
                  <a:moveTo>
                    <a:pt x="1055" y="0"/>
                  </a:moveTo>
                  <a:lnTo>
                    <a:pt x="1055" y="0"/>
                  </a:lnTo>
                  <a:lnTo>
                    <a:pt x="1160" y="10"/>
                  </a:lnTo>
                  <a:lnTo>
                    <a:pt x="1265" y="25"/>
                  </a:lnTo>
                  <a:lnTo>
                    <a:pt x="1370" y="50"/>
                  </a:lnTo>
                  <a:lnTo>
                    <a:pt x="1465" y="85"/>
                  </a:lnTo>
                  <a:lnTo>
                    <a:pt x="1555" y="130"/>
                  </a:lnTo>
                  <a:lnTo>
                    <a:pt x="1645" y="185"/>
                  </a:lnTo>
                  <a:lnTo>
                    <a:pt x="1725" y="245"/>
                  </a:lnTo>
                  <a:lnTo>
                    <a:pt x="1800" y="315"/>
                  </a:lnTo>
                  <a:lnTo>
                    <a:pt x="1870" y="390"/>
                  </a:lnTo>
                  <a:lnTo>
                    <a:pt x="1930" y="475"/>
                  </a:lnTo>
                  <a:lnTo>
                    <a:pt x="1980" y="564"/>
                  </a:lnTo>
                  <a:lnTo>
                    <a:pt x="2025" y="654"/>
                  </a:lnTo>
                  <a:lnTo>
                    <a:pt x="2060" y="754"/>
                  </a:lnTo>
                  <a:lnTo>
                    <a:pt x="2090" y="854"/>
                  </a:lnTo>
                  <a:lnTo>
                    <a:pt x="2105" y="964"/>
                  </a:lnTo>
                  <a:lnTo>
                    <a:pt x="2110" y="1074"/>
                  </a:lnTo>
                  <a:lnTo>
                    <a:pt x="2105" y="1179"/>
                  </a:lnTo>
                  <a:lnTo>
                    <a:pt x="2090" y="1288"/>
                  </a:lnTo>
                  <a:lnTo>
                    <a:pt x="2060" y="1388"/>
                  </a:lnTo>
                  <a:lnTo>
                    <a:pt x="2025" y="1488"/>
                  </a:lnTo>
                  <a:lnTo>
                    <a:pt x="1980" y="1578"/>
                  </a:lnTo>
                  <a:lnTo>
                    <a:pt x="1930" y="1668"/>
                  </a:lnTo>
                  <a:lnTo>
                    <a:pt x="1870" y="1753"/>
                  </a:lnTo>
                  <a:lnTo>
                    <a:pt x="1800" y="1828"/>
                  </a:lnTo>
                  <a:lnTo>
                    <a:pt x="1725" y="1897"/>
                  </a:lnTo>
                  <a:lnTo>
                    <a:pt x="1645" y="1957"/>
                  </a:lnTo>
                  <a:lnTo>
                    <a:pt x="1555" y="2012"/>
                  </a:lnTo>
                  <a:lnTo>
                    <a:pt x="1465" y="2057"/>
                  </a:lnTo>
                  <a:lnTo>
                    <a:pt x="1370" y="2092"/>
                  </a:lnTo>
                  <a:lnTo>
                    <a:pt x="1265" y="2117"/>
                  </a:lnTo>
                  <a:lnTo>
                    <a:pt x="1160" y="2137"/>
                  </a:lnTo>
                  <a:lnTo>
                    <a:pt x="1055" y="2142"/>
                  </a:lnTo>
                  <a:lnTo>
                    <a:pt x="945" y="2137"/>
                  </a:lnTo>
                  <a:lnTo>
                    <a:pt x="845" y="2117"/>
                  </a:lnTo>
                  <a:lnTo>
                    <a:pt x="740" y="2092"/>
                  </a:lnTo>
                  <a:lnTo>
                    <a:pt x="645" y="2057"/>
                  </a:lnTo>
                  <a:lnTo>
                    <a:pt x="550" y="2012"/>
                  </a:lnTo>
                  <a:lnTo>
                    <a:pt x="465" y="1957"/>
                  </a:lnTo>
                  <a:lnTo>
                    <a:pt x="385" y="1897"/>
                  </a:lnTo>
                  <a:lnTo>
                    <a:pt x="310" y="1828"/>
                  </a:lnTo>
                  <a:lnTo>
                    <a:pt x="240" y="1753"/>
                  </a:lnTo>
                  <a:lnTo>
                    <a:pt x="180" y="1668"/>
                  </a:lnTo>
                  <a:lnTo>
                    <a:pt x="125" y="1578"/>
                  </a:lnTo>
                  <a:lnTo>
                    <a:pt x="85" y="1488"/>
                  </a:lnTo>
                  <a:lnTo>
                    <a:pt x="45" y="1388"/>
                  </a:lnTo>
                  <a:lnTo>
                    <a:pt x="20" y="1288"/>
                  </a:lnTo>
                  <a:lnTo>
                    <a:pt x="5" y="1179"/>
                  </a:lnTo>
                  <a:lnTo>
                    <a:pt x="0" y="1074"/>
                  </a:lnTo>
                  <a:lnTo>
                    <a:pt x="5" y="964"/>
                  </a:lnTo>
                  <a:lnTo>
                    <a:pt x="20" y="854"/>
                  </a:lnTo>
                  <a:lnTo>
                    <a:pt x="45" y="754"/>
                  </a:lnTo>
                  <a:lnTo>
                    <a:pt x="85" y="654"/>
                  </a:lnTo>
                  <a:lnTo>
                    <a:pt x="125" y="564"/>
                  </a:lnTo>
                  <a:lnTo>
                    <a:pt x="180" y="475"/>
                  </a:lnTo>
                  <a:lnTo>
                    <a:pt x="240" y="390"/>
                  </a:lnTo>
                  <a:lnTo>
                    <a:pt x="310" y="315"/>
                  </a:lnTo>
                  <a:lnTo>
                    <a:pt x="385" y="245"/>
                  </a:lnTo>
                  <a:lnTo>
                    <a:pt x="465" y="185"/>
                  </a:lnTo>
                  <a:lnTo>
                    <a:pt x="550" y="130"/>
                  </a:lnTo>
                  <a:lnTo>
                    <a:pt x="645" y="85"/>
                  </a:lnTo>
                  <a:lnTo>
                    <a:pt x="740" y="50"/>
                  </a:lnTo>
                  <a:lnTo>
                    <a:pt x="845" y="25"/>
                  </a:lnTo>
                  <a:lnTo>
                    <a:pt x="945" y="10"/>
                  </a:lnTo>
                  <a:lnTo>
                    <a:pt x="1055" y="0"/>
                  </a:lnTo>
                  <a:close/>
                </a:path>
              </a:pathLst>
            </a:custGeom>
            <a:solidFill>
              <a:srgbClr val="FCCC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02" name="Freeform 232"/>
            <p:cNvSpPr>
              <a:spLocks/>
            </p:cNvSpPr>
            <p:nvPr/>
          </p:nvSpPr>
          <p:spPr bwMode="auto">
            <a:xfrm>
              <a:off x="5073650" y="3106251"/>
              <a:ext cx="1346200" cy="1367251"/>
            </a:xfrm>
            <a:custGeom>
              <a:avLst/>
              <a:gdLst/>
              <a:ahLst/>
              <a:cxnLst>
                <a:cxn ang="0">
                  <a:pos x="1060" y="0"/>
                </a:cxn>
                <a:cxn ang="0">
                  <a:pos x="1275" y="20"/>
                </a:cxn>
                <a:cxn ang="0">
                  <a:pos x="1475" y="85"/>
                </a:cxn>
                <a:cxn ang="0">
                  <a:pos x="1655" y="185"/>
                </a:cxn>
                <a:cxn ang="0">
                  <a:pos x="1810" y="315"/>
                </a:cxn>
                <a:cxn ang="0">
                  <a:pos x="1940" y="475"/>
                </a:cxn>
                <a:cxn ang="0">
                  <a:pos x="2040" y="659"/>
                </a:cxn>
                <a:cxn ang="0">
                  <a:pos x="2100" y="859"/>
                </a:cxn>
                <a:cxn ang="0">
                  <a:pos x="2120" y="1074"/>
                </a:cxn>
                <a:cxn ang="0">
                  <a:pos x="2115" y="1184"/>
                </a:cxn>
                <a:cxn ang="0">
                  <a:pos x="2075" y="1393"/>
                </a:cxn>
                <a:cxn ang="0">
                  <a:pos x="1995" y="1588"/>
                </a:cxn>
                <a:cxn ang="0">
                  <a:pos x="1880" y="1758"/>
                </a:cxn>
                <a:cxn ang="0">
                  <a:pos x="1735" y="1902"/>
                </a:cxn>
                <a:cxn ang="0">
                  <a:pos x="1565" y="2017"/>
                </a:cxn>
                <a:cxn ang="0">
                  <a:pos x="1375" y="2102"/>
                </a:cxn>
                <a:cxn ang="0">
                  <a:pos x="1170" y="2142"/>
                </a:cxn>
                <a:cxn ang="0">
                  <a:pos x="1060" y="2147"/>
                </a:cxn>
                <a:cxn ang="0">
                  <a:pos x="850" y="2127"/>
                </a:cxn>
                <a:cxn ang="0">
                  <a:pos x="650" y="2062"/>
                </a:cxn>
                <a:cxn ang="0">
                  <a:pos x="470" y="1967"/>
                </a:cxn>
                <a:cxn ang="0">
                  <a:pos x="310" y="1833"/>
                </a:cxn>
                <a:cxn ang="0">
                  <a:pos x="185" y="1673"/>
                </a:cxn>
                <a:cxn ang="0">
                  <a:pos x="85" y="1493"/>
                </a:cxn>
                <a:cxn ang="0">
                  <a:pos x="25" y="1288"/>
                </a:cxn>
                <a:cxn ang="0">
                  <a:pos x="0" y="1074"/>
                </a:cxn>
                <a:cxn ang="0">
                  <a:pos x="5" y="964"/>
                </a:cxn>
                <a:cxn ang="0">
                  <a:pos x="50" y="754"/>
                </a:cxn>
                <a:cxn ang="0">
                  <a:pos x="130" y="564"/>
                </a:cxn>
                <a:cxn ang="0">
                  <a:pos x="245" y="390"/>
                </a:cxn>
                <a:cxn ang="0">
                  <a:pos x="390" y="245"/>
                </a:cxn>
                <a:cxn ang="0">
                  <a:pos x="555" y="130"/>
                </a:cxn>
                <a:cxn ang="0">
                  <a:pos x="745" y="50"/>
                </a:cxn>
                <a:cxn ang="0">
                  <a:pos x="955" y="5"/>
                </a:cxn>
                <a:cxn ang="0">
                  <a:pos x="1060" y="0"/>
                </a:cxn>
              </a:cxnLst>
              <a:rect l="0" t="0" r="r" b="b"/>
              <a:pathLst>
                <a:path w="2120" h="2147">
                  <a:moveTo>
                    <a:pt x="1060" y="0"/>
                  </a:moveTo>
                  <a:lnTo>
                    <a:pt x="1060" y="0"/>
                  </a:lnTo>
                  <a:lnTo>
                    <a:pt x="1170" y="5"/>
                  </a:lnTo>
                  <a:lnTo>
                    <a:pt x="1275" y="20"/>
                  </a:lnTo>
                  <a:lnTo>
                    <a:pt x="1375" y="50"/>
                  </a:lnTo>
                  <a:lnTo>
                    <a:pt x="1475" y="85"/>
                  </a:lnTo>
                  <a:lnTo>
                    <a:pt x="1565" y="130"/>
                  </a:lnTo>
                  <a:lnTo>
                    <a:pt x="1655" y="185"/>
                  </a:lnTo>
                  <a:lnTo>
                    <a:pt x="1735" y="245"/>
                  </a:lnTo>
                  <a:lnTo>
                    <a:pt x="1810" y="315"/>
                  </a:lnTo>
                  <a:lnTo>
                    <a:pt x="1880" y="390"/>
                  </a:lnTo>
                  <a:lnTo>
                    <a:pt x="1940" y="475"/>
                  </a:lnTo>
                  <a:lnTo>
                    <a:pt x="1995" y="564"/>
                  </a:lnTo>
                  <a:lnTo>
                    <a:pt x="2040" y="659"/>
                  </a:lnTo>
                  <a:lnTo>
                    <a:pt x="2075" y="754"/>
                  </a:lnTo>
                  <a:lnTo>
                    <a:pt x="2100" y="859"/>
                  </a:lnTo>
                  <a:lnTo>
                    <a:pt x="2115" y="964"/>
                  </a:lnTo>
                  <a:lnTo>
                    <a:pt x="2120" y="1074"/>
                  </a:lnTo>
                  <a:lnTo>
                    <a:pt x="2115" y="1184"/>
                  </a:lnTo>
                  <a:lnTo>
                    <a:pt x="2100" y="1288"/>
                  </a:lnTo>
                  <a:lnTo>
                    <a:pt x="2075" y="1393"/>
                  </a:lnTo>
                  <a:lnTo>
                    <a:pt x="2040" y="1493"/>
                  </a:lnTo>
                  <a:lnTo>
                    <a:pt x="1995" y="1588"/>
                  </a:lnTo>
                  <a:lnTo>
                    <a:pt x="1940" y="1673"/>
                  </a:lnTo>
                  <a:lnTo>
                    <a:pt x="1880" y="1758"/>
                  </a:lnTo>
                  <a:lnTo>
                    <a:pt x="1810" y="1833"/>
                  </a:lnTo>
                  <a:lnTo>
                    <a:pt x="1735" y="1902"/>
                  </a:lnTo>
                  <a:lnTo>
                    <a:pt x="1655" y="1967"/>
                  </a:lnTo>
                  <a:lnTo>
                    <a:pt x="1565" y="2017"/>
                  </a:lnTo>
                  <a:lnTo>
                    <a:pt x="1475" y="2062"/>
                  </a:lnTo>
                  <a:lnTo>
                    <a:pt x="1375" y="2102"/>
                  </a:lnTo>
                  <a:lnTo>
                    <a:pt x="1275" y="2127"/>
                  </a:lnTo>
                  <a:lnTo>
                    <a:pt x="1170" y="2142"/>
                  </a:lnTo>
                  <a:lnTo>
                    <a:pt x="1060" y="2147"/>
                  </a:lnTo>
                  <a:lnTo>
                    <a:pt x="955" y="2142"/>
                  </a:lnTo>
                  <a:lnTo>
                    <a:pt x="850" y="2127"/>
                  </a:lnTo>
                  <a:lnTo>
                    <a:pt x="745" y="2102"/>
                  </a:lnTo>
                  <a:lnTo>
                    <a:pt x="650" y="2062"/>
                  </a:lnTo>
                  <a:lnTo>
                    <a:pt x="555" y="2017"/>
                  </a:lnTo>
                  <a:lnTo>
                    <a:pt x="470" y="1967"/>
                  </a:lnTo>
                  <a:lnTo>
                    <a:pt x="390" y="1902"/>
                  </a:lnTo>
                  <a:lnTo>
                    <a:pt x="310" y="1833"/>
                  </a:lnTo>
                  <a:lnTo>
                    <a:pt x="245" y="1758"/>
                  </a:lnTo>
                  <a:lnTo>
                    <a:pt x="185" y="1673"/>
                  </a:lnTo>
                  <a:lnTo>
                    <a:pt x="130" y="1588"/>
                  </a:lnTo>
                  <a:lnTo>
                    <a:pt x="85" y="1493"/>
                  </a:lnTo>
                  <a:lnTo>
                    <a:pt x="50" y="1393"/>
                  </a:lnTo>
                  <a:lnTo>
                    <a:pt x="25" y="1288"/>
                  </a:lnTo>
                  <a:lnTo>
                    <a:pt x="5" y="1184"/>
                  </a:lnTo>
                  <a:lnTo>
                    <a:pt x="0" y="1074"/>
                  </a:lnTo>
                  <a:lnTo>
                    <a:pt x="5" y="964"/>
                  </a:lnTo>
                  <a:lnTo>
                    <a:pt x="25" y="859"/>
                  </a:lnTo>
                  <a:lnTo>
                    <a:pt x="50" y="754"/>
                  </a:lnTo>
                  <a:lnTo>
                    <a:pt x="85" y="659"/>
                  </a:lnTo>
                  <a:lnTo>
                    <a:pt x="130" y="564"/>
                  </a:lnTo>
                  <a:lnTo>
                    <a:pt x="185" y="475"/>
                  </a:lnTo>
                  <a:lnTo>
                    <a:pt x="245" y="390"/>
                  </a:lnTo>
                  <a:lnTo>
                    <a:pt x="310" y="315"/>
                  </a:lnTo>
                  <a:lnTo>
                    <a:pt x="390" y="245"/>
                  </a:lnTo>
                  <a:lnTo>
                    <a:pt x="470" y="185"/>
                  </a:lnTo>
                  <a:lnTo>
                    <a:pt x="555" y="130"/>
                  </a:lnTo>
                  <a:lnTo>
                    <a:pt x="650" y="85"/>
                  </a:lnTo>
                  <a:lnTo>
                    <a:pt x="745" y="50"/>
                  </a:lnTo>
                  <a:lnTo>
                    <a:pt x="850" y="20"/>
                  </a:lnTo>
                  <a:lnTo>
                    <a:pt x="955" y="5"/>
                  </a:lnTo>
                  <a:lnTo>
                    <a:pt x="1060" y="0"/>
                  </a:lnTo>
                  <a:close/>
                </a:path>
              </a:pathLst>
            </a:custGeom>
            <a:solidFill>
              <a:srgbClr val="FCC7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03" name="Freeform 231"/>
            <p:cNvSpPr>
              <a:spLocks/>
            </p:cNvSpPr>
            <p:nvPr/>
          </p:nvSpPr>
          <p:spPr bwMode="auto">
            <a:xfrm>
              <a:off x="5070475" y="3103067"/>
              <a:ext cx="1352550" cy="1373620"/>
            </a:xfrm>
            <a:custGeom>
              <a:avLst/>
              <a:gdLst/>
              <a:ahLst/>
              <a:cxnLst>
                <a:cxn ang="0">
                  <a:pos x="1065" y="0"/>
                </a:cxn>
                <a:cxn ang="0">
                  <a:pos x="1280" y="20"/>
                </a:cxn>
                <a:cxn ang="0">
                  <a:pos x="1475" y="85"/>
                </a:cxn>
                <a:cxn ang="0">
                  <a:pos x="1660" y="185"/>
                </a:cxn>
                <a:cxn ang="0">
                  <a:pos x="1815" y="315"/>
                </a:cxn>
                <a:cxn ang="0">
                  <a:pos x="1945" y="475"/>
                </a:cxn>
                <a:cxn ang="0">
                  <a:pos x="2045" y="659"/>
                </a:cxn>
                <a:cxn ang="0">
                  <a:pos x="2105" y="859"/>
                </a:cxn>
                <a:cxn ang="0">
                  <a:pos x="2130" y="1079"/>
                </a:cxn>
                <a:cxn ang="0">
                  <a:pos x="2125" y="1189"/>
                </a:cxn>
                <a:cxn ang="0">
                  <a:pos x="2080" y="1398"/>
                </a:cxn>
                <a:cxn ang="0">
                  <a:pos x="2000" y="1593"/>
                </a:cxn>
                <a:cxn ang="0">
                  <a:pos x="1885" y="1763"/>
                </a:cxn>
                <a:cxn ang="0">
                  <a:pos x="1740" y="1912"/>
                </a:cxn>
                <a:cxn ang="0">
                  <a:pos x="1570" y="2027"/>
                </a:cxn>
                <a:cxn ang="0">
                  <a:pos x="1380" y="2107"/>
                </a:cxn>
                <a:cxn ang="0">
                  <a:pos x="1170" y="2152"/>
                </a:cxn>
                <a:cxn ang="0">
                  <a:pos x="1065" y="2157"/>
                </a:cxn>
                <a:cxn ang="0">
                  <a:pos x="850" y="2137"/>
                </a:cxn>
                <a:cxn ang="0">
                  <a:pos x="650" y="2072"/>
                </a:cxn>
                <a:cxn ang="0">
                  <a:pos x="470" y="1972"/>
                </a:cxn>
                <a:cxn ang="0">
                  <a:pos x="310" y="1843"/>
                </a:cxn>
                <a:cxn ang="0">
                  <a:pos x="180" y="1683"/>
                </a:cxn>
                <a:cxn ang="0">
                  <a:pos x="80" y="1498"/>
                </a:cxn>
                <a:cxn ang="0">
                  <a:pos x="20" y="1293"/>
                </a:cxn>
                <a:cxn ang="0">
                  <a:pos x="0" y="1079"/>
                </a:cxn>
                <a:cxn ang="0">
                  <a:pos x="5" y="969"/>
                </a:cxn>
                <a:cxn ang="0">
                  <a:pos x="45" y="759"/>
                </a:cxn>
                <a:cxn ang="0">
                  <a:pos x="125" y="564"/>
                </a:cxn>
                <a:cxn ang="0">
                  <a:pos x="240" y="390"/>
                </a:cxn>
                <a:cxn ang="0">
                  <a:pos x="385" y="245"/>
                </a:cxn>
                <a:cxn ang="0">
                  <a:pos x="555" y="130"/>
                </a:cxn>
                <a:cxn ang="0">
                  <a:pos x="745" y="45"/>
                </a:cxn>
                <a:cxn ang="0">
                  <a:pos x="955" y="5"/>
                </a:cxn>
                <a:cxn ang="0">
                  <a:pos x="1065" y="0"/>
                </a:cxn>
              </a:cxnLst>
              <a:rect l="0" t="0" r="r" b="b"/>
              <a:pathLst>
                <a:path w="2130" h="2157">
                  <a:moveTo>
                    <a:pt x="1065" y="0"/>
                  </a:moveTo>
                  <a:lnTo>
                    <a:pt x="1065" y="0"/>
                  </a:lnTo>
                  <a:lnTo>
                    <a:pt x="1170" y="5"/>
                  </a:lnTo>
                  <a:lnTo>
                    <a:pt x="1280" y="20"/>
                  </a:lnTo>
                  <a:lnTo>
                    <a:pt x="1380" y="45"/>
                  </a:lnTo>
                  <a:lnTo>
                    <a:pt x="1475" y="85"/>
                  </a:lnTo>
                  <a:lnTo>
                    <a:pt x="1570" y="130"/>
                  </a:lnTo>
                  <a:lnTo>
                    <a:pt x="1660" y="185"/>
                  </a:lnTo>
                  <a:lnTo>
                    <a:pt x="1740" y="245"/>
                  </a:lnTo>
                  <a:lnTo>
                    <a:pt x="1815" y="315"/>
                  </a:lnTo>
                  <a:lnTo>
                    <a:pt x="1885" y="390"/>
                  </a:lnTo>
                  <a:lnTo>
                    <a:pt x="1945" y="475"/>
                  </a:lnTo>
                  <a:lnTo>
                    <a:pt x="2000" y="564"/>
                  </a:lnTo>
                  <a:lnTo>
                    <a:pt x="2045" y="659"/>
                  </a:lnTo>
                  <a:lnTo>
                    <a:pt x="2080" y="759"/>
                  </a:lnTo>
                  <a:lnTo>
                    <a:pt x="2105" y="859"/>
                  </a:lnTo>
                  <a:lnTo>
                    <a:pt x="2125" y="969"/>
                  </a:lnTo>
                  <a:lnTo>
                    <a:pt x="2130" y="1079"/>
                  </a:lnTo>
                  <a:lnTo>
                    <a:pt x="2125" y="1189"/>
                  </a:lnTo>
                  <a:lnTo>
                    <a:pt x="2105" y="1293"/>
                  </a:lnTo>
                  <a:lnTo>
                    <a:pt x="2080" y="1398"/>
                  </a:lnTo>
                  <a:lnTo>
                    <a:pt x="2045" y="1498"/>
                  </a:lnTo>
                  <a:lnTo>
                    <a:pt x="2000" y="1593"/>
                  </a:lnTo>
                  <a:lnTo>
                    <a:pt x="1945" y="1683"/>
                  </a:lnTo>
                  <a:lnTo>
                    <a:pt x="1885" y="1763"/>
                  </a:lnTo>
                  <a:lnTo>
                    <a:pt x="1815" y="1843"/>
                  </a:lnTo>
                  <a:lnTo>
                    <a:pt x="1740" y="1912"/>
                  </a:lnTo>
                  <a:lnTo>
                    <a:pt x="1660" y="1972"/>
                  </a:lnTo>
                  <a:lnTo>
                    <a:pt x="1570" y="2027"/>
                  </a:lnTo>
                  <a:lnTo>
                    <a:pt x="1475" y="2072"/>
                  </a:lnTo>
                  <a:lnTo>
                    <a:pt x="1380" y="2107"/>
                  </a:lnTo>
                  <a:lnTo>
                    <a:pt x="1280" y="2137"/>
                  </a:lnTo>
                  <a:lnTo>
                    <a:pt x="1170" y="2152"/>
                  </a:lnTo>
                  <a:lnTo>
                    <a:pt x="1065" y="2157"/>
                  </a:lnTo>
                  <a:lnTo>
                    <a:pt x="955" y="2152"/>
                  </a:lnTo>
                  <a:lnTo>
                    <a:pt x="850" y="2137"/>
                  </a:lnTo>
                  <a:lnTo>
                    <a:pt x="745" y="2107"/>
                  </a:lnTo>
                  <a:lnTo>
                    <a:pt x="650" y="2072"/>
                  </a:lnTo>
                  <a:lnTo>
                    <a:pt x="555" y="2027"/>
                  </a:lnTo>
                  <a:lnTo>
                    <a:pt x="470" y="1972"/>
                  </a:lnTo>
                  <a:lnTo>
                    <a:pt x="385" y="1912"/>
                  </a:lnTo>
                  <a:lnTo>
                    <a:pt x="310" y="1843"/>
                  </a:lnTo>
                  <a:lnTo>
                    <a:pt x="240" y="1763"/>
                  </a:lnTo>
                  <a:lnTo>
                    <a:pt x="180" y="1683"/>
                  </a:lnTo>
                  <a:lnTo>
                    <a:pt x="125" y="1593"/>
                  </a:lnTo>
                  <a:lnTo>
                    <a:pt x="80" y="1498"/>
                  </a:lnTo>
                  <a:lnTo>
                    <a:pt x="45" y="1398"/>
                  </a:lnTo>
                  <a:lnTo>
                    <a:pt x="20" y="1293"/>
                  </a:lnTo>
                  <a:lnTo>
                    <a:pt x="5" y="1189"/>
                  </a:lnTo>
                  <a:lnTo>
                    <a:pt x="0" y="1079"/>
                  </a:lnTo>
                  <a:lnTo>
                    <a:pt x="5" y="969"/>
                  </a:lnTo>
                  <a:lnTo>
                    <a:pt x="20" y="859"/>
                  </a:lnTo>
                  <a:lnTo>
                    <a:pt x="45" y="759"/>
                  </a:lnTo>
                  <a:lnTo>
                    <a:pt x="80" y="659"/>
                  </a:lnTo>
                  <a:lnTo>
                    <a:pt x="125" y="564"/>
                  </a:lnTo>
                  <a:lnTo>
                    <a:pt x="180" y="475"/>
                  </a:lnTo>
                  <a:lnTo>
                    <a:pt x="240" y="390"/>
                  </a:lnTo>
                  <a:lnTo>
                    <a:pt x="310" y="315"/>
                  </a:lnTo>
                  <a:lnTo>
                    <a:pt x="385" y="245"/>
                  </a:lnTo>
                  <a:lnTo>
                    <a:pt x="470" y="185"/>
                  </a:lnTo>
                  <a:lnTo>
                    <a:pt x="555" y="130"/>
                  </a:lnTo>
                  <a:lnTo>
                    <a:pt x="650" y="85"/>
                  </a:lnTo>
                  <a:lnTo>
                    <a:pt x="745" y="45"/>
                  </a:lnTo>
                  <a:lnTo>
                    <a:pt x="850" y="20"/>
                  </a:lnTo>
                  <a:lnTo>
                    <a:pt x="955" y="5"/>
                  </a:lnTo>
                  <a:lnTo>
                    <a:pt x="1065" y="0"/>
                  </a:lnTo>
                  <a:close/>
                </a:path>
              </a:pathLst>
            </a:custGeom>
            <a:solidFill>
              <a:srgbClr val="FCC0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04" name="Freeform 230"/>
            <p:cNvSpPr>
              <a:spLocks/>
            </p:cNvSpPr>
            <p:nvPr/>
          </p:nvSpPr>
          <p:spPr bwMode="auto">
            <a:xfrm>
              <a:off x="5064125" y="3096698"/>
              <a:ext cx="1358900" cy="1383172"/>
            </a:xfrm>
            <a:custGeom>
              <a:avLst/>
              <a:gdLst/>
              <a:ahLst/>
              <a:cxnLst>
                <a:cxn ang="0">
                  <a:pos x="1070" y="0"/>
                </a:cxn>
                <a:cxn ang="0">
                  <a:pos x="1285" y="25"/>
                </a:cxn>
                <a:cxn ang="0">
                  <a:pos x="1485" y="85"/>
                </a:cxn>
                <a:cxn ang="0">
                  <a:pos x="1670" y="185"/>
                </a:cxn>
                <a:cxn ang="0">
                  <a:pos x="1825" y="320"/>
                </a:cxn>
                <a:cxn ang="0">
                  <a:pos x="1955" y="480"/>
                </a:cxn>
                <a:cxn ang="0">
                  <a:pos x="2055" y="664"/>
                </a:cxn>
                <a:cxn ang="0">
                  <a:pos x="2120" y="869"/>
                </a:cxn>
                <a:cxn ang="0">
                  <a:pos x="2140" y="1089"/>
                </a:cxn>
                <a:cxn ang="0">
                  <a:pos x="2135" y="1199"/>
                </a:cxn>
                <a:cxn ang="0">
                  <a:pos x="2095" y="1408"/>
                </a:cxn>
                <a:cxn ang="0">
                  <a:pos x="2010" y="1603"/>
                </a:cxn>
                <a:cxn ang="0">
                  <a:pos x="1895" y="1778"/>
                </a:cxn>
                <a:cxn ang="0">
                  <a:pos x="1750" y="1922"/>
                </a:cxn>
                <a:cxn ang="0">
                  <a:pos x="1580" y="2037"/>
                </a:cxn>
                <a:cxn ang="0">
                  <a:pos x="1390" y="2122"/>
                </a:cxn>
                <a:cxn ang="0">
                  <a:pos x="1180" y="2167"/>
                </a:cxn>
                <a:cxn ang="0">
                  <a:pos x="1070" y="2172"/>
                </a:cxn>
                <a:cxn ang="0">
                  <a:pos x="855" y="2147"/>
                </a:cxn>
                <a:cxn ang="0">
                  <a:pos x="655" y="2087"/>
                </a:cxn>
                <a:cxn ang="0">
                  <a:pos x="470" y="1987"/>
                </a:cxn>
                <a:cxn ang="0">
                  <a:pos x="315" y="1853"/>
                </a:cxn>
                <a:cxn ang="0">
                  <a:pos x="185" y="1693"/>
                </a:cxn>
                <a:cxn ang="0">
                  <a:pos x="85" y="1508"/>
                </a:cxn>
                <a:cxn ang="0">
                  <a:pos x="20" y="1303"/>
                </a:cxn>
                <a:cxn ang="0">
                  <a:pos x="0" y="1089"/>
                </a:cxn>
                <a:cxn ang="0">
                  <a:pos x="5" y="974"/>
                </a:cxn>
                <a:cxn ang="0">
                  <a:pos x="50" y="764"/>
                </a:cxn>
                <a:cxn ang="0">
                  <a:pos x="130" y="569"/>
                </a:cxn>
                <a:cxn ang="0">
                  <a:pos x="245" y="395"/>
                </a:cxn>
                <a:cxn ang="0">
                  <a:pos x="390" y="250"/>
                </a:cxn>
                <a:cxn ang="0">
                  <a:pos x="560" y="135"/>
                </a:cxn>
                <a:cxn ang="0">
                  <a:pos x="750" y="50"/>
                </a:cxn>
                <a:cxn ang="0">
                  <a:pos x="960" y="5"/>
                </a:cxn>
                <a:cxn ang="0">
                  <a:pos x="1070" y="0"/>
                </a:cxn>
              </a:cxnLst>
              <a:rect l="0" t="0" r="r" b="b"/>
              <a:pathLst>
                <a:path w="2140" h="2172">
                  <a:moveTo>
                    <a:pt x="1070" y="0"/>
                  </a:moveTo>
                  <a:lnTo>
                    <a:pt x="1070" y="0"/>
                  </a:lnTo>
                  <a:lnTo>
                    <a:pt x="1180" y="5"/>
                  </a:lnTo>
                  <a:lnTo>
                    <a:pt x="1285" y="25"/>
                  </a:lnTo>
                  <a:lnTo>
                    <a:pt x="1390" y="50"/>
                  </a:lnTo>
                  <a:lnTo>
                    <a:pt x="1485" y="85"/>
                  </a:lnTo>
                  <a:lnTo>
                    <a:pt x="1580" y="135"/>
                  </a:lnTo>
                  <a:lnTo>
                    <a:pt x="1670" y="185"/>
                  </a:lnTo>
                  <a:lnTo>
                    <a:pt x="1750" y="250"/>
                  </a:lnTo>
                  <a:lnTo>
                    <a:pt x="1825" y="320"/>
                  </a:lnTo>
                  <a:lnTo>
                    <a:pt x="1895" y="395"/>
                  </a:lnTo>
                  <a:lnTo>
                    <a:pt x="1955" y="480"/>
                  </a:lnTo>
                  <a:lnTo>
                    <a:pt x="2010" y="569"/>
                  </a:lnTo>
                  <a:lnTo>
                    <a:pt x="2055" y="664"/>
                  </a:lnTo>
                  <a:lnTo>
                    <a:pt x="2095" y="764"/>
                  </a:lnTo>
                  <a:lnTo>
                    <a:pt x="2120" y="869"/>
                  </a:lnTo>
                  <a:lnTo>
                    <a:pt x="2135" y="974"/>
                  </a:lnTo>
                  <a:lnTo>
                    <a:pt x="2140" y="1089"/>
                  </a:lnTo>
                  <a:lnTo>
                    <a:pt x="2135" y="1199"/>
                  </a:lnTo>
                  <a:lnTo>
                    <a:pt x="2120" y="1303"/>
                  </a:lnTo>
                  <a:lnTo>
                    <a:pt x="2095" y="1408"/>
                  </a:lnTo>
                  <a:lnTo>
                    <a:pt x="2055" y="1508"/>
                  </a:lnTo>
                  <a:lnTo>
                    <a:pt x="2010" y="1603"/>
                  </a:lnTo>
                  <a:lnTo>
                    <a:pt x="1955" y="1693"/>
                  </a:lnTo>
                  <a:lnTo>
                    <a:pt x="1895" y="1778"/>
                  </a:lnTo>
                  <a:lnTo>
                    <a:pt x="1825" y="1853"/>
                  </a:lnTo>
                  <a:lnTo>
                    <a:pt x="1750" y="1922"/>
                  </a:lnTo>
                  <a:lnTo>
                    <a:pt x="1670" y="1987"/>
                  </a:lnTo>
                  <a:lnTo>
                    <a:pt x="1580" y="2037"/>
                  </a:lnTo>
                  <a:lnTo>
                    <a:pt x="1485" y="2087"/>
                  </a:lnTo>
                  <a:lnTo>
                    <a:pt x="1390" y="2122"/>
                  </a:lnTo>
                  <a:lnTo>
                    <a:pt x="1285" y="2147"/>
                  </a:lnTo>
                  <a:lnTo>
                    <a:pt x="1180" y="2167"/>
                  </a:lnTo>
                  <a:lnTo>
                    <a:pt x="1070" y="2172"/>
                  </a:lnTo>
                  <a:lnTo>
                    <a:pt x="960" y="2167"/>
                  </a:lnTo>
                  <a:lnTo>
                    <a:pt x="855" y="2147"/>
                  </a:lnTo>
                  <a:lnTo>
                    <a:pt x="750" y="2122"/>
                  </a:lnTo>
                  <a:lnTo>
                    <a:pt x="655" y="2087"/>
                  </a:lnTo>
                  <a:lnTo>
                    <a:pt x="560" y="2037"/>
                  </a:lnTo>
                  <a:lnTo>
                    <a:pt x="470" y="1987"/>
                  </a:lnTo>
                  <a:lnTo>
                    <a:pt x="390" y="1922"/>
                  </a:lnTo>
                  <a:lnTo>
                    <a:pt x="315" y="1853"/>
                  </a:lnTo>
                  <a:lnTo>
                    <a:pt x="245" y="1778"/>
                  </a:lnTo>
                  <a:lnTo>
                    <a:pt x="185" y="1693"/>
                  </a:lnTo>
                  <a:lnTo>
                    <a:pt x="130" y="1603"/>
                  </a:lnTo>
                  <a:lnTo>
                    <a:pt x="85" y="1508"/>
                  </a:lnTo>
                  <a:lnTo>
                    <a:pt x="50" y="1408"/>
                  </a:lnTo>
                  <a:lnTo>
                    <a:pt x="20" y="1303"/>
                  </a:lnTo>
                  <a:lnTo>
                    <a:pt x="5" y="1199"/>
                  </a:lnTo>
                  <a:lnTo>
                    <a:pt x="0" y="1089"/>
                  </a:lnTo>
                  <a:lnTo>
                    <a:pt x="5" y="974"/>
                  </a:lnTo>
                  <a:lnTo>
                    <a:pt x="20" y="869"/>
                  </a:lnTo>
                  <a:lnTo>
                    <a:pt x="50" y="764"/>
                  </a:lnTo>
                  <a:lnTo>
                    <a:pt x="85" y="664"/>
                  </a:lnTo>
                  <a:lnTo>
                    <a:pt x="130" y="569"/>
                  </a:lnTo>
                  <a:lnTo>
                    <a:pt x="185" y="480"/>
                  </a:lnTo>
                  <a:lnTo>
                    <a:pt x="245" y="395"/>
                  </a:lnTo>
                  <a:lnTo>
                    <a:pt x="315" y="320"/>
                  </a:lnTo>
                  <a:lnTo>
                    <a:pt x="390" y="250"/>
                  </a:lnTo>
                  <a:lnTo>
                    <a:pt x="470" y="185"/>
                  </a:lnTo>
                  <a:lnTo>
                    <a:pt x="560" y="135"/>
                  </a:lnTo>
                  <a:lnTo>
                    <a:pt x="655" y="85"/>
                  </a:lnTo>
                  <a:lnTo>
                    <a:pt x="750" y="50"/>
                  </a:lnTo>
                  <a:lnTo>
                    <a:pt x="855" y="25"/>
                  </a:lnTo>
                  <a:lnTo>
                    <a:pt x="960" y="5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rgbClr val="FAB6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05" name="Freeform 229"/>
            <p:cNvSpPr>
              <a:spLocks/>
            </p:cNvSpPr>
            <p:nvPr/>
          </p:nvSpPr>
          <p:spPr bwMode="auto">
            <a:xfrm>
              <a:off x="5057775" y="3093514"/>
              <a:ext cx="1368425" cy="1386356"/>
            </a:xfrm>
            <a:custGeom>
              <a:avLst/>
              <a:gdLst/>
              <a:ahLst/>
              <a:cxnLst>
                <a:cxn ang="0">
                  <a:pos x="1075" y="0"/>
                </a:cxn>
                <a:cxn ang="0">
                  <a:pos x="1295" y="20"/>
                </a:cxn>
                <a:cxn ang="0">
                  <a:pos x="1495" y="85"/>
                </a:cxn>
                <a:cxn ang="0">
                  <a:pos x="1680" y="185"/>
                </a:cxn>
                <a:cxn ang="0">
                  <a:pos x="1835" y="320"/>
                </a:cxn>
                <a:cxn ang="0">
                  <a:pos x="1970" y="480"/>
                </a:cxn>
                <a:cxn ang="0">
                  <a:pos x="2070" y="664"/>
                </a:cxn>
                <a:cxn ang="0">
                  <a:pos x="2130" y="869"/>
                </a:cxn>
                <a:cxn ang="0">
                  <a:pos x="2155" y="1089"/>
                </a:cxn>
                <a:cxn ang="0">
                  <a:pos x="2145" y="1199"/>
                </a:cxn>
                <a:cxn ang="0">
                  <a:pos x="2105" y="1413"/>
                </a:cxn>
                <a:cxn ang="0">
                  <a:pos x="2025" y="1608"/>
                </a:cxn>
                <a:cxn ang="0">
                  <a:pos x="1905" y="1783"/>
                </a:cxn>
                <a:cxn ang="0">
                  <a:pos x="1760" y="1932"/>
                </a:cxn>
                <a:cxn ang="0">
                  <a:pos x="1590" y="2047"/>
                </a:cxn>
                <a:cxn ang="0">
                  <a:pos x="1395" y="2132"/>
                </a:cxn>
                <a:cxn ang="0">
                  <a:pos x="1185" y="2172"/>
                </a:cxn>
                <a:cxn ang="0">
                  <a:pos x="1075" y="2177"/>
                </a:cxn>
                <a:cxn ang="0">
                  <a:pos x="860" y="2157"/>
                </a:cxn>
                <a:cxn ang="0">
                  <a:pos x="660" y="2092"/>
                </a:cxn>
                <a:cxn ang="0">
                  <a:pos x="475" y="1992"/>
                </a:cxn>
                <a:cxn ang="0">
                  <a:pos x="315" y="1858"/>
                </a:cxn>
                <a:cxn ang="0">
                  <a:pos x="185" y="1698"/>
                </a:cxn>
                <a:cxn ang="0">
                  <a:pos x="85" y="1513"/>
                </a:cxn>
                <a:cxn ang="0">
                  <a:pos x="25" y="1308"/>
                </a:cxn>
                <a:cxn ang="0">
                  <a:pos x="0" y="1089"/>
                </a:cxn>
                <a:cxn ang="0">
                  <a:pos x="5" y="979"/>
                </a:cxn>
                <a:cxn ang="0">
                  <a:pos x="50" y="764"/>
                </a:cxn>
                <a:cxn ang="0">
                  <a:pos x="130" y="569"/>
                </a:cxn>
                <a:cxn ang="0">
                  <a:pos x="245" y="395"/>
                </a:cxn>
                <a:cxn ang="0">
                  <a:pos x="395" y="250"/>
                </a:cxn>
                <a:cxn ang="0">
                  <a:pos x="565" y="130"/>
                </a:cxn>
                <a:cxn ang="0">
                  <a:pos x="755" y="50"/>
                </a:cxn>
                <a:cxn ang="0">
                  <a:pos x="965" y="5"/>
                </a:cxn>
                <a:cxn ang="0">
                  <a:pos x="1075" y="0"/>
                </a:cxn>
              </a:cxnLst>
              <a:rect l="0" t="0" r="r" b="b"/>
              <a:pathLst>
                <a:path w="2155" h="2177">
                  <a:moveTo>
                    <a:pt x="1075" y="0"/>
                  </a:moveTo>
                  <a:lnTo>
                    <a:pt x="1075" y="0"/>
                  </a:lnTo>
                  <a:lnTo>
                    <a:pt x="1185" y="5"/>
                  </a:lnTo>
                  <a:lnTo>
                    <a:pt x="1295" y="20"/>
                  </a:lnTo>
                  <a:lnTo>
                    <a:pt x="1395" y="50"/>
                  </a:lnTo>
                  <a:lnTo>
                    <a:pt x="1495" y="85"/>
                  </a:lnTo>
                  <a:lnTo>
                    <a:pt x="1590" y="130"/>
                  </a:lnTo>
                  <a:lnTo>
                    <a:pt x="1680" y="185"/>
                  </a:lnTo>
                  <a:lnTo>
                    <a:pt x="1760" y="250"/>
                  </a:lnTo>
                  <a:lnTo>
                    <a:pt x="1835" y="320"/>
                  </a:lnTo>
                  <a:lnTo>
                    <a:pt x="1905" y="395"/>
                  </a:lnTo>
                  <a:lnTo>
                    <a:pt x="1970" y="480"/>
                  </a:lnTo>
                  <a:lnTo>
                    <a:pt x="2025" y="569"/>
                  </a:lnTo>
                  <a:lnTo>
                    <a:pt x="2070" y="664"/>
                  </a:lnTo>
                  <a:lnTo>
                    <a:pt x="2105" y="764"/>
                  </a:lnTo>
                  <a:lnTo>
                    <a:pt x="2130" y="869"/>
                  </a:lnTo>
                  <a:lnTo>
                    <a:pt x="2145" y="979"/>
                  </a:lnTo>
                  <a:lnTo>
                    <a:pt x="2155" y="1089"/>
                  </a:lnTo>
                  <a:lnTo>
                    <a:pt x="2145" y="1199"/>
                  </a:lnTo>
                  <a:lnTo>
                    <a:pt x="2130" y="1308"/>
                  </a:lnTo>
                  <a:lnTo>
                    <a:pt x="2105" y="1413"/>
                  </a:lnTo>
                  <a:lnTo>
                    <a:pt x="2070" y="1513"/>
                  </a:lnTo>
                  <a:lnTo>
                    <a:pt x="2025" y="1608"/>
                  </a:lnTo>
                  <a:lnTo>
                    <a:pt x="1970" y="1698"/>
                  </a:lnTo>
                  <a:lnTo>
                    <a:pt x="1905" y="1783"/>
                  </a:lnTo>
                  <a:lnTo>
                    <a:pt x="1835" y="1858"/>
                  </a:lnTo>
                  <a:lnTo>
                    <a:pt x="1760" y="1932"/>
                  </a:lnTo>
                  <a:lnTo>
                    <a:pt x="1680" y="1992"/>
                  </a:lnTo>
                  <a:lnTo>
                    <a:pt x="1590" y="2047"/>
                  </a:lnTo>
                  <a:lnTo>
                    <a:pt x="1495" y="2092"/>
                  </a:lnTo>
                  <a:lnTo>
                    <a:pt x="1395" y="2132"/>
                  </a:lnTo>
                  <a:lnTo>
                    <a:pt x="1295" y="2157"/>
                  </a:lnTo>
                  <a:lnTo>
                    <a:pt x="1185" y="2172"/>
                  </a:lnTo>
                  <a:lnTo>
                    <a:pt x="1075" y="2177"/>
                  </a:lnTo>
                  <a:lnTo>
                    <a:pt x="965" y="2172"/>
                  </a:lnTo>
                  <a:lnTo>
                    <a:pt x="860" y="2157"/>
                  </a:lnTo>
                  <a:lnTo>
                    <a:pt x="755" y="2132"/>
                  </a:lnTo>
                  <a:lnTo>
                    <a:pt x="660" y="2092"/>
                  </a:lnTo>
                  <a:lnTo>
                    <a:pt x="565" y="2047"/>
                  </a:lnTo>
                  <a:lnTo>
                    <a:pt x="475" y="1992"/>
                  </a:lnTo>
                  <a:lnTo>
                    <a:pt x="395" y="1932"/>
                  </a:lnTo>
                  <a:lnTo>
                    <a:pt x="315" y="1858"/>
                  </a:lnTo>
                  <a:lnTo>
                    <a:pt x="245" y="1783"/>
                  </a:lnTo>
                  <a:lnTo>
                    <a:pt x="185" y="1698"/>
                  </a:lnTo>
                  <a:lnTo>
                    <a:pt x="130" y="1608"/>
                  </a:lnTo>
                  <a:lnTo>
                    <a:pt x="85" y="1513"/>
                  </a:lnTo>
                  <a:lnTo>
                    <a:pt x="50" y="1413"/>
                  </a:lnTo>
                  <a:lnTo>
                    <a:pt x="25" y="1308"/>
                  </a:lnTo>
                  <a:lnTo>
                    <a:pt x="5" y="1199"/>
                  </a:lnTo>
                  <a:lnTo>
                    <a:pt x="0" y="1089"/>
                  </a:lnTo>
                  <a:lnTo>
                    <a:pt x="5" y="979"/>
                  </a:lnTo>
                  <a:lnTo>
                    <a:pt x="25" y="869"/>
                  </a:lnTo>
                  <a:lnTo>
                    <a:pt x="50" y="764"/>
                  </a:lnTo>
                  <a:lnTo>
                    <a:pt x="85" y="664"/>
                  </a:lnTo>
                  <a:lnTo>
                    <a:pt x="130" y="569"/>
                  </a:lnTo>
                  <a:lnTo>
                    <a:pt x="185" y="480"/>
                  </a:lnTo>
                  <a:lnTo>
                    <a:pt x="245" y="395"/>
                  </a:lnTo>
                  <a:lnTo>
                    <a:pt x="315" y="320"/>
                  </a:lnTo>
                  <a:lnTo>
                    <a:pt x="395" y="250"/>
                  </a:lnTo>
                  <a:lnTo>
                    <a:pt x="475" y="185"/>
                  </a:lnTo>
                  <a:lnTo>
                    <a:pt x="565" y="130"/>
                  </a:lnTo>
                  <a:lnTo>
                    <a:pt x="660" y="85"/>
                  </a:lnTo>
                  <a:lnTo>
                    <a:pt x="755" y="50"/>
                  </a:lnTo>
                  <a:lnTo>
                    <a:pt x="860" y="20"/>
                  </a:lnTo>
                  <a:lnTo>
                    <a:pt x="965" y="5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AB1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06" name="Freeform 228"/>
            <p:cNvSpPr>
              <a:spLocks/>
            </p:cNvSpPr>
            <p:nvPr/>
          </p:nvSpPr>
          <p:spPr bwMode="auto">
            <a:xfrm>
              <a:off x="5051425" y="3087146"/>
              <a:ext cx="1374775" cy="1395908"/>
            </a:xfrm>
            <a:custGeom>
              <a:avLst/>
              <a:gdLst/>
              <a:ahLst/>
              <a:cxnLst>
                <a:cxn ang="0">
                  <a:pos x="1085" y="0"/>
                </a:cxn>
                <a:cxn ang="0">
                  <a:pos x="1300" y="25"/>
                </a:cxn>
                <a:cxn ang="0">
                  <a:pos x="1505" y="90"/>
                </a:cxn>
                <a:cxn ang="0">
                  <a:pos x="1685" y="190"/>
                </a:cxn>
                <a:cxn ang="0">
                  <a:pos x="1850" y="325"/>
                </a:cxn>
                <a:cxn ang="0">
                  <a:pos x="1980" y="485"/>
                </a:cxn>
                <a:cxn ang="0">
                  <a:pos x="2080" y="674"/>
                </a:cxn>
                <a:cxn ang="0">
                  <a:pos x="2145" y="879"/>
                </a:cxn>
                <a:cxn ang="0">
                  <a:pos x="2165" y="1099"/>
                </a:cxn>
                <a:cxn ang="0">
                  <a:pos x="2160" y="1209"/>
                </a:cxn>
                <a:cxn ang="0">
                  <a:pos x="2115" y="1423"/>
                </a:cxn>
                <a:cxn ang="0">
                  <a:pos x="2035" y="1618"/>
                </a:cxn>
                <a:cxn ang="0">
                  <a:pos x="1915" y="1793"/>
                </a:cxn>
                <a:cxn ang="0">
                  <a:pos x="1770" y="1942"/>
                </a:cxn>
                <a:cxn ang="0">
                  <a:pos x="1600" y="2062"/>
                </a:cxn>
                <a:cxn ang="0">
                  <a:pos x="1405" y="2142"/>
                </a:cxn>
                <a:cxn ang="0">
                  <a:pos x="1195" y="2187"/>
                </a:cxn>
                <a:cxn ang="0">
                  <a:pos x="1085" y="2192"/>
                </a:cxn>
                <a:cxn ang="0">
                  <a:pos x="865" y="2172"/>
                </a:cxn>
                <a:cxn ang="0">
                  <a:pos x="665" y="2107"/>
                </a:cxn>
                <a:cxn ang="0">
                  <a:pos x="480" y="2007"/>
                </a:cxn>
                <a:cxn ang="0">
                  <a:pos x="320" y="1873"/>
                </a:cxn>
                <a:cxn ang="0">
                  <a:pos x="190" y="1708"/>
                </a:cxn>
                <a:cxn ang="0">
                  <a:pos x="90" y="1523"/>
                </a:cxn>
                <a:cxn ang="0">
                  <a:pos x="25" y="1318"/>
                </a:cxn>
                <a:cxn ang="0">
                  <a:pos x="0" y="1099"/>
                </a:cxn>
                <a:cxn ang="0">
                  <a:pos x="10" y="984"/>
                </a:cxn>
                <a:cxn ang="0">
                  <a:pos x="50" y="774"/>
                </a:cxn>
                <a:cxn ang="0">
                  <a:pos x="135" y="574"/>
                </a:cxn>
                <a:cxn ang="0">
                  <a:pos x="250" y="400"/>
                </a:cxn>
                <a:cxn ang="0">
                  <a:pos x="395" y="255"/>
                </a:cxn>
                <a:cxn ang="0">
                  <a:pos x="570" y="135"/>
                </a:cxn>
                <a:cxn ang="0">
                  <a:pos x="765" y="50"/>
                </a:cxn>
                <a:cxn ang="0">
                  <a:pos x="975" y="10"/>
                </a:cxn>
                <a:cxn ang="0">
                  <a:pos x="1085" y="0"/>
                </a:cxn>
              </a:cxnLst>
              <a:rect l="0" t="0" r="r" b="b"/>
              <a:pathLst>
                <a:path w="2165" h="2192">
                  <a:moveTo>
                    <a:pt x="1085" y="0"/>
                  </a:moveTo>
                  <a:lnTo>
                    <a:pt x="1085" y="0"/>
                  </a:lnTo>
                  <a:lnTo>
                    <a:pt x="1195" y="10"/>
                  </a:lnTo>
                  <a:lnTo>
                    <a:pt x="1300" y="25"/>
                  </a:lnTo>
                  <a:lnTo>
                    <a:pt x="1405" y="50"/>
                  </a:lnTo>
                  <a:lnTo>
                    <a:pt x="1505" y="90"/>
                  </a:lnTo>
                  <a:lnTo>
                    <a:pt x="1600" y="135"/>
                  </a:lnTo>
                  <a:lnTo>
                    <a:pt x="1685" y="190"/>
                  </a:lnTo>
                  <a:lnTo>
                    <a:pt x="1770" y="255"/>
                  </a:lnTo>
                  <a:lnTo>
                    <a:pt x="1850" y="325"/>
                  </a:lnTo>
                  <a:lnTo>
                    <a:pt x="1915" y="400"/>
                  </a:lnTo>
                  <a:lnTo>
                    <a:pt x="1980" y="485"/>
                  </a:lnTo>
                  <a:lnTo>
                    <a:pt x="2035" y="574"/>
                  </a:lnTo>
                  <a:lnTo>
                    <a:pt x="2080" y="674"/>
                  </a:lnTo>
                  <a:lnTo>
                    <a:pt x="2115" y="774"/>
                  </a:lnTo>
                  <a:lnTo>
                    <a:pt x="2145" y="879"/>
                  </a:lnTo>
                  <a:lnTo>
                    <a:pt x="2160" y="984"/>
                  </a:lnTo>
                  <a:lnTo>
                    <a:pt x="2165" y="1099"/>
                  </a:lnTo>
                  <a:lnTo>
                    <a:pt x="2160" y="1209"/>
                  </a:lnTo>
                  <a:lnTo>
                    <a:pt x="2145" y="1318"/>
                  </a:lnTo>
                  <a:lnTo>
                    <a:pt x="2115" y="1423"/>
                  </a:lnTo>
                  <a:lnTo>
                    <a:pt x="2080" y="1523"/>
                  </a:lnTo>
                  <a:lnTo>
                    <a:pt x="2035" y="1618"/>
                  </a:lnTo>
                  <a:lnTo>
                    <a:pt x="1980" y="1708"/>
                  </a:lnTo>
                  <a:lnTo>
                    <a:pt x="1915" y="1793"/>
                  </a:lnTo>
                  <a:lnTo>
                    <a:pt x="1850" y="1873"/>
                  </a:lnTo>
                  <a:lnTo>
                    <a:pt x="1770" y="1942"/>
                  </a:lnTo>
                  <a:lnTo>
                    <a:pt x="1685" y="2007"/>
                  </a:lnTo>
                  <a:lnTo>
                    <a:pt x="1600" y="2062"/>
                  </a:lnTo>
                  <a:lnTo>
                    <a:pt x="1505" y="2107"/>
                  </a:lnTo>
                  <a:lnTo>
                    <a:pt x="1405" y="2142"/>
                  </a:lnTo>
                  <a:lnTo>
                    <a:pt x="1300" y="2172"/>
                  </a:lnTo>
                  <a:lnTo>
                    <a:pt x="1195" y="2187"/>
                  </a:lnTo>
                  <a:lnTo>
                    <a:pt x="1085" y="2192"/>
                  </a:lnTo>
                  <a:lnTo>
                    <a:pt x="975" y="2187"/>
                  </a:lnTo>
                  <a:lnTo>
                    <a:pt x="865" y="2172"/>
                  </a:lnTo>
                  <a:lnTo>
                    <a:pt x="765" y="2142"/>
                  </a:lnTo>
                  <a:lnTo>
                    <a:pt x="665" y="2107"/>
                  </a:lnTo>
                  <a:lnTo>
                    <a:pt x="570" y="2062"/>
                  </a:lnTo>
                  <a:lnTo>
                    <a:pt x="480" y="2007"/>
                  </a:lnTo>
                  <a:lnTo>
                    <a:pt x="395" y="1942"/>
                  </a:lnTo>
                  <a:lnTo>
                    <a:pt x="320" y="1873"/>
                  </a:lnTo>
                  <a:lnTo>
                    <a:pt x="250" y="1793"/>
                  </a:lnTo>
                  <a:lnTo>
                    <a:pt x="190" y="1708"/>
                  </a:lnTo>
                  <a:lnTo>
                    <a:pt x="135" y="1618"/>
                  </a:lnTo>
                  <a:lnTo>
                    <a:pt x="90" y="1523"/>
                  </a:lnTo>
                  <a:lnTo>
                    <a:pt x="50" y="1423"/>
                  </a:lnTo>
                  <a:lnTo>
                    <a:pt x="25" y="1318"/>
                  </a:lnTo>
                  <a:lnTo>
                    <a:pt x="10" y="1209"/>
                  </a:lnTo>
                  <a:lnTo>
                    <a:pt x="0" y="1099"/>
                  </a:lnTo>
                  <a:lnTo>
                    <a:pt x="10" y="984"/>
                  </a:lnTo>
                  <a:lnTo>
                    <a:pt x="25" y="879"/>
                  </a:lnTo>
                  <a:lnTo>
                    <a:pt x="50" y="774"/>
                  </a:lnTo>
                  <a:lnTo>
                    <a:pt x="90" y="674"/>
                  </a:lnTo>
                  <a:lnTo>
                    <a:pt x="135" y="574"/>
                  </a:lnTo>
                  <a:lnTo>
                    <a:pt x="190" y="485"/>
                  </a:lnTo>
                  <a:lnTo>
                    <a:pt x="250" y="400"/>
                  </a:lnTo>
                  <a:lnTo>
                    <a:pt x="320" y="325"/>
                  </a:lnTo>
                  <a:lnTo>
                    <a:pt x="395" y="255"/>
                  </a:lnTo>
                  <a:lnTo>
                    <a:pt x="480" y="190"/>
                  </a:lnTo>
                  <a:lnTo>
                    <a:pt x="570" y="135"/>
                  </a:lnTo>
                  <a:lnTo>
                    <a:pt x="665" y="90"/>
                  </a:lnTo>
                  <a:lnTo>
                    <a:pt x="765" y="50"/>
                  </a:lnTo>
                  <a:lnTo>
                    <a:pt x="865" y="25"/>
                  </a:lnTo>
                  <a:lnTo>
                    <a:pt x="975" y="10"/>
                  </a:lnTo>
                  <a:lnTo>
                    <a:pt x="1085" y="0"/>
                  </a:lnTo>
                  <a:close/>
                </a:path>
              </a:pathLst>
            </a:custGeom>
            <a:solidFill>
              <a:srgbClr val="FAAA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07" name="Freeform 227"/>
            <p:cNvSpPr>
              <a:spLocks/>
            </p:cNvSpPr>
            <p:nvPr/>
          </p:nvSpPr>
          <p:spPr bwMode="auto">
            <a:xfrm>
              <a:off x="5048250" y="3083962"/>
              <a:ext cx="1377950" cy="1402277"/>
            </a:xfrm>
            <a:custGeom>
              <a:avLst/>
              <a:gdLst/>
              <a:ahLst/>
              <a:cxnLst>
                <a:cxn ang="0">
                  <a:pos x="1085" y="0"/>
                </a:cxn>
                <a:cxn ang="0">
                  <a:pos x="1305" y="25"/>
                </a:cxn>
                <a:cxn ang="0">
                  <a:pos x="1510" y="85"/>
                </a:cxn>
                <a:cxn ang="0">
                  <a:pos x="1690" y="190"/>
                </a:cxn>
                <a:cxn ang="0">
                  <a:pos x="1855" y="325"/>
                </a:cxn>
                <a:cxn ang="0">
                  <a:pos x="1985" y="485"/>
                </a:cxn>
                <a:cxn ang="0">
                  <a:pos x="2085" y="674"/>
                </a:cxn>
                <a:cxn ang="0">
                  <a:pos x="2150" y="879"/>
                </a:cxn>
                <a:cxn ang="0">
                  <a:pos x="2170" y="1099"/>
                </a:cxn>
                <a:cxn ang="0">
                  <a:pos x="2165" y="1214"/>
                </a:cxn>
                <a:cxn ang="0">
                  <a:pos x="2125" y="1428"/>
                </a:cxn>
                <a:cxn ang="0">
                  <a:pos x="2040" y="1623"/>
                </a:cxn>
                <a:cxn ang="0">
                  <a:pos x="1925" y="1803"/>
                </a:cxn>
                <a:cxn ang="0">
                  <a:pos x="1775" y="1947"/>
                </a:cxn>
                <a:cxn ang="0">
                  <a:pos x="1600" y="2067"/>
                </a:cxn>
                <a:cxn ang="0">
                  <a:pos x="1410" y="2152"/>
                </a:cxn>
                <a:cxn ang="0">
                  <a:pos x="1195" y="2197"/>
                </a:cxn>
                <a:cxn ang="0">
                  <a:pos x="1085" y="2202"/>
                </a:cxn>
                <a:cxn ang="0">
                  <a:pos x="865" y="2177"/>
                </a:cxn>
                <a:cxn ang="0">
                  <a:pos x="665" y="2117"/>
                </a:cxn>
                <a:cxn ang="0">
                  <a:pos x="480" y="2012"/>
                </a:cxn>
                <a:cxn ang="0">
                  <a:pos x="320" y="1878"/>
                </a:cxn>
                <a:cxn ang="0">
                  <a:pos x="185" y="1718"/>
                </a:cxn>
                <a:cxn ang="0">
                  <a:pos x="85" y="1528"/>
                </a:cxn>
                <a:cxn ang="0">
                  <a:pos x="20" y="1323"/>
                </a:cxn>
                <a:cxn ang="0">
                  <a:pos x="0" y="1099"/>
                </a:cxn>
                <a:cxn ang="0">
                  <a:pos x="5" y="989"/>
                </a:cxn>
                <a:cxn ang="0">
                  <a:pos x="50" y="774"/>
                </a:cxn>
                <a:cxn ang="0">
                  <a:pos x="130" y="579"/>
                </a:cxn>
                <a:cxn ang="0">
                  <a:pos x="250" y="400"/>
                </a:cxn>
                <a:cxn ang="0">
                  <a:pos x="395" y="255"/>
                </a:cxn>
                <a:cxn ang="0">
                  <a:pos x="570" y="135"/>
                </a:cxn>
                <a:cxn ang="0">
                  <a:pos x="765" y="50"/>
                </a:cxn>
                <a:cxn ang="0">
                  <a:pos x="975" y="5"/>
                </a:cxn>
                <a:cxn ang="0">
                  <a:pos x="1085" y="0"/>
                </a:cxn>
              </a:cxnLst>
              <a:rect l="0" t="0" r="r" b="b"/>
              <a:pathLst>
                <a:path w="2170" h="2202">
                  <a:moveTo>
                    <a:pt x="1085" y="0"/>
                  </a:moveTo>
                  <a:lnTo>
                    <a:pt x="1085" y="0"/>
                  </a:lnTo>
                  <a:lnTo>
                    <a:pt x="1195" y="5"/>
                  </a:lnTo>
                  <a:lnTo>
                    <a:pt x="1305" y="25"/>
                  </a:lnTo>
                  <a:lnTo>
                    <a:pt x="1410" y="50"/>
                  </a:lnTo>
                  <a:lnTo>
                    <a:pt x="1510" y="85"/>
                  </a:lnTo>
                  <a:lnTo>
                    <a:pt x="1600" y="135"/>
                  </a:lnTo>
                  <a:lnTo>
                    <a:pt x="1690" y="190"/>
                  </a:lnTo>
                  <a:lnTo>
                    <a:pt x="1775" y="255"/>
                  </a:lnTo>
                  <a:lnTo>
                    <a:pt x="1855" y="325"/>
                  </a:lnTo>
                  <a:lnTo>
                    <a:pt x="1925" y="400"/>
                  </a:lnTo>
                  <a:lnTo>
                    <a:pt x="1985" y="485"/>
                  </a:lnTo>
                  <a:lnTo>
                    <a:pt x="2040" y="579"/>
                  </a:lnTo>
                  <a:lnTo>
                    <a:pt x="2085" y="674"/>
                  </a:lnTo>
                  <a:lnTo>
                    <a:pt x="2125" y="774"/>
                  </a:lnTo>
                  <a:lnTo>
                    <a:pt x="2150" y="879"/>
                  </a:lnTo>
                  <a:lnTo>
                    <a:pt x="2165" y="989"/>
                  </a:lnTo>
                  <a:lnTo>
                    <a:pt x="2170" y="1099"/>
                  </a:lnTo>
                  <a:lnTo>
                    <a:pt x="2165" y="1214"/>
                  </a:lnTo>
                  <a:lnTo>
                    <a:pt x="2150" y="1323"/>
                  </a:lnTo>
                  <a:lnTo>
                    <a:pt x="2125" y="1428"/>
                  </a:lnTo>
                  <a:lnTo>
                    <a:pt x="2085" y="1528"/>
                  </a:lnTo>
                  <a:lnTo>
                    <a:pt x="2040" y="1623"/>
                  </a:lnTo>
                  <a:lnTo>
                    <a:pt x="1985" y="1718"/>
                  </a:lnTo>
                  <a:lnTo>
                    <a:pt x="1925" y="1803"/>
                  </a:lnTo>
                  <a:lnTo>
                    <a:pt x="1855" y="1878"/>
                  </a:lnTo>
                  <a:lnTo>
                    <a:pt x="1775" y="1947"/>
                  </a:lnTo>
                  <a:lnTo>
                    <a:pt x="1690" y="2012"/>
                  </a:lnTo>
                  <a:lnTo>
                    <a:pt x="1600" y="2067"/>
                  </a:lnTo>
                  <a:lnTo>
                    <a:pt x="1510" y="2117"/>
                  </a:lnTo>
                  <a:lnTo>
                    <a:pt x="1410" y="2152"/>
                  </a:lnTo>
                  <a:lnTo>
                    <a:pt x="1305" y="2177"/>
                  </a:lnTo>
                  <a:lnTo>
                    <a:pt x="1195" y="2197"/>
                  </a:lnTo>
                  <a:lnTo>
                    <a:pt x="1085" y="2202"/>
                  </a:lnTo>
                  <a:lnTo>
                    <a:pt x="975" y="2197"/>
                  </a:lnTo>
                  <a:lnTo>
                    <a:pt x="865" y="2177"/>
                  </a:lnTo>
                  <a:lnTo>
                    <a:pt x="765" y="2152"/>
                  </a:lnTo>
                  <a:lnTo>
                    <a:pt x="665" y="2117"/>
                  </a:lnTo>
                  <a:lnTo>
                    <a:pt x="570" y="2067"/>
                  </a:lnTo>
                  <a:lnTo>
                    <a:pt x="480" y="2012"/>
                  </a:lnTo>
                  <a:lnTo>
                    <a:pt x="395" y="1947"/>
                  </a:lnTo>
                  <a:lnTo>
                    <a:pt x="320" y="1878"/>
                  </a:lnTo>
                  <a:lnTo>
                    <a:pt x="250" y="1803"/>
                  </a:lnTo>
                  <a:lnTo>
                    <a:pt x="185" y="1718"/>
                  </a:lnTo>
                  <a:lnTo>
                    <a:pt x="130" y="1623"/>
                  </a:lnTo>
                  <a:lnTo>
                    <a:pt x="85" y="1528"/>
                  </a:lnTo>
                  <a:lnTo>
                    <a:pt x="50" y="1428"/>
                  </a:lnTo>
                  <a:lnTo>
                    <a:pt x="20" y="1323"/>
                  </a:lnTo>
                  <a:lnTo>
                    <a:pt x="5" y="1214"/>
                  </a:lnTo>
                  <a:lnTo>
                    <a:pt x="0" y="1099"/>
                  </a:lnTo>
                  <a:lnTo>
                    <a:pt x="5" y="989"/>
                  </a:lnTo>
                  <a:lnTo>
                    <a:pt x="20" y="879"/>
                  </a:lnTo>
                  <a:lnTo>
                    <a:pt x="50" y="774"/>
                  </a:lnTo>
                  <a:lnTo>
                    <a:pt x="85" y="674"/>
                  </a:lnTo>
                  <a:lnTo>
                    <a:pt x="130" y="579"/>
                  </a:lnTo>
                  <a:lnTo>
                    <a:pt x="185" y="485"/>
                  </a:lnTo>
                  <a:lnTo>
                    <a:pt x="250" y="400"/>
                  </a:lnTo>
                  <a:lnTo>
                    <a:pt x="320" y="325"/>
                  </a:lnTo>
                  <a:lnTo>
                    <a:pt x="395" y="255"/>
                  </a:lnTo>
                  <a:lnTo>
                    <a:pt x="480" y="190"/>
                  </a:lnTo>
                  <a:lnTo>
                    <a:pt x="570" y="135"/>
                  </a:lnTo>
                  <a:lnTo>
                    <a:pt x="665" y="85"/>
                  </a:lnTo>
                  <a:lnTo>
                    <a:pt x="765" y="50"/>
                  </a:lnTo>
                  <a:lnTo>
                    <a:pt x="865" y="25"/>
                  </a:lnTo>
                  <a:lnTo>
                    <a:pt x="975" y="5"/>
                  </a:lnTo>
                  <a:lnTo>
                    <a:pt x="1085" y="0"/>
                  </a:lnTo>
                  <a:close/>
                </a:path>
              </a:pathLst>
            </a:custGeom>
            <a:solidFill>
              <a:srgbClr val="FAA3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08" name="Freeform 226"/>
            <p:cNvSpPr>
              <a:spLocks/>
            </p:cNvSpPr>
            <p:nvPr/>
          </p:nvSpPr>
          <p:spPr bwMode="auto">
            <a:xfrm>
              <a:off x="5041900" y="3080778"/>
              <a:ext cx="1387475" cy="1408645"/>
            </a:xfrm>
            <a:custGeom>
              <a:avLst/>
              <a:gdLst/>
              <a:ahLst/>
              <a:cxnLst>
                <a:cxn ang="0">
                  <a:pos x="1090" y="0"/>
                </a:cxn>
                <a:cxn ang="0">
                  <a:pos x="1310" y="20"/>
                </a:cxn>
                <a:cxn ang="0">
                  <a:pos x="1515" y="85"/>
                </a:cxn>
                <a:cxn ang="0">
                  <a:pos x="1700" y="190"/>
                </a:cxn>
                <a:cxn ang="0">
                  <a:pos x="1865" y="325"/>
                </a:cxn>
                <a:cxn ang="0">
                  <a:pos x="1995" y="485"/>
                </a:cxn>
                <a:cxn ang="0">
                  <a:pos x="2100" y="674"/>
                </a:cxn>
                <a:cxn ang="0">
                  <a:pos x="2160" y="884"/>
                </a:cxn>
                <a:cxn ang="0">
                  <a:pos x="2185" y="1104"/>
                </a:cxn>
                <a:cxn ang="0">
                  <a:pos x="2180" y="1219"/>
                </a:cxn>
                <a:cxn ang="0">
                  <a:pos x="2135" y="1433"/>
                </a:cxn>
                <a:cxn ang="0">
                  <a:pos x="2050" y="1633"/>
                </a:cxn>
                <a:cxn ang="0">
                  <a:pos x="1935" y="1808"/>
                </a:cxn>
                <a:cxn ang="0">
                  <a:pos x="1785" y="1957"/>
                </a:cxn>
                <a:cxn ang="0">
                  <a:pos x="1610" y="2077"/>
                </a:cxn>
                <a:cxn ang="0">
                  <a:pos x="1415" y="2162"/>
                </a:cxn>
                <a:cxn ang="0">
                  <a:pos x="1205" y="2202"/>
                </a:cxn>
                <a:cxn ang="0">
                  <a:pos x="1090" y="2212"/>
                </a:cxn>
                <a:cxn ang="0">
                  <a:pos x="875" y="2187"/>
                </a:cxn>
                <a:cxn ang="0">
                  <a:pos x="670" y="2122"/>
                </a:cxn>
                <a:cxn ang="0">
                  <a:pos x="485" y="2022"/>
                </a:cxn>
                <a:cxn ang="0">
                  <a:pos x="320" y="1888"/>
                </a:cxn>
                <a:cxn ang="0">
                  <a:pos x="190" y="1723"/>
                </a:cxn>
                <a:cxn ang="0">
                  <a:pos x="85" y="1533"/>
                </a:cxn>
                <a:cxn ang="0">
                  <a:pos x="25" y="1328"/>
                </a:cxn>
                <a:cxn ang="0">
                  <a:pos x="0" y="1104"/>
                </a:cxn>
                <a:cxn ang="0">
                  <a:pos x="5" y="994"/>
                </a:cxn>
                <a:cxn ang="0">
                  <a:pos x="50" y="774"/>
                </a:cxn>
                <a:cxn ang="0">
                  <a:pos x="135" y="579"/>
                </a:cxn>
                <a:cxn ang="0">
                  <a:pos x="250" y="400"/>
                </a:cxn>
                <a:cxn ang="0">
                  <a:pos x="400" y="250"/>
                </a:cxn>
                <a:cxn ang="0">
                  <a:pos x="575" y="130"/>
                </a:cxn>
                <a:cxn ang="0">
                  <a:pos x="770" y="50"/>
                </a:cxn>
                <a:cxn ang="0">
                  <a:pos x="980" y="5"/>
                </a:cxn>
                <a:cxn ang="0">
                  <a:pos x="1090" y="0"/>
                </a:cxn>
              </a:cxnLst>
              <a:rect l="0" t="0" r="r" b="b"/>
              <a:pathLst>
                <a:path w="2185" h="2212">
                  <a:moveTo>
                    <a:pt x="1090" y="0"/>
                  </a:moveTo>
                  <a:lnTo>
                    <a:pt x="1090" y="0"/>
                  </a:lnTo>
                  <a:lnTo>
                    <a:pt x="1205" y="5"/>
                  </a:lnTo>
                  <a:lnTo>
                    <a:pt x="1310" y="20"/>
                  </a:lnTo>
                  <a:lnTo>
                    <a:pt x="1415" y="50"/>
                  </a:lnTo>
                  <a:lnTo>
                    <a:pt x="1515" y="85"/>
                  </a:lnTo>
                  <a:lnTo>
                    <a:pt x="1610" y="130"/>
                  </a:lnTo>
                  <a:lnTo>
                    <a:pt x="1700" y="190"/>
                  </a:lnTo>
                  <a:lnTo>
                    <a:pt x="1785" y="250"/>
                  </a:lnTo>
                  <a:lnTo>
                    <a:pt x="1865" y="325"/>
                  </a:lnTo>
                  <a:lnTo>
                    <a:pt x="1935" y="400"/>
                  </a:lnTo>
                  <a:lnTo>
                    <a:pt x="1995" y="485"/>
                  </a:lnTo>
                  <a:lnTo>
                    <a:pt x="2050" y="579"/>
                  </a:lnTo>
                  <a:lnTo>
                    <a:pt x="2100" y="674"/>
                  </a:lnTo>
                  <a:lnTo>
                    <a:pt x="2135" y="774"/>
                  </a:lnTo>
                  <a:lnTo>
                    <a:pt x="2160" y="884"/>
                  </a:lnTo>
                  <a:lnTo>
                    <a:pt x="2180" y="994"/>
                  </a:lnTo>
                  <a:lnTo>
                    <a:pt x="2185" y="1104"/>
                  </a:lnTo>
                  <a:lnTo>
                    <a:pt x="2180" y="1219"/>
                  </a:lnTo>
                  <a:lnTo>
                    <a:pt x="2160" y="1328"/>
                  </a:lnTo>
                  <a:lnTo>
                    <a:pt x="2135" y="1433"/>
                  </a:lnTo>
                  <a:lnTo>
                    <a:pt x="2100" y="1533"/>
                  </a:lnTo>
                  <a:lnTo>
                    <a:pt x="2050" y="1633"/>
                  </a:lnTo>
                  <a:lnTo>
                    <a:pt x="1995" y="1723"/>
                  </a:lnTo>
                  <a:lnTo>
                    <a:pt x="1935" y="1808"/>
                  </a:lnTo>
                  <a:lnTo>
                    <a:pt x="1865" y="1888"/>
                  </a:lnTo>
                  <a:lnTo>
                    <a:pt x="1785" y="1957"/>
                  </a:lnTo>
                  <a:lnTo>
                    <a:pt x="1700" y="2022"/>
                  </a:lnTo>
                  <a:lnTo>
                    <a:pt x="1610" y="2077"/>
                  </a:lnTo>
                  <a:lnTo>
                    <a:pt x="1515" y="2122"/>
                  </a:lnTo>
                  <a:lnTo>
                    <a:pt x="1415" y="2162"/>
                  </a:lnTo>
                  <a:lnTo>
                    <a:pt x="1310" y="2187"/>
                  </a:lnTo>
                  <a:lnTo>
                    <a:pt x="1205" y="2202"/>
                  </a:lnTo>
                  <a:lnTo>
                    <a:pt x="1090" y="2212"/>
                  </a:lnTo>
                  <a:lnTo>
                    <a:pt x="980" y="2202"/>
                  </a:lnTo>
                  <a:lnTo>
                    <a:pt x="875" y="2187"/>
                  </a:lnTo>
                  <a:lnTo>
                    <a:pt x="770" y="2162"/>
                  </a:lnTo>
                  <a:lnTo>
                    <a:pt x="670" y="2122"/>
                  </a:lnTo>
                  <a:lnTo>
                    <a:pt x="575" y="2077"/>
                  </a:lnTo>
                  <a:lnTo>
                    <a:pt x="485" y="2022"/>
                  </a:lnTo>
                  <a:lnTo>
                    <a:pt x="400" y="1957"/>
                  </a:lnTo>
                  <a:lnTo>
                    <a:pt x="320" y="1888"/>
                  </a:lnTo>
                  <a:lnTo>
                    <a:pt x="250" y="1808"/>
                  </a:lnTo>
                  <a:lnTo>
                    <a:pt x="190" y="1723"/>
                  </a:lnTo>
                  <a:lnTo>
                    <a:pt x="135" y="1633"/>
                  </a:lnTo>
                  <a:lnTo>
                    <a:pt x="85" y="1533"/>
                  </a:lnTo>
                  <a:lnTo>
                    <a:pt x="50" y="1433"/>
                  </a:lnTo>
                  <a:lnTo>
                    <a:pt x="25" y="1328"/>
                  </a:lnTo>
                  <a:lnTo>
                    <a:pt x="5" y="1219"/>
                  </a:lnTo>
                  <a:lnTo>
                    <a:pt x="0" y="1104"/>
                  </a:lnTo>
                  <a:lnTo>
                    <a:pt x="5" y="994"/>
                  </a:lnTo>
                  <a:lnTo>
                    <a:pt x="25" y="884"/>
                  </a:lnTo>
                  <a:lnTo>
                    <a:pt x="50" y="774"/>
                  </a:lnTo>
                  <a:lnTo>
                    <a:pt x="85" y="674"/>
                  </a:lnTo>
                  <a:lnTo>
                    <a:pt x="135" y="579"/>
                  </a:lnTo>
                  <a:lnTo>
                    <a:pt x="190" y="485"/>
                  </a:lnTo>
                  <a:lnTo>
                    <a:pt x="250" y="400"/>
                  </a:lnTo>
                  <a:lnTo>
                    <a:pt x="320" y="325"/>
                  </a:lnTo>
                  <a:lnTo>
                    <a:pt x="400" y="250"/>
                  </a:lnTo>
                  <a:lnTo>
                    <a:pt x="485" y="190"/>
                  </a:lnTo>
                  <a:lnTo>
                    <a:pt x="575" y="130"/>
                  </a:lnTo>
                  <a:lnTo>
                    <a:pt x="670" y="85"/>
                  </a:lnTo>
                  <a:lnTo>
                    <a:pt x="770" y="50"/>
                  </a:lnTo>
                  <a:lnTo>
                    <a:pt x="875" y="20"/>
                  </a:lnTo>
                  <a:lnTo>
                    <a:pt x="980" y="5"/>
                  </a:lnTo>
                  <a:lnTo>
                    <a:pt x="1090" y="0"/>
                  </a:lnTo>
                  <a:close/>
                </a:path>
              </a:pathLst>
            </a:custGeom>
            <a:solidFill>
              <a:srgbClr val="FA9E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09" name="Freeform 225"/>
            <p:cNvSpPr>
              <a:spLocks/>
            </p:cNvSpPr>
            <p:nvPr/>
          </p:nvSpPr>
          <p:spPr bwMode="auto">
            <a:xfrm>
              <a:off x="5035550" y="3074410"/>
              <a:ext cx="1393825" cy="1415013"/>
            </a:xfrm>
            <a:custGeom>
              <a:avLst/>
              <a:gdLst/>
              <a:ahLst/>
              <a:cxnLst>
                <a:cxn ang="0">
                  <a:pos x="1100" y="0"/>
                </a:cxn>
                <a:cxn ang="0">
                  <a:pos x="1320" y="25"/>
                </a:cxn>
                <a:cxn ang="0">
                  <a:pos x="1525" y="90"/>
                </a:cxn>
                <a:cxn ang="0">
                  <a:pos x="1710" y="190"/>
                </a:cxn>
                <a:cxn ang="0">
                  <a:pos x="1875" y="330"/>
                </a:cxn>
                <a:cxn ang="0">
                  <a:pos x="2010" y="495"/>
                </a:cxn>
                <a:cxn ang="0">
                  <a:pos x="2110" y="679"/>
                </a:cxn>
                <a:cxn ang="0">
                  <a:pos x="2175" y="889"/>
                </a:cxn>
                <a:cxn ang="0">
                  <a:pos x="2195" y="1114"/>
                </a:cxn>
                <a:cxn ang="0">
                  <a:pos x="2190" y="1229"/>
                </a:cxn>
                <a:cxn ang="0">
                  <a:pos x="2145" y="1443"/>
                </a:cxn>
                <a:cxn ang="0">
                  <a:pos x="2065" y="1643"/>
                </a:cxn>
                <a:cxn ang="0">
                  <a:pos x="1945" y="1818"/>
                </a:cxn>
                <a:cxn ang="0">
                  <a:pos x="1795" y="1967"/>
                </a:cxn>
                <a:cxn ang="0">
                  <a:pos x="1620" y="2087"/>
                </a:cxn>
                <a:cxn ang="0">
                  <a:pos x="1425" y="2172"/>
                </a:cxn>
                <a:cxn ang="0">
                  <a:pos x="1210" y="2217"/>
                </a:cxn>
                <a:cxn ang="0">
                  <a:pos x="1100" y="2222"/>
                </a:cxn>
                <a:cxn ang="0">
                  <a:pos x="880" y="2202"/>
                </a:cxn>
                <a:cxn ang="0">
                  <a:pos x="675" y="2137"/>
                </a:cxn>
                <a:cxn ang="0">
                  <a:pos x="485" y="2032"/>
                </a:cxn>
                <a:cxn ang="0">
                  <a:pos x="325" y="1898"/>
                </a:cxn>
                <a:cxn ang="0">
                  <a:pos x="190" y="1733"/>
                </a:cxn>
                <a:cxn ang="0">
                  <a:pos x="90" y="1543"/>
                </a:cxn>
                <a:cxn ang="0">
                  <a:pos x="25" y="1338"/>
                </a:cxn>
                <a:cxn ang="0">
                  <a:pos x="0" y="1114"/>
                </a:cxn>
                <a:cxn ang="0">
                  <a:pos x="10" y="999"/>
                </a:cxn>
                <a:cxn ang="0">
                  <a:pos x="50" y="784"/>
                </a:cxn>
                <a:cxn ang="0">
                  <a:pos x="135" y="584"/>
                </a:cxn>
                <a:cxn ang="0">
                  <a:pos x="255" y="405"/>
                </a:cxn>
                <a:cxn ang="0">
                  <a:pos x="400" y="255"/>
                </a:cxn>
                <a:cxn ang="0">
                  <a:pos x="575" y="135"/>
                </a:cxn>
                <a:cxn ang="0">
                  <a:pos x="775" y="50"/>
                </a:cxn>
                <a:cxn ang="0">
                  <a:pos x="985" y="5"/>
                </a:cxn>
                <a:cxn ang="0">
                  <a:pos x="1100" y="0"/>
                </a:cxn>
              </a:cxnLst>
              <a:rect l="0" t="0" r="r" b="b"/>
              <a:pathLst>
                <a:path w="2195" h="2222">
                  <a:moveTo>
                    <a:pt x="1100" y="0"/>
                  </a:moveTo>
                  <a:lnTo>
                    <a:pt x="1100" y="0"/>
                  </a:lnTo>
                  <a:lnTo>
                    <a:pt x="1210" y="5"/>
                  </a:lnTo>
                  <a:lnTo>
                    <a:pt x="1320" y="25"/>
                  </a:lnTo>
                  <a:lnTo>
                    <a:pt x="1425" y="50"/>
                  </a:lnTo>
                  <a:lnTo>
                    <a:pt x="1525" y="90"/>
                  </a:lnTo>
                  <a:lnTo>
                    <a:pt x="1620" y="135"/>
                  </a:lnTo>
                  <a:lnTo>
                    <a:pt x="1710" y="190"/>
                  </a:lnTo>
                  <a:lnTo>
                    <a:pt x="1795" y="255"/>
                  </a:lnTo>
                  <a:lnTo>
                    <a:pt x="1875" y="330"/>
                  </a:lnTo>
                  <a:lnTo>
                    <a:pt x="1945" y="405"/>
                  </a:lnTo>
                  <a:lnTo>
                    <a:pt x="2010" y="495"/>
                  </a:lnTo>
                  <a:lnTo>
                    <a:pt x="2065" y="584"/>
                  </a:lnTo>
                  <a:lnTo>
                    <a:pt x="2110" y="679"/>
                  </a:lnTo>
                  <a:lnTo>
                    <a:pt x="2145" y="784"/>
                  </a:lnTo>
                  <a:lnTo>
                    <a:pt x="2175" y="889"/>
                  </a:lnTo>
                  <a:lnTo>
                    <a:pt x="2190" y="999"/>
                  </a:lnTo>
                  <a:lnTo>
                    <a:pt x="2195" y="1114"/>
                  </a:lnTo>
                  <a:lnTo>
                    <a:pt x="2190" y="1229"/>
                  </a:lnTo>
                  <a:lnTo>
                    <a:pt x="2175" y="1338"/>
                  </a:lnTo>
                  <a:lnTo>
                    <a:pt x="2145" y="1443"/>
                  </a:lnTo>
                  <a:lnTo>
                    <a:pt x="2110" y="1543"/>
                  </a:lnTo>
                  <a:lnTo>
                    <a:pt x="2065" y="1643"/>
                  </a:lnTo>
                  <a:lnTo>
                    <a:pt x="2010" y="1733"/>
                  </a:lnTo>
                  <a:lnTo>
                    <a:pt x="1945" y="1818"/>
                  </a:lnTo>
                  <a:lnTo>
                    <a:pt x="1875" y="1898"/>
                  </a:lnTo>
                  <a:lnTo>
                    <a:pt x="1795" y="1967"/>
                  </a:lnTo>
                  <a:lnTo>
                    <a:pt x="1710" y="2032"/>
                  </a:lnTo>
                  <a:lnTo>
                    <a:pt x="1620" y="2087"/>
                  </a:lnTo>
                  <a:lnTo>
                    <a:pt x="1525" y="2137"/>
                  </a:lnTo>
                  <a:lnTo>
                    <a:pt x="1425" y="2172"/>
                  </a:lnTo>
                  <a:lnTo>
                    <a:pt x="1320" y="2202"/>
                  </a:lnTo>
                  <a:lnTo>
                    <a:pt x="1210" y="2217"/>
                  </a:lnTo>
                  <a:lnTo>
                    <a:pt x="1100" y="2222"/>
                  </a:lnTo>
                  <a:lnTo>
                    <a:pt x="985" y="2217"/>
                  </a:lnTo>
                  <a:lnTo>
                    <a:pt x="880" y="2202"/>
                  </a:lnTo>
                  <a:lnTo>
                    <a:pt x="775" y="2172"/>
                  </a:lnTo>
                  <a:lnTo>
                    <a:pt x="675" y="2137"/>
                  </a:lnTo>
                  <a:lnTo>
                    <a:pt x="575" y="2087"/>
                  </a:lnTo>
                  <a:lnTo>
                    <a:pt x="485" y="2032"/>
                  </a:lnTo>
                  <a:lnTo>
                    <a:pt x="400" y="1967"/>
                  </a:lnTo>
                  <a:lnTo>
                    <a:pt x="325" y="1898"/>
                  </a:lnTo>
                  <a:lnTo>
                    <a:pt x="255" y="1818"/>
                  </a:lnTo>
                  <a:lnTo>
                    <a:pt x="190" y="1733"/>
                  </a:lnTo>
                  <a:lnTo>
                    <a:pt x="135" y="1643"/>
                  </a:lnTo>
                  <a:lnTo>
                    <a:pt x="90" y="1543"/>
                  </a:lnTo>
                  <a:lnTo>
                    <a:pt x="50" y="1443"/>
                  </a:lnTo>
                  <a:lnTo>
                    <a:pt x="25" y="1338"/>
                  </a:lnTo>
                  <a:lnTo>
                    <a:pt x="10" y="1229"/>
                  </a:lnTo>
                  <a:lnTo>
                    <a:pt x="0" y="1114"/>
                  </a:lnTo>
                  <a:lnTo>
                    <a:pt x="10" y="999"/>
                  </a:lnTo>
                  <a:lnTo>
                    <a:pt x="25" y="889"/>
                  </a:lnTo>
                  <a:lnTo>
                    <a:pt x="50" y="784"/>
                  </a:lnTo>
                  <a:lnTo>
                    <a:pt x="90" y="679"/>
                  </a:lnTo>
                  <a:lnTo>
                    <a:pt x="135" y="584"/>
                  </a:lnTo>
                  <a:lnTo>
                    <a:pt x="190" y="495"/>
                  </a:lnTo>
                  <a:lnTo>
                    <a:pt x="255" y="405"/>
                  </a:lnTo>
                  <a:lnTo>
                    <a:pt x="325" y="330"/>
                  </a:lnTo>
                  <a:lnTo>
                    <a:pt x="400" y="255"/>
                  </a:lnTo>
                  <a:lnTo>
                    <a:pt x="485" y="190"/>
                  </a:lnTo>
                  <a:lnTo>
                    <a:pt x="575" y="135"/>
                  </a:lnTo>
                  <a:lnTo>
                    <a:pt x="675" y="90"/>
                  </a:lnTo>
                  <a:lnTo>
                    <a:pt x="775" y="50"/>
                  </a:lnTo>
                  <a:lnTo>
                    <a:pt x="880" y="25"/>
                  </a:lnTo>
                  <a:lnTo>
                    <a:pt x="985" y="5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FA96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10" name="Freeform 224"/>
            <p:cNvSpPr>
              <a:spLocks/>
            </p:cNvSpPr>
            <p:nvPr/>
          </p:nvSpPr>
          <p:spPr bwMode="auto">
            <a:xfrm>
              <a:off x="5032375" y="3071226"/>
              <a:ext cx="1400175" cy="1421381"/>
            </a:xfrm>
            <a:custGeom>
              <a:avLst/>
              <a:gdLst/>
              <a:ahLst/>
              <a:cxnLst>
                <a:cxn ang="0">
                  <a:pos x="1100" y="0"/>
                </a:cxn>
                <a:cxn ang="0">
                  <a:pos x="1320" y="20"/>
                </a:cxn>
                <a:cxn ang="0">
                  <a:pos x="1530" y="90"/>
                </a:cxn>
                <a:cxn ang="0">
                  <a:pos x="1715" y="190"/>
                </a:cxn>
                <a:cxn ang="0">
                  <a:pos x="1880" y="330"/>
                </a:cxn>
                <a:cxn ang="0">
                  <a:pos x="2015" y="495"/>
                </a:cxn>
                <a:cxn ang="0">
                  <a:pos x="2115" y="684"/>
                </a:cxn>
                <a:cxn ang="0">
                  <a:pos x="2180" y="894"/>
                </a:cxn>
                <a:cxn ang="0">
                  <a:pos x="2205" y="1114"/>
                </a:cxn>
                <a:cxn ang="0">
                  <a:pos x="2195" y="1229"/>
                </a:cxn>
                <a:cxn ang="0">
                  <a:pos x="2155" y="1448"/>
                </a:cxn>
                <a:cxn ang="0">
                  <a:pos x="2070" y="1648"/>
                </a:cxn>
                <a:cxn ang="0">
                  <a:pos x="1950" y="1828"/>
                </a:cxn>
                <a:cxn ang="0">
                  <a:pos x="1800" y="1977"/>
                </a:cxn>
                <a:cxn ang="0">
                  <a:pos x="1625" y="2097"/>
                </a:cxn>
                <a:cxn ang="0">
                  <a:pos x="1430" y="2182"/>
                </a:cxn>
                <a:cxn ang="0">
                  <a:pos x="1215" y="2227"/>
                </a:cxn>
                <a:cxn ang="0">
                  <a:pos x="1100" y="2232"/>
                </a:cxn>
                <a:cxn ang="0">
                  <a:pos x="880" y="2212"/>
                </a:cxn>
                <a:cxn ang="0">
                  <a:pos x="675" y="2142"/>
                </a:cxn>
                <a:cxn ang="0">
                  <a:pos x="485" y="2042"/>
                </a:cxn>
                <a:cxn ang="0">
                  <a:pos x="320" y="1903"/>
                </a:cxn>
                <a:cxn ang="0">
                  <a:pos x="185" y="1738"/>
                </a:cxn>
                <a:cxn ang="0">
                  <a:pos x="85" y="1548"/>
                </a:cxn>
                <a:cxn ang="0">
                  <a:pos x="20" y="1338"/>
                </a:cxn>
                <a:cxn ang="0">
                  <a:pos x="0" y="1114"/>
                </a:cxn>
                <a:cxn ang="0">
                  <a:pos x="5" y="1004"/>
                </a:cxn>
                <a:cxn ang="0">
                  <a:pos x="50" y="784"/>
                </a:cxn>
                <a:cxn ang="0">
                  <a:pos x="130" y="585"/>
                </a:cxn>
                <a:cxn ang="0">
                  <a:pos x="250" y="405"/>
                </a:cxn>
                <a:cxn ang="0">
                  <a:pos x="400" y="255"/>
                </a:cxn>
                <a:cxn ang="0">
                  <a:pos x="575" y="135"/>
                </a:cxn>
                <a:cxn ang="0">
                  <a:pos x="775" y="50"/>
                </a:cxn>
                <a:cxn ang="0">
                  <a:pos x="990" y="5"/>
                </a:cxn>
                <a:cxn ang="0">
                  <a:pos x="1100" y="0"/>
                </a:cxn>
              </a:cxnLst>
              <a:rect l="0" t="0" r="r" b="b"/>
              <a:pathLst>
                <a:path w="2205" h="2232">
                  <a:moveTo>
                    <a:pt x="1100" y="0"/>
                  </a:moveTo>
                  <a:lnTo>
                    <a:pt x="1100" y="0"/>
                  </a:lnTo>
                  <a:lnTo>
                    <a:pt x="1215" y="5"/>
                  </a:lnTo>
                  <a:lnTo>
                    <a:pt x="1320" y="20"/>
                  </a:lnTo>
                  <a:lnTo>
                    <a:pt x="1430" y="50"/>
                  </a:lnTo>
                  <a:lnTo>
                    <a:pt x="1530" y="90"/>
                  </a:lnTo>
                  <a:lnTo>
                    <a:pt x="1625" y="135"/>
                  </a:lnTo>
                  <a:lnTo>
                    <a:pt x="1715" y="190"/>
                  </a:lnTo>
                  <a:lnTo>
                    <a:pt x="1800" y="255"/>
                  </a:lnTo>
                  <a:lnTo>
                    <a:pt x="1880" y="330"/>
                  </a:lnTo>
                  <a:lnTo>
                    <a:pt x="1950" y="405"/>
                  </a:lnTo>
                  <a:lnTo>
                    <a:pt x="2015" y="495"/>
                  </a:lnTo>
                  <a:lnTo>
                    <a:pt x="2070" y="585"/>
                  </a:lnTo>
                  <a:lnTo>
                    <a:pt x="2115" y="684"/>
                  </a:lnTo>
                  <a:lnTo>
                    <a:pt x="2155" y="784"/>
                  </a:lnTo>
                  <a:lnTo>
                    <a:pt x="2180" y="894"/>
                  </a:lnTo>
                  <a:lnTo>
                    <a:pt x="2195" y="1004"/>
                  </a:lnTo>
                  <a:lnTo>
                    <a:pt x="2205" y="1114"/>
                  </a:lnTo>
                  <a:lnTo>
                    <a:pt x="2195" y="1229"/>
                  </a:lnTo>
                  <a:lnTo>
                    <a:pt x="2180" y="1338"/>
                  </a:lnTo>
                  <a:lnTo>
                    <a:pt x="2155" y="1448"/>
                  </a:lnTo>
                  <a:lnTo>
                    <a:pt x="2115" y="1548"/>
                  </a:lnTo>
                  <a:lnTo>
                    <a:pt x="2070" y="1648"/>
                  </a:lnTo>
                  <a:lnTo>
                    <a:pt x="2015" y="1738"/>
                  </a:lnTo>
                  <a:lnTo>
                    <a:pt x="1950" y="1828"/>
                  </a:lnTo>
                  <a:lnTo>
                    <a:pt x="1880" y="1903"/>
                  </a:lnTo>
                  <a:lnTo>
                    <a:pt x="1800" y="1977"/>
                  </a:lnTo>
                  <a:lnTo>
                    <a:pt x="1715" y="2042"/>
                  </a:lnTo>
                  <a:lnTo>
                    <a:pt x="1625" y="2097"/>
                  </a:lnTo>
                  <a:lnTo>
                    <a:pt x="1530" y="2142"/>
                  </a:lnTo>
                  <a:lnTo>
                    <a:pt x="1430" y="2182"/>
                  </a:lnTo>
                  <a:lnTo>
                    <a:pt x="1320" y="2212"/>
                  </a:lnTo>
                  <a:lnTo>
                    <a:pt x="1215" y="2227"/>
                  </a:lnTo>
                  <a:lnTo>
                    <a:pt x="1100" y="2232"/>
                  </a:lnTo>
                  <a:lnTo>
                    <a:pt x="990" y="2227"/>
                  </a:lnTo>
                  <a:lnTo>
                    <a:pt x="880" y="2212"/>
                  </a:lnTo>
                  <a:lnTo>
                    <a:pt x="775" y="2182"/>
                  </a:lnTo>
                  <a:lnTo>
                    <a:pt x="675" y="2142"/>
                  </a:lnTo>
                  <a:lnTo>
                    <a:pt x="575" y="2097"/>
                  </a:lnTo>
                  <a:lnTo>
                    <a:pt x="485" y="2042"/>
                  </a:lnTo>
                  <a:lnTo>
                    <a:pt x="400" y="1977"/>
                  </a:lnTo>
                  <a:lnTo>
                    <a:pt x="320" y="1903"/>
                  </a:lnTo>
                  <a:lnTo>
                    <a:pt x="250" y="1828"/>
                  </a:lnTo>
                  <a:lnTo>
                    <a:pt x="185" y="1738"/>
                  </a:lnTo>
                  <a:lnTo>
                    <a:pt x="130" y="1648"/>
                  </a:lnTo>
                  <a:lnTo>
                    <a:pt x="85" y="1548"/>
                  </a:lnTo>
                  <a:lnTo>
                    <a:pt x="50" y="1448"/>
                  </a:lnTo>
                  <a:lnTo>
                    <a:pt x="20" y="1338"/>
                  </a:lnTo>
                  <a:lnTo>
                    <a:pt x="5" y="1229"/>
                  </a:lnTo>
                  <a:lnTo>
                    <a:pt x="0" y="1114"/>
                  </a:lnTo>
                  <a:lnTo>
                    <a:pt x="5" y="1004"/>
                  </a:lnTo>
                  <a:lnTo>
                    <a:pt x="20" y="894"/>
                  </a:lnTo>
                  <a:lnTo>
                    <a:pt x="50" y="784"/>
                  </a:lnTo>
                  <a:lnTo>
                    <a:pt x="85" y="684"/>
                  </a:lnTo>
                  <a:lnTo>
                    <a:pt x="130" y="585"/>
                  </a:lnTo>
                  <a:lnTo>
                    <a:pt x="185" y="495"/>
                  </a:lnTo>
                  <a:lnTo>
                    <a:pt x="250" y="405"/>
                  </a:lnTo>
                  <a:lnTo>
                    <a:pt x="320" y="330"/>
                  </a:lnTo>
                  <a:lnTo>
                    <a:pt x="400" y="255"/>
                  </a:lnTo>
                  <a:lnTo>
                    <a:pt x="485" y="190"/>
                  </a:lnTo>
                  <a:lnTo>
                    <a:pt x="575" y="135"/>
                  </a:lnTo>
                  <a:lnTo>
                    <a:pt x="675" y="90"/>
                  </a:lnTo>
                  <a:lnTo>
                    <a:pt x="775" y="50"/>
                  </a:lnTo>
                  <a:lnTo>
                    <a:pt x="880" y="20"/>
                  </a:lnTo>
                  <a:lnTo>
                    <a:pt x="990" y="5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FA6E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11" name="Freeform 223"/>
            <p:cNvSpPr>
              <a:spLocks/>
            </p:cNvSpPr>
            <p:nvPr/>
          </p:nvSpPr>
          <p:spPr bwMode="auto">
            <a:xfrm>
              <a:off x="5073650" y="3083962"/>
              <a:ext cx="1327150" cy="1367251"/>
            </a:xfrm>
            <a:custGeom>
              <a:avLst/>
              <a:gdLst/>
              <a:ahLst/>
              <a:cxnLst>
                <a:cxn ang="0">
                  <a:pos x="1045" y="0"/>
                </a:cxn>
                <a:cxn ang="0">
                  <a:pos x="1255" y="25"/>
                </a:cxn>
                <a:cxn ang="0">
                  <a:pos x="1450" y="85"/>
                </a:cxn>
                <a:cxn ang="0">
                  <a:pos x="1630" y="185"/>
                </a:cxn>
                <a:cxn ang="0">
                  <a:pos x="1785" y="315"/>
                </a:cxn>
                <a:cxn ang="0">
                  <a:pos x="1910" y="475"/>
                </a:cxn>
                <a:cxn ang="0">
                  <a:pos x="2010" y="659"/>
                </a:cxn>
                <a:cxn ang="0">
                  <a:pos x="2070" y="859"/>
                </a:cxn>
                <a:cxn ang="0">
                  <a:pos x="2090" y="1074"/>
                </a:cxn>
                <a:cxn ang="0">
                  <a:pos x="2085" y="1184"/>
                </a:cxn>
                <a:cxn ang="0">
                  <a:pos x="2045" y="1393"/>
                </a:cxn>
                <a:cxn ang="0">
                  <a:pos x="1965" y="1588"/>
                </a:cxn>
                <a:cxn ang="0">
                  <a:pos x="1850" y="1758"/>
                </a:cxn>
                <a:cxn ang="0">
                  <a:pos x="1710" y="1902"/>
                </a:cxn>
                <a:cxn ang="0">
                  <a:pos x="1545" y="2017"/>
                </a:cxn>
                <a:cxn ang="0">
                  <a:pos x="1355" y="2102"/>
                </a:cxn>
                <a:cxn ang="0">
                  <a:pos x="1150" y="2142"/>
                </a:cxn>
                <a:cxn ang="0">
                  <a:pos x="1045" y="2147"/>
                </a:cxn>
                <a:cxn ang="0">
                  <a:pos x="835" y="2127"/>
                </a:cxn>
                <a:cxn ang="0">
                  <a:pos x="640" y="2062"/>
                </a:cxn>
                <a:cxn ang="0">
                  <a:pos x="460" y="1962"/>
                </a:cxn>
                <a:cxn ang="0">
                  <a:pos x="305" y="1833"/>
                </a:cxn>
                <a:cxn ang="0">
                  <a:pos x="180" y="1673"/>
                </a:cxn>
                <a:cxn ang="0">
                  <a:pos x="80" y="1493"/>
                </a:cxn>
                <a:cxn ang="0">
                  <a:pos x="20" y="1293"/>
                </a:cxn>
                <a:cxn ang="0">
                  <a:pos x="0" y="1074"/>
                </a:cxn>
                <a:cxn ang="0">
                  <a:pos x="5" y="964"/>
                </a:cxn>
                <a:cxn ang="0">
                  <a:pos x="45" y="759"/>
                </a:cxn>
                <a:cxn ang="0">
                  <a:pos x="125" y="565"/>
                </a:cxn>
                <a:cxn ang="0">
                  <a:pos x="240" y="395"/>
                </a:cxn>
                <a:cxn ang="0">
                  <a:pos x="380" y="250"/>
                </a:cxn>
                <a:cxn ang="0">
                  <a:pos x="545" y="130"/>
                </a:cxn>
                <a:cxn ang="0">
                  <a:pos x="735" y="50"/>
                </a:cxn>
                <a:cxn ang="0">
                  <a:pos x="940" y="10"/>
                </a:cxn>
                <a:cxn ang="0">
                  <a:pos x="1045" y="0"/>
                </a:cxn>
              </a:cxnLst>
              <a:rect l="0" t="0" r="r" b="b"/>
              <a:pathLst>
                <a:path w="2090" h="2147">
                  <a:moveTo>
                    <a:pt x="1045" y="0"/>
                  </a:moveTo>
                  <a:lnTo>
                    <a:pt x="1045" y="0"/>
                  </a:lnTo>
                  <a:lnTo>
                    <a:pt x="1150" y="10"/>
                  </a:lnTo>
                  <a:lnTo>
                    <a:pt x="1255" y="25"/>
                  </a:lnTo>
                  <a:lnTo>
                    <a:pt x="1355" y="50"/>
                  </a:lnTo>
                  <a:lnTo>
                    <a:pt x="1450" y="85"/>
                  </a:lnTo>
                  <a:lnTo>
                    <a:pt x="1545" y="130"/>
                  </a:lnTo>
                  <a:lnTo>
                    <a:pt x="1630" y="185"/>
                  </a:lnTo>
                  <a:lnTo>
                    <a:pt x="1710" y="250"/>
                  </a:lnTo>
                  <a:lnTo>
                    <a:pt x="1785" y="315"/>
                  </a:lnTo>
                  <a:lnTo>
                    <a:pt x="1850" y="395"/>
                  </a:lnTo>
                  <a:lnTo>
                    <a:pt x="1910" y="475"/>
                  </a:lnTo>
                  <a:lnTo>
                    <a:pt x="1965" y="565"/>
                  </a:lnTo>
                  <a:lnTo>
                    <a:pt x="2010" y="659"/>
                  </a:lnTo>
                  <a:lnTo>
                    <a:pt x="2045" y="759"/>
                  </a:lnTo>
                  <a:lnTo>
                    <a:pt x="2070" y="859"/>
                  </a:lnTo>
                  <a:lnTo>
                    <a:pt x="2085" y="964"/>
                  </a:lnTo>
                  <a:lnTo>
                    <a:pt x="2090" y="1074"/>
                  </a:lnTo>
                  <a:lnTo>
                    <a:pt x="2085" y="1184"/>
                  </a:lnTo>
                  <a:lnTo>
                    <a:pt x="2070" y="1293"/>
                  </a:lnTo>
                  <a:lnTo>
                    <a:pt x="2045" y="1393"/>
                  </a:lnTo>
                  <a:lnTo>
                    <a:pt x="2010" y="1493"/>
                  </a:lnTo>
                  <a:lnTo>
                    <a:pt x="1965" y="1588"/>
                  </a:lnTo>
                  <a:lnTo>
                    <a:pt x="1910" y="1673"/>
                  </a:lnTo>
                  <a:lnTo>
                    <a:pt x="1850" y="1758"/>
                  </a:lnTo>
                  <a:lnTo>
                    <a:pt x="1785" y="1833"/>
                  </a:lnTo>
                  <a:lnTo>
                    <a:pt x="1710" y="1902"/>
                  </a:lnTo>
                  <a:lnTo>
                    <a:pt x="1630" y="1962"/>
                  </a:lnTo>
                  <a:lnTo>
                    <a:pt x="1545" y="2017"/>
                  </a:lnTo>
                  <a:lnTo>
                    <a:pt x="1450" y="2062"/>
                  </a:lnTo>
                  <a:lnTo>
                    <a:pt x="1355" y="2102"/>
                  </a:lnTo>
                  <a:lnTo>
                    <a:pt x="1255" y="2127"/>
                  </a:lnTo>
                  <a:lnTo>
                    <a:pt x="1150" y="2142"/>
                  </a:lnTo>
                  <a:lnTo>
                    <a:pt x="1045" y="2147"/>
                  </a:lnTo>
                  <a:lnTo>
                    <a:pt x="940" y="2142"/>
                  </a:lnTo>
                  <a:lnTo>
                    <a:pt x="835" y="2127"/>
                  </a:lnTo>
                  <a:lnTo>
                    <a:pt x="735" y="2102"/>
                  </a:lnTo>
                  <a:lnTo>
                    <a:pt x="640" y="2062"/>
                  </a:lnTo>
                  <a:lnTo>
                    <a:pt x="545" y="2017"/>
                  </a:lnTo>
                  <a:lnTo>
                    <a:pt x="460" y="1962"/>
                  </a:lnTo>
                  <a:lnTo>
                    <a:pt x="380" y="1902"/>
                  </a:lnTo>
                  <a:lnTo>
                    <a:pt x="305" y="1833"/>
                  </a:lnTo>
                  <a:lnTo>
                    <a:pt x="240" y="1758"/>
                  </a:lnTo>
                  <a:lnTo>
                    <a:pt x="180" y="1673"/>
                  </a:lnTo>
                  <a:lnTo>
                    <a:pt x="125" y="1588"/>
                  </a:lnTo>
                  <a:lnTo>
                    <a:pt x="80" y="1493"/>
                  </a:lnTo>
                  <a:lnTo>
                    <a:pt x="45" y="1393"/>
                  </a:lnTo>
                  <a:lnTo>
                    <a:pt x="20" y="1293"/>
                  </a:lnTo>
                  <a:lnTo>
                    <a:pt x="5" y="1184"/>
                  </a:lnTo>
                  <a:lnTo>
                    <a:pt x="0" y="1074"/>
                  </a:lnTo>
                  <a:lnTo>
                    <a:pt x="5" y="964"/>
                  </a:lnTo>
                  <a:lnTo>
                    <a:pt x="20" y="859"/>
                  </a:lnTo>
                  <a:lnTo>
                    <a:pt x="45" y="759"/>
                  </a:lnTo>
                  <a:lnTo>
                    <a:pt x="80" y="659"/>
                  </a:lnTo>
                  <a:lnTo>
                    <a:pt x="125" y="565"/>
                  </a:lnTo>
                  <a:lnTo>
                    <a:pt x="180" y="475"/>
                  </a:lnTo>
                  <a:lnTo>
                    <a:pt x="240" y="395"/>
                  </a:lnTo>
                  <a:lnTo>
                    <a:pt x="305" y="315"/>
                  </a:lnTo>
                  <a:lnTo>
                    <a:pt x="380" y="250"/>
                  </a:lnTo>
                  <a:lnTo>
                    <a:pt x="460" y="185"/>
                  </a:lnTo>
                  <a:lnTo>
                    <a:pt x="545" y="130"/>
                  </a:lnTo>
                  <a:lnTo>
                    <a:pt x="640" y="85"/>
                  </a:lnTo>
                  <a:lnTo>
                    <a:pt x="735" y="50"/>
                  </a:lnTo>
                  <a:lnTo>
                    <a:pt x="835" y="25"/>
                  </a:lnTo>
                  <a:lnTo>
                    <a:pt x="940" y="10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rgbClr val="FFC2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12" name="Freeform 222"/>
            <p:cNvSpPr>
              <a:spLocks/>
            </p:cNvSpPr>
            <p:nvPr/>
          </p:nvSpPr>
          <p:spPr bwMode="auto">
            <a:xfrm>
              <a:off x="5095875" y="3096698"/>
              <a:ext cx="1295400" cy="1338595"/>
            </a:xfrm>
            <a:custGeom>
              <a:avLst/>
              <a:gdLst/>
              <a:ahLst/>
              <a:cxnLst>
                <a:cxn ang="0">
                  <a:pos x="1020" y="0"/>
                </a:cxn>
                <a:cxn ang="0">
                  <a:pos x="1225" y="25"/>
                </a:cxn>
                <a:cxn ang="0">
                  <a:pos x="1415" y="85"/>
                </a:cxn>
                <a:cxn ang="0">
                  <a:pos x="1590" y="180"/>
                </a:cxn>
                <a:cxn ang="0">
                  <a:pos x="1740" y="310"/>
                </a:cxn>
                <a:cxn ang="0">
                  <a:pos x="1865" y="465"/>
                </a:cxn>
                <a:cxn ang="0">
                  <a:pos x="1960" y="644"/>
                </a:cxn>
                <a:cxn ang="0">
                  <a:pos x="2020" y="839"/>
                </a:cxn>
                <a:cxn ang="0">
                  <a:pos x="2040" y="1054"/>
                </a:cxn>
                <a:cxn ang="0">
                  <a:pos x="2035" y="1159"/>
                </a:cxn>
                <a:cxn ang="0">
                  <a:pos x="1995" y="1363"/>
                </a:cxn>
                <a:cxn ang="0">
                  <a:pos x="1915" y="1553"/>
                </a:cxn>
                <a:cxn ang="0">
                  <a:pos x="1805" y="1723"/>
                </a:cxn>
                <a:cxn ang="0">
                  <a:pos x="1670" y="1863"/>
                </a:cxn>
                <a:cxn ang="0">
                  <a:pos x="1505" y="1977"/>
                </a:cxn>
                <a:cxn ang="0">
                  <a:pos x="1325" y="2057"/>
                </a:cxn>
                <a:cxn ang="0">
                  <a:pos x="1125" y="2097"/>
                </a:cxn>
                <a:cxn ang="0">
                  <a:pos x="1020" y="2102"/>
                </a:cxn>
                <a:cxn ang="0">
                  <a:pos x="815" y="2082"/>
                </a:cxn>
                <a:cxn ang="0">
                  <a:pos x="625" y="2022"/>
                </a:cxn>
                <a:cxn ang="0">
                  <a:pos x="450" y="1922"/>
                </a:cxn>
                <a:cxn ang="0">
                  <a:pos x="300" y="1793"/>
                </a:cxn>
                <a:cxn ang="0">
                  <a:pos x="175" y="1638"/>
                </a:cxn>
                <a:cxn ang="0">
                  <a:pos x="85" y="1463"/>
                </a:cxn>
                <a:cxn ang="0">
                  <a:pos x="25" y="1263"/>
                </a:cxn>
                <a:cxn ang="0">
                  <a:pos x="0" y="1054"/>
                </a:cxn>
                <a:cxn ang="0">
                  <a:pos x="10" y="944"/>
                </a:cxn>
                <a:cxn ang="0">
                  <a:pos x="50" y="739"/>
                </a:cxn>
                <a:cxn ang="0">
                  <a:pos x="125" y="554"/>
                </a:cxn>
                <a:cxn ang="0">
                  <a:pos x="235" y="385"/>
                </a:cxn>
                <a:cxn ang="0">
                  <a:pos x="375" y="245"/>
                </a:cxn>
                <a:cxn ang="0">
                  <a:pos x="535" y="130"/>
                </a:cxn>
                <a:cxn ang="0">
                  <a:pos x="720" y="50"/>
                </a:cxn>
                <a:cxn ang="0">
                  <a:pos x="915" y="5"/>
                </a:cxn>
                <a:cxn ang="0">
                  <a:pos x="1020" y="0"/>
                </a:cxn>
              </a:cxnLst>
              <a:rect l="0" t="0" r="r" b="b"/>
              <a:pathLst>
                <a:path w="2040" h="2102">
                  <a:moveTo>
                    <a:pt x="1020" y="0"/>
                  </a:moveTo>
                  <a:lnTo>
                    <a:pt x="1020" y="0"/>
                  </a:lnTo>
                  <a:lnTo>
                    <a:pt x="1125" y="5"/>
                  </a:lnTo>
                  <a:lnTo>
                    <a:pt x="1225" y="25"/>
                  </a:lnTo>
                  <a:lnTo>
                    <a:pt x="1325" y="50"/>
                  </a:lnTo>
                  <a:lnTo>
                    <a:pt x="1415" y="85"/>
                  </a:lnTo>
                  <a:lnTo>
                    <a:pt x="1505" y="130"/>
                  </a:lnTo>
                  <a:lnTo>
                    <a:pt x="1590" y="180"/>
                  </a:lnTo>
                  <a:lnTo>
                    <a:pt x="1670" y="245"/>
                  </a:lnTo>
                  <a:lnTo>
                    <a:pt x="1740" y="310"/>
                  </a:lnTo>
                  <a:lnTo>
                    <a:pt x="1805" y="385"/>
                  </a:lnTo>
                  <a:lnTo>
                    <a:pt x="1865" y="465"/>
                  </a:lnTo>
                  <a:lnTo>
                    <a:pt x="1915" y="554"/>
                  </a:lnTo>
                  <a:lnTo>
                    <a:pt x="1960" y="644"/>
                  </a:lnTo>
                  <a:lnTo>
                    <a:pt x="1995" y="739"/>
                  </a:lnTo>
                  <a:lnTo>
                    <a:pt x="2020" y="839"/>
                  </a:lnTo>
                  <a:lnTo>
                    <a:pt x="2035" y="944"/>
                  </a:lnTo>
                  <a:lnTo>
                    <a:pt x="2040" y="1054"/>
                  </a:lnTo>
                  <a:lnTo>
                    <a:pt x="2035" y="1159"/>
                  </a:lnTo>
                  <a:lnTo>
                    <a:pt x="2020" y="1263"/>
                  </a:lnTo>
                  <a:lnTo>
                    <a:pt x="1995" y="1363"/>
                  </a:lnTo>
                  <a:lnTo>
                    <a:pt x="1960" y="1463"/>
                  </a:lnTo>
                  <a:lnTo>
                    <a:pt x="1915" y="1553"/>
                  </a:lnTo>
                  <a:lnTo>
                    <a:pt x="1865" y="1638"/>
                  </a:lnTo>
                  <a:lnTo>
                    <a:pt x="1805" y="1723"/>
                  </a:lnTo>
                  <a:lnTo>
                    <a:pt x="1740" y="1793"/>
                  </a:lnTo>
                  <a:lnTo>
                    <a:pt x="1670" y="1863"/>
                  </a:lnTo>
                  <a:lnTo>
                    <a:pt x="1590" y="1922"/>
                  </a:lnTo>
                  <a:lnTo>
                    <a:pt x="1505" y="1977"/>
                  </a:lnTo>
                  <a:lnTo>
                    <a:pt x="1415" y="2022"/>
                  </a:lnTo>
                  <a:lnTo>
                    <a:pt x="1325" y="2057"/>
                  </a:lnTo>
                  <a:lnTo>
                    <a:pt x="1225" y="2082"/>
                  </a:lnTo>
                  <a:lnTo>
                    <a:pt x="1125" y="2097"/>
                  </a:lnTo>
                  <a:lnTo>
                    <a:pt x="1020" y="2102"/>
                  </a:lnTo>
                  <a:lnTo>
                    <a:pt x="915" y="2097"/>
                  </a:lnTo>
                  <a:lnTo>
                    <a:pt x="815" y="2082"/>
                  </a:lnTo>
                  <a:lnTo>
                    <a:pt x="720" y="2057"/>
                  </a:lnTo>
                  <a:lnTo>
                    <a:pt x="625" y="2022"/>
                  </a:lnTo>
                  <a:lnTo>
                    <a:pt x="535" y="1977"/>
                  </a:lnTo>
                  <a:lnTo>
                    <a:pt x="450" y="1922"/>
                  </a:lnTo>
                  <a:lnTo>
                    <a:pt x="375" y="1863"/>
                  </a:lnTo>
                  <a:lnTo>
                    <a:pt x="300" y="1793"/>
                  </a:lnTo>
                  <a:lnTo>
                    <a:pt x="235" y="1723"/>
                  </a:lnTo>
                  <a:lnTo>
                    <a:pt x="175" y="1638"/>
                  </a:lnTo>
                  <a:lnTo>
                    <a:pt x="125" y="1553"/>
                  </a:lnTo>
                  <a:lnTo>
                    <a:pt x="85" y="1463"/>
                  </a:lnTo>
                  <a:lnTo>
                    <a:pt x="50" y="1363"/>
                  </a:lnTo>
                  <a:lnTo>
                    <a:pt x="25" y="1263"/>
                  </a:lnTo>
                  <a:lnTo>
                    <a:pt x="10" y="1159"/>
                  </a:lnTo>
                  <a:lnTo>
                    <a:pt x="0" y="1054"/>
                  </a:lnTo>
                  <a:lnTo>
                    <a:pt x="10" y="944"/>
                  </a:lnTo>
                  <a:lnTo>
                    <a:pt x="25" y="839"/>
                  </a:lnTo>
                  <a:lnTo>
                    <a:pt x="50" y="739"/>
                  </a:lnTo>
                  <a:lnTo>
                    <a:pt x="85" y="644"/>
                  </a:lnTo>
                  <a:lnTo>
                    <a:pt x="125" y="554"/>
                  </a:lnTo>
                  <a:lnTo>
                    <a:pt x="175" y="465"/>
                  </a:lnTo>
                  <a:lnTo>
                    <a:pt x="235" y="385"/>
                  </a:lnTo>
                  <a:lnTo>
                    <a:pt x="300" y="310"/>
                  </a:lnTo>
                  <a:lnTo>
                    <a:pt x="375" y="245"/>
                  </a:lnTo>
                  <a:lnTo>
                    <a:pt x="450" y="180"/>
                  </a:lnTo>
                  <a:lnTo>
                    <a:pt x="535" y="130"/>
                  </a:lnTo>
                  <a:lnTo>
                    <a:pt x="625" y="85"/>
                  </a:lnTo>
                  <a:lnTo>
                    <a:pt x="720" y="50"/>
                  </a:lnTo>
                  <a:lnTo>
                    <a:pt x="815" y="25"/>
                  </a:lnTo>
                  <a:lnTo>
                    <a:pt x="915" y="5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13" name="Freeform 221"/>
            <p:cNvSpPr>
              <a:spLocks/>
            </p:cNvSpPr>
            <p:nvPr/>
          </p:nvSpPr>
          <p:spPr bwMode="auto">
            <a:xfrm>
              <a:off x="5121275" y="3109435"/>
              <a:ext cx="1257300" cy="1309938"/>
            </a:xfrm>
            <a:custGeom>
              <a:avLst/>
              <a:gdLst/>
              <a:ahLst/>
              <a:cxnLst>
                <a:cxn ang="0">
                  <a:pos x="990" y="0"/>
                </a:cxn>
                <a:cxn ang="0">
                  <a:pos x="1190" y="20"/>
                </a:cxn>
                <a:cxn ang="0">
                  <a:pos x="1375" y="85"/>
                </a:cxn>
                <a:cxn ang="0">
                  <a:pos x="1545" y="180"/>
                </a:cxn>
                <a:cxn ang="0">
                  <a:pos x="1690" y="305"/>
                </a:cxn>
                <a:cxn ang="0">
                  <a:pos x="1810" y="455"/>
                </a:cxn>
                <a:cxn ang="0">
                  <a:pos x="1905" y="629"/>
                </a:cxn>
                <a:cxn ang="0">
                  <a:pos x="1960" y="824"/>
                </a:cxn>
                <a:cxn ang="0">
                  <a:pos x="1980" y="1029"/>
                </a:cxn>
                <a:cxn ang="0">
                  <a:pos x="1975" y="1134"/>
                </a:cxn>
                <a:cxn ang="0">
                  <a:pos x="1935" y="1333"/>
                </a:cxn>
                <a:cxn ang="0">
                  <a:pos x="1860" y="1518"/>
                </a:cxn>
                <a:cxn ang="0">
                  <a:pos x="1755" y="1683"/>
                </a:cxn>
                <a:cxn ang="0">
                  <a:pos x="1620" y="1823"/>
                </a:cxn>
                <a:cxn ang="0">
                  <a:pos x="1465" y="1932"/>
                </a:cxn>
                <a:cxn ang="0">
                  <a:pos x="1285" y="2012"/>
                </a:cxn>
                <a:cxn ang="0">
                  <a:pos x="1090" y="2052"/>
                </a:cxn>
                <a:cxn ang="0">
                  <a:pos x="990" y="2057"/>
                </a:cxn>
                <a:cxn ang="0">
                  <a:pos x="790" y="2037"/>
                </a:cxn>
                <a:cxn ang="0">
                  <a:pos x="605" y="1977"/>
                </a:cxn>
                <a:cxn ang="0">
                  <a:pos x="440" y="1882"/>
                </a:cxn>
                <a:cxn ang="0">
                  <a:pos x="290" y="1758"/>
                </a:cxn>
                <a:cxn ang="0">
                  <a:pos x="170" y="1603"/>
                </a:cxn>
                <a:cxn ang="0">
                  <a:pos x="80" y="1428"/>
                </a:cxn>
                <a:cxn ang="0">
                  <a:pos x="20" y="1238"/>
                </a:cxn>
                <a:cxn ang="0">
                  <a:pos x="0" y="1029"/>
                </a:cxn>
                <a:cxn ang="0">
                  <a:pos x="5" y="924"/>
                </a:cxn>
                <a:cxn ang="0">
                  <a:pos x="45" y="724"/>
                </a:cxn>
                <a:cxn ang="0">
                  <a:pos x="120" y="539"/>
                </a:cxn>
                <a:cxn ang="0">
                  <a:pos x="225" y="375"/>
                </a:cxn>
                <a:cxn ang="0">
                  <a:pos x="360" y="235"/>
                </a:cxn>
                <a:cxn ang="0">
                  <a:pos x="520" y="125"/>
                </a:cxn>
                <a:cxn ang="0">
                  <a:pos x="695" y="50"/>
                </a:cxn>
                <a:cxn ang="0">
                  <a:pos x="890" y="5"/>
                </a:cxn>
                <a:cxn ang="0">
                  <a:pos x="990" y="0"/>
                </a:cxn>
              </a:cxnLst>
              <a:rect l="0" t="0" r="r" b="b"/>
              <a:pathLst>
                <a:path w="1980" h="2057">
                  <a:moveTo>
                    <a:pt x="990" y="0"/>
                  </a:moveTo>
                  <a:lnTo>
                    <a:pt x="990" y="0"/>
                  </a:lnTo>
                  <a:lnTo>
                    <a:pt x="1090" y="5"/>
                  </a:lnTo>
                  <a:lnTo>
                    <a:pt x="1190" y="20"/>
                  </a:lnTo>
                  <a:lnTo>
                    <a:pt x="1285" y="50"/>
                  </a:lnTo>
                  <a:lnTo>
                    <a:pt x="1375" y="85"/>
                  </a:lnTo>
                  <a:lnTo>
                    <a:pt x="1465" y="125"/>
                  </a:lnTo>
                  <a:lnTo>
                    <a:pt x="1545" y="180"/>
                  </a:lnTo>
                  <a:lnTo>
                    <a:pt x="1620" y="235"/>
                  </a:lnTo>
                  <a:lnTo>
                    <a:pt x="1690" y="305"/>
                  </a:lnTo>
                  <a:lnTo>
                    <a:pt x="1755" y="375"/>
                  </a:lnTo>
                  <a:lnTo>
                    <a:pt x="1810" y="455"/>
                  </a:lnTo>
                  <a:lnTo>
                    <a:pt x="1860" y="539"/>
                  </a:lnTo>
                  <a:lnTo>
                    <a:pt x="1905" y="629"/>
                  </a:lnTo>
                  <a:lnTo>
                    <a:pt x="1935" y="724"/>
                  </a:lnTo>
                  <a:lnTo>
                    <a:pt x="1960" y="824"/>
                  </a:lnTo>
                  <a:lnTo>
                    <a:pt x="1975" y="924"/>
                  </a:lnTo>
                  <a:lnTo>
                    <a:pt x="1980" y="1029"/>
                  </a:lnTo>
                  <a:lnTo>
                    <a:pt x="1975" y="1134"/>
                  </a:lnTo>
                  <a:lnTo>
                    <a:pt x="1960" y="1238"/>
                  </a:lnTo>
                  <a:lnTo>
                    <a:pt x="1935" y="1333"/>
                  </a:lnTo>
                  <a:lnTo>
                    <a:pt x="1905" y="1428"/>
                  </a:lnTo>
                  <a:lnTo>
                    <a:pt x="1860" y="1518"/>
                  </a:lnTo>
                  <a:lnTo>
                    <a:pt x="1810" y="1603"/>
                  </a:lnTo>
                  <a:lnTo>
                    <a:pt x="1755" y="1683"/>
                  </a:lnTo>
                  <a:lnTo>
                    <a:pt x="1690" y="1758"/>
                  </a:lnTo>
                  <a:lnTo>
                    <a:pt x="1620" y="1823"/>
                  </a:lnTo>
                  <a:lnTo>
                    <a:pt x="1545" y="1882"/>
                  </a:lnTo>
                  <a:lnTo>
                    <a:pt x="1465" y="1932"/>
                  </a:lnTo>
                  <a:lnTo>
                    <a:pt x="1375" y="1977"/>
                  </a:lnTo>
                  <a:lnTo>
                    <a:pt x="1285" y="2012"/>
                  </a:lnTo>
                  <a:lnTo>
                    <a:pt x="1190" y="2037"/>
                  </a:lnTo>
                  <a:lnTo>
                    <a:pt x="1090" y="2052"/>
                  </a:lnTo>
                  <a:lnTo>
                    <a:pt x="990" y="2057"/>
                  </a:lnTo>
                  <a:lnTo>
                    <a:pt x="890" y="2052"/>
                  </a:lnTo>
                  <a:lnTo>
                    <a:pt x="790" y="2037"/>
                  </a:lnTo>
                  <a:lnTo>
                    <a:pt x="695" y="2012"/>
                  </a:lnTo>
                  <a:lnTo>
                    <a:pt x="605" y="1977"/>
                  </a:lnTo>
                  <a:lnTo>
                    <a:pt x="520" y="1932"/>
                  </a:lnTo>
                  <a:lnTo>
                    <a:pt x="440" y="1882"/>
                  </a:lnTo>
                  <a:lnTo>
                    <a:pt x="360" y="1823"/>
                  </a:lnTo>
                  <a:lnTo>
                    <a:pt x="290" y="1758"/>
                  </a:lnTo>
                  <a:lnTo>
                    <a:pt x="225" y="1683"/>
                  </a:lnTo>
                  <a:lnTo>
                    <a:pt x="170" y="1603"/>
                  </a:lnTo>
                  <a:lnTo>
                    <a:pt x="120" y="1518"/>
                  </a:lnTo>
                  <a:lnTo>
                    <a:pt x="80" y="1428"/>
                  </a:lnTo>
                  <a:lnTo>
                    <a:pt x="45" y="1333"/>
                  </a:lnTo>
                  <a:lnTo>
                    <a:pt x="20" y="1238"/>
                  </a:lnTo>
                  <a:lnTo>
                    <a:pt x="5" y="1134"/>
                  </a:lnTo>
                  <a:lnTo>
                    <a:pt x="0" y="1029"/>
                  </a:lnTo>
                  <a:lnTo>
                    <a:pt x="5" y="924"/>
                  </a:lnTo>
                  <a:lnTo>
                    <a:pt x="20" y="824"/>
                  </a:lnTo>
                  <a:lnTo>
                    <a:pt x="45" y="724"/>
                  </a:lnTo>
                  <a:lnTo>
                    <a:pt x="80" y="629"/>
                  </a:lnTo>
                  <a:lnTo>
                    <a:pt x="120" y="539"/>
                  </a:lnTo>
                  <a:lnTo>
                    <a:pt x="170" y="455"/>
                  </a:lnTo>
                  <a:lnTo>
                    <a:pt x="225" y="375"/>
                  </a:lnTo>
                  <a:lnTo>
                    <a:pt x="290" y="305"/>
                  </a:lnTo>
                  <a:lnTo>
                    <a:pt x="360" y="235"/>
                  </a:lnTo>
                  <a:lnTo>
                    <a:pt x="440" y="180"/>
                  </a:lnTo>
                  <a:lnTo>
                    <a:pt x="520" y="125"/>
                  </a:lnTo>
                  <a:lnTo>
                    <a:pt x="605" y="85"/>
                  </a:lnTo>
                  <a:lnTo>
                    <a:pt x="695" y="50"/>
                  </a:lnTo>
                  <a:lnTo>
                    <a:pt x="790" y="20"/>
                  </a:lnTo>
                  <a:lnTo>
                    <a:pt x="890" y="5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FFC706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14" name="Freeform 220"/>
            <p:cNvSpPr>
              <a:spLocks/>
            </p:cNvSpPr>
            <p:nvPr/>
          </p:nvSpPr>
          <p:spPr bwMode="auto">
            <a:xfrm>
              <a:off x="5146675" y="3122171"/>
              <a:ext cx="1222375" cy="1281281"/>
            </a:xfrm>
            <a:custGeom>
              <a:avLst/>
              <a:gdLst/>
              <a:ahLst/>
              <a:cxnLst>
                <a:cxn ang="0">
                  <a:pos x="960" y="0"/>
                </a:cxn>
                <a:cxn ang="0">
                  <a:pos x="1155" y="20"/>
                </a:cxn>
                <a:cxn ang="0">
                  <a:pos x="1335" y="80"/>
                </a:cxn>
                <a:cxn ang="0">
                  <a:pos x="1500" y="175"/>
                </a:cxn>
                <a:cxn ang="0">
                  <a:pos x="1640" y="295"/>
                </a:cxn>
                <a:cxn ang="0">
                  <a:pos x="1760" y="445"/>
                </a:cxn>
                <a:cxn ang="0">
                  <a:pos x="1850" y="614"/>
                </a:cxn>
                <a:cxn ang="0">
                  <a:pos x="1905" y="804"/>
                </a:cxn>
                <a:cxn ang="0">
                  <a:pos x="1925" y="1009"/>
                </a:cxn>
                <a:cxn ang="0">
                  <a:pos x="1920" y="1109"/>
                </a:cxn>
                <a:cxn ang="0">
                  <a:pos x="1880" y="1308"/>
                </a:cxn>
                <a:cxn ang="0">
                  <a:pos x="1810" y="1488"/>
                </a:cxn>
                <a:cxn ang="0">
                  <a:pos x="1705" y="1648"/>
                </a:cxn>
                <a:cxn ang="0">
                  <a:pos x="1575" y="1783"/>
                </a:cxn>
                <a:cxn ang="0">
                  <a:pos x="1420" y="1892"/>
                </a:cxn>
                <a:cxn ang="0">
                  <a:pos x="1245" y="1967"/>
                </a:cxn>
                <a:cxn ang="0">
                  <a:pos x="1060" y="2007"/>
                </a:cxn>
                <a:cxn ang="0">
                  <a:pos x="960" y="2012"/>
                </a:cxn>
                <a:cxn ang="0">
                  <a:pos x="770" y="1992"/>
                </a:cxn>
                <a:cxn ang="0">
                  <a:pos x="585" y="1932"/>
                </a:cxn>
                <a:cxn ang="0">
                  <a:pos x="425" y="1842"/>
                </a:cxn>
                <a:cxn ang="0">
                  <a:pos x="280" y="1718"/>
                </a:cxn>
                <a:cxn ang="0">
                  <a:pos x="165" y="1568"/>
                </a:cxn>
                <a:cxn ang="0">
                  <a:pos x="75" y="1398"/>
                </a:cxn>
                <a:cxn ang="0">
                  <a:pos x="15" y="1208"/>
                </a:cxn>
                <a:cxn ang="0">
                  <a:pos x="0" y="1009"/>
                </a:cxn>
                <a:cxn ang="0">
                  <a:pos x="5" y="904"/>
                </a:cxn>
                <a:cxn ang="0">
                  <a:pos x="40" y="709"/>
                </a:cxn>
                <a:cxn ang="0">
                  <a:pos x="115" y="529"/>
                </a:cxn>
                <a:cxn ang="0">
                  <a:pos x="220" y="370"/>
                </a:cxn>
                <a:cxn ang="0">
                  <a:pos x="350" y="230"/>
                </a:cxn>
                <a:cxn ang="0">
                  <a:pos x="505" y="125"/>
                </a:cxn>
                <a:cxn ang="0">
                  <a:pos x="675" y="45"/>
                </a:cxn>
                <a:cxn ang="0">
                  <a:pos x="865" y="5"/>
                </a:cxn>
                <a:cxn ang="0">
                  <a:pos x="960" y="0"/>
                </a:cxn>
              </a:cxnLst>
              <a:rect l="0" t="0" r="r" b="b"/>
              <a:pathLst>
                <a:path w="1925" h="2012">
                  <a:moveTo>
                    <a:pt x="960" y="0"/>
                  </a:moveTo>
                  <a:lnTo>
                    <a:pt x="960" y="0"/>
                  </a:lnTo>
                  <a:lnTo>
                    <a:pt x="1060" y="5"/>
                  </a:lnTo>
                  <a:lnTo>
                    <a:pt x="1155" y="20"/>
                  </a:lnTo>
                  <a:lnTo>
                    <a:pt x="1245" y="45"/>
                  </a:lnTo>
                  <a:lnTo>
                    <a:pt x="1335" y="80"/>
                  </a:lnTo>
                  <a:lnTo>
                    <a:pt x="1420" y="125"/>
                  </a:lnTo>
                  <a:lnTo>
                    <a:pt x="1500" y="175"/>
                  </a:lnTo>
                  <a:lnTo>
                    <a:pt x="1575" y="230"/>
                  </a:lnTo>
                  <a:lnTo>
                    <a:pt x="1640" y="295"/>
                  </a:lnTo>
                  <a:lnTo>
                    <a:pt x="1705" y="370"/>
                  </a:lnTo>
                  <a:lnTo>
                    <a:pt x="1760" y="445"/>
                  </a:lnTo>
                  <a:lnTo>
                    <a:pt x="1810" y="529"/>
                  </a:lnTo>
                  <a:lnTo>
                    <a:pt x="1850" y="614"/>
                  </a:lnTo>
                  <a:lnTo>
                    <a:pt x="1880" y="709"/>
                  </a:lnTo>
                  <a:lnTo>
                    <a:pt x="1905" y="804"/>
                  </a:lnTo>
                  <a:lnTo>
                    <a:pt x="1920" y="904"/>
                  </a:lnTo>
                  <a:lnTo>
                    <a:pt x="1925" y="1009"/>
                  </a:lnTo>
                  <a:lnTo>
                    <a:pt x="1920" y="1109"/>
                  </a:lnTo>
                  <a:lnTo>
                    <a:pt x="1905" y="1208"/>
                  </a:lnTo>
                  <a:lnTo>
                    <a:pt x="1880" y="1308"/>
                  </a:lnTo>
                  <a:lnTo>
                    <a:pt x="1850" y="1398"/>
                  </a:lnTo>
                  <a:lnTo>
                    <a:pt x="1810" y="1488"/>
                  </a:lnTo>
                  <a:lnTo>
                    <a:pt x="1760" y="1568"/>
                  </a:lnTo>
                  <a:lnTo>
                    <a:pt x="1705" y="1648"/>
                  </a:lnTo>
                  <a:lnTo>
                    <a:pt x="1640" y="1718"/>
                  </a:lnTo>
                  <a:lnTo>
                    <a:pt x="1575" y="1783"/>
                  </a:lnTo>
                  <a:lnTo>
                    <a:pt x="1500" y="1842"/>
                  </a:lnTo>
                  <a:lnTo>
                    <a:pt x="1420" y="1892"/>
                  </a:lnTo>
                  <a:lnTo>
                    <a:pt x="1335" y="1932"/>
                  </a:lnTo>
                  <a:lnTo>
                    <a:pt x="1245" y="1967"/>
                  </a:lnTo>
                  <a:lnTo>
                    <a:pt x="1155" y="1992"/>
                  </a:lnTo>
                  <a:lnTo>
                    <a:pt x="1060" y="2007"/>
                  </a:lnTo>
                  <a:lnTo>
                    <a:pt x="960" y="2012"/>
                  </a:lnTo>
                  <a:lnTo>
                    <a:pt x="865" y="2007"/>
                  </a:lnTo>
                  <a:lnTo>
                    <a:pt x="770" y="1992"/>
                  </a:lnTo>
                  <a:lnTo>
                    <a:pt x="675" y="1967"/>
                  </a:lnTo>
                  <a:lnTo>
                    <a:pt x="585" y="1932"/>
                  </a:lnTo>
                  <a:lnTo>
                    <a:pt x="505" y="1892"/>
                  </a:lnTo>
                  <a:lnTo>
                    <a:pt x="425" y="1842"/>
                  </a:lnTo>
                  <a:lnTo>
                    <a:pt x="350" y="1783"/>
                  </a:lnTo>
                  <a:lnTo>
                    <a:pt x="280" y="1718"/>
                  </a:lnTo>
                  <a:lnTo>
                    <a:pt x="220" y="1648"/>
                  </a:lnTo>
                  <a:lnTo>
                    <a:pt x="165" y="1568"/>
                  </a:lnTo>
                  <a:lnTo>
                    <a:pt x="115" y="1488"/>
                  </a:lnTo>
                  <a:lnTo>
                    <a:pt x="75" y="1398"/>
                  </a:lnTo>
                  <a:lnTo>
                    <a:pt x="40" y="1308"/>
                  </a:lnTo>
                  <a:lnTo>
                    <a:pt x="15" y="1208"/>
                  </a:lnTo>
                  <a:lnTo>
                    <a:pt x="5" y="1109"/>
                  </a:lnTo>
                  <a:lnTo>
                    <a:pt x="0" y="1009"/>
                  </a:lnTo>
                  <a:lnTo>
                    <a:pt x="5" y="904"/>
                  </a:lnTo>
                  <a:lnTo>
                    <a:pt x="15" y="804"/>
                  </a:lnTo>
                  <a:lnTo>
                    <a:pt x="40" y="709"/>
                  </a:lnTo>
                  <a:lnTo>
                    <a:pt x="75" y="614"/>
                  </a:lnTo>
                  <a:lnTo>
                    <a:pt x="115" y="529"/>
                  </a:lnTo>
                  <a:lnTo>
                    <a:pt x="165" y="445"/>
                  </a:lnTo>
                  <a:lnTo>
                    <a:pt x="220" y="370"/>
                  </a:lnTo>
                  <a:lnTo>
                    <a:pt x="280" y="295"/>
                  </a:lnTo>
                  <a:lnTo>
                    <a:pt x="350" y="230"/>
                  </a:lnTo>
                  <a:lnTo>
                    <a:pt x="425" y="175"/>
                  </a:lnTo>
                  <a:lnTo>
                    <a:pt x="505" y="125"/>
                  </a:lnTo>
                  <a:lnTo>
                    <a:pt x="585" y="80"/>
                  </a:lnTo>
                  <a:lnTo>
                    <a:pt x="675" y="45"/>
                  </a:lnTo>
                  <a:lnTo>
                    <a:pt x="770" y="20"/>
                  </a:lnTo>
                  <a:lnTo>
                    <a:pt x="865" y="5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rgbClr val="FCCA09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15" name="Freeform 219"/>
            <p:cNvSpPr>
              <a:spLocks/>
            </p:cNvSpPr>
            <p:nvPr/>
          </p:nvSpPr>
          <p:spPr bwMode="auto">
            <a:xfrm>
              <a:off x="5168900" y="3134908"/>
              <a:ext cx="1190625" cy="1252624"/>
            </a:xfrm>
            <a:custGeom>
              <a:avLst/>
              <a:gdLst/>
              <a:ahLst/>
              <a:cxnLst>
                <a:cxn ang="0">
                  <a:pos x="935" y="0"/>
                </a:cxn>
                <a:cxn ang="0">
                  <a:pos x="1125" y="20"/>
                </a:cxn>
                <a:cxn ang="0">
                  <a:pos x="1300" y="80"/>
                </a:cxn>
                <a:cxn ang="0">
                  <a:pos x="1460" y="170"/>
                </a:cxn>
                <a:cxn ang="0">
                  <a:pos x="1600" y="290"/>
                </a:cxn>
                <a:cxn ang="0">
                  <a:pos x="1715" y="435"/>
                </a:cxn>
                <a:cxn ang="0">
                  <a:pos x="1800" y="604"/>
                </a:cxn>
                <a:cxn ang="0">
                  <a:pos x="1855" y="789"/>
                </a:cxn>
                <a:cxn ang="0">
                  <a:pos x="1875" y="984"/>
                </a:cxn>
                <a:cxn ang="0">
                  <a:pos x="1870" y="1084"/>
                </a:cxn>
                <a:cxn ang="0">
                  <a:pos x="1830" y="1278"/>
                </a:cxn>
                <a:cxn ang="0">
                  <a:pos x="1760" y="1453"/>
                </a:cxn>
                <a:cxn ang="0">
                  <a:pos x="1660" y="1608"/>
                </a:cxn>
                <a:cxn ang="0">
                  <a:pos x="1530" y="1743"/>
                </a:cxn>
                <a:cxn ang="0">
                  <a:pos x="1380" y="1847"/>
                </a:cxn>
                <a:cxn ang="0">
                  <a:pos x="1215" y="1922"/>
                </a:cxn>
                <a:cxn ang="0">
                  <a:pos x="1030" y="1962"/>
                </a:cxn>
                <a:cxn ang="0">
                  <a:pos x="935" y="1967"/>
                </a:cxn>
                <a:cxn ang="0">
                  <a:pos x="750" y="1947"/>
                </a:cxn>
                <a:cxn ang="0">
                  <a:pos x="575" y="1892"/>
                </a:cxn>
                <a:cxn ang="0">
                  <a:pos x="415" y="1798"/>
                </a:cxn>
                <a:cxn ang="0">
                  <a:pos x="275" y="1678"/>
                </a:cxn>
                <a:cxn ang="0">
                  <a:pos x="160" y="1533"/>
                </a:cxn>
                <a:cxn ang="0">
                  <a:pos x="75" y="1368"/>
                </a:cxn>
                <a:cxn ang="0">
                  <a:pos x="20" y="1183"/>
                </a:cxn>
                <a:cxn ang="0">
                  <a:pos x="0" y="984"/>
                </a:cxn>
                <a:cxn ang="0">
                  <a:pos x="5" y="884"/>
                </a:cxn>
                <a:cxn ang="0">
                  <a:pos x="45" y="694"/>
                </a:cxn>
                <a:cxn ang="0">
                  <a:pos x="115" y="514"/>
                </a:cxn>
                <a:cxn ang="0">
                  <a:pos x="215" y="360"/>
                </a:cxn>
                <a:cxn ang="0">
                  <a:pos x="340" y="225"/>
                </a:cxn>
                <a:cxn ang="0">
                  <a:pos x="490" y="120"/>
                </a:cxn>
                <a:cxn ang="0">
                  <a:pos x="660" y="45"/>
                </a:cxn>
                <a:cxn ang="0">
                  <a:pos x="840" y="5"/>
                </a:cxn>
                <a:cxn ang="0">
                  <a:pos x="935" y="0"/>
                </a:cxn>
              </a:cxnLst>
              <a:rect l="0" t="0" r="r" b="b"/>
              <a:pathLst>
                <a:path w="1875" h="1967">
                  <a:moveTo>
                    <a:pt x="935" y="0"/>
                  </a:moveTo>
                  <a:lnTo>
                    <a:pt x="935" y="0"/>
                  </a:lnTo>
                  <a:lnTo>
                    <a:pt x="1030" y="5"/>
                  </a:lnTo>
                  <a:lnTo>
                    <a:pt x="1125" y="20"/>
                  </a:lnTo>
                  <a:lnTo>
                    <a:pt x="1215" y="45"/>
                  </a:lnTo>
                  <a:lnTo>
                    <a:pt x="1300" y="80"/>
                  </a:lnTo>
                  <a:lnTo>
                    <a:pt x="1380" y="120"/>
                  </a:lnTo>
                  <a:lnTo>
                    <a:pt x="1460" y="170"/>
                  </a:lnTo>
                  <a:lnTo>
                    <a:pt x="1530" y="225"/>
                  </a:lnTo>
                  <a:lnTo>
                    <a:pt x="1600" y="290"/>
                  </a:lnTo>
                  <a:lnTo>
                    <a:pt x="1660" y="360"/>
                  </a:lnTo>
                  <a:lnTo>
                    <a:pt x="1715" y="435"/>
                  </a:lnTo>
                  <a:lnTo>
                    <a:pt x="1760" y="514"/>
                  </a:lnTo>
                  <a:lnTo>
                    <a:pt x="1800" y="604"/>
                  </a:lnTo>
                  <a:lnTo>
                    <a:pt x="1830" y="694"/>
                  </a:lnTo>
                  <a:lnTo>
                    <a:pt x="1855" y="789"/>
                  </a:lnTo>
                  <a:lnTo>
                    <a:pt x="1870" y="884"/>
                  </a:lnTo>
                  <a:lnTo>
                    <a:pt x="1875" y="984"/>
                  </a:lnTo>
                  <a:lnTo>
                    <a:pt x="1870" y="1084"/>
                  </a:lnTo>
                  <a:lnTo>
                    <a:pt x="1855" y="1183"/>
                  </a:lnTo>
                  <a:lnTo>
                    <a:pt x="1830" y="1278"/>
                  </a:lnTo>
                  <a:lnTo>
                    <a:pt x="1800" y="1368"/>
                  </a:lnTo>
                  <a:lnTo>
                    <a:pt x="1760" y="1453"/>
                  </a:lnTo>
                  <a:lnTo>
                    <a:pt x="1715" y="1533"/>
                  </a:lnTo>
                  <a:lnTo>
                    <a:pt x="1660" y="1608"/>
                  </a:lnTo>
                  <a:lnTo>
                    <a:pt x="1600" y="1678"/>
                  </a:lnTo>
                  <a:lnTo>
                    <a:pt x="1530" y="1743"/>
                  </a:lnTo>
                  <a:lnTo>
                    <a:pt x="1460" y="1798"/>
                  </a:lnTo>
                  <a:lnTo>
                    <a:pt x="1380" y="1847"/>
                  </a:lnTo>
                  <a:lnTo>
                    <a:pt x="1300" y="1892"/>
                  </a:lnTo>
                  <a:lnTo>
                    <a:pt x="1215" y="1922"/>
                  </a:lnTo>
                  <a:lnTo>
                    <a:pt x="1125" y="1947"/>
                  </a:lnTo>
                  <a:lnTo>
                    <a:pt x="1030" y="1962"/>
                  </a:lnTo>
                  <a:lnTo>
                    <a:pt x="935" y="1967"/>
                  </a:lnTo>
                  <a:lnTo>
                    <a:pt x="840" y="1962"/>
                  </a:lnTo>
                  <a:lnTo>
                    <a:pt x="750" y="1947"/>
                  </a:lnTo>
                  <a:lnTo>
                    <a:pt x="660" y="1922"/>
                  </a:lnTo>
                  <a:lnTo>
                    <a:pt x="575" y="1892"/>
                  </a:lnTo>
                  <a:lnTo>
                    <a:pt x="490" y="1847"/>
                  </a:lnTo>
                  <a:lnTo>
                    <a:pt x="415" y="1798"/>
                  </a:lnTo>
                  <a:lnTo>
                    <a:pt x="340" y="1743"/>
                  </a:lnTo>
                  <a:lnTo>
                    <a:pt x="275" y="1678"/>
                  </a:lnTo>
                  <a:lnTo>
                    <a:pt x="215" y="1608"/>
                  </a:lnTo>
                  <a:lnTo>
                    <a:pt x="160" y="1533"/>
                  </a:lnTo>
                  <a:lnTo>
                    <a:pt x="115" y="1453"/>
                  </a:lnTo>
                  <a:lnTo>
                    <a:pt x="75" y="1368"/>
                  </a:lnTo>
                  <a:lnTo>
                    <a:pt x="45" y="1278"/>
                  </a:lnTo>
                  <a:lnTo>
                    <a:pt x="20" y="1183"/>
                  </a:lnTo>
                  <a:lnTo>
                    <a:pt x="5" y="1084"/>
                  </a:lnTo>
                  <a:lnTo>
                    <a:pt x="0" y="984"/>
                  </a:lnTo>
                  <a:lnTo>
                    <a:pt x="5" y="884"/>
                  </a:lnTo>
                  <a:lnTo>
                    <a:pt x="20" y="789"/>
                  </a:lnTo>
                  <a:lnTo>
                    <a:pt x="45" y="694"/>
                  </a:lnTo>
                  <a:lnTo>
                    <a:pt x="75" y="604"/>
                  </a:lnTo>
                  <a:lnTo>
                    <a:pt x="115" y="514"/>
                  </a:lnTo>
                  <a:lnTo>
                    <a:pt x="160" y="435"/>
                  </a:lnTo>
                  <a:lnTo>
                    <a:pt x="215" y="360"/>
                  </a:lnTo>
                  <a:lnTo>
                    <a:pt x="275" y="290"/>
                  </a:lnTo>
                  <a:lnTo>
                    <a:pt x="340" y="225"/>
                  </a:lnTo>
                  <a:lnTo>
                    <a:pt x="415" y="170"/>
                  </a:lnTo>
                  <a:lnTo>
                    <a:pt x="490" y="120"/>
                  </a:lnTo>
                  <a:lnTo>
                    <a:pt x="575" y="80"/>
                  </a:lnTo>
                  <a:lnTo>
                    <a:pt x="660" y="45"/>
                  </a:lnTo>
                  <a:lnTo>
                    <a:pt x="750" y="20"/>
                  </a:lnTo>
                  <a:lnTo>
                    <a:pt x="840" y="5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FCCE09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16" name="Freeform 218"/>
            <p:cNvSpPr>
              <a:spLocks/>
            </p:cNvSpPr>
            <p:nvPr/>
          </p:nvSpPr>
          <p:spPr bwMode="auto">
            <a:xfrm>
              <a:off x="5194300" y="3147644"/>
              <a:ext cx="1152525" cy="1223967"/>
            </a:xfrm>
            <a:custGeom>
              <a:avLst/>
              <a:gdLst/>
              <a:ahLst/>
              <a:cxnLst>
                <a:cxn ang="0">
                  <a:pos x="905" y="0"/>
                </a:cxn>
                <a:cxn ang="0">
                  <a:pos x="1090" y="20"/>
                </a:cxn>
                <a:cxn ang="0">
                  <a:pos x="1260" y="75"/>
                </a:cxn>
                <a:cxn ang="0">
                  <a:pos x="1415" y="165"/>
                </a:cxn>
                <a:cxn ang="0">
                  <a:pos x="1550" y="285"/>
                </a:cxn>
                <a:cxn ang="0">
                  <a:pos x="1660" y="425"/>
                </a:cxn>
                <a:cxn ang="0">
                  <a:pos x="1745" y="589"/>
                </a:cxn>
                <a:cxn ang="0">
                  <a:pos x="1800" y="769"/>
                </a:cxn>
                <a:cxn ang="0">
                  <a:pos x="1815" y="964"/>
                </a:cxn>
                <a:cxn ang="0">
                  <a:pos x="1810" y="1059"/>
                </a:cxn>
                <a:cxn ang="0">
                  <a:pos x="1775" y="1248"/>
                </a:cxn>
                <a:cxn ang="0">
                  <a:pos x="1705" y="1418"/>
                </a:cxn>
                <a:cxn ang="0">
                  <a:pos x="1610" y="1573"/>
                </a:cxn>
                <a:cxn ang="0">
                  <a:pos x="1485" y="1703"/>
                </a:cxn>
                <a:cxn ang="0">
                  <a:pos x="1340" y="1807"/>
                </a:cxn>
                <a:cxn ang="0">
                  <a:pos x="1175" y="1877"/>
                </a:cxn>
                <a:cxn ang="0">
                  <a:pos x="1000" y="1917"/>
                </a:cxn>
                <a:cxn ang="0">
                  <a:pos x="905" y="1922"/>
                </a:cxn>
                <a:cxn ang="0">
                  <a:pos x="725" y="1902"/>
                </a:cxn>
                <a:cxn ang="0">
                  <a:pos x="555" y="1847"/>
                </a:cxn>
                <a:cxn ang="0">
                  <a:pos x="400" y="1758"/>
                </a:cxn>
                <a:cxn ang="0">
                  <a:pos x="265" y="1643"/>
                </a:cxn>
                <a:cxn ang="0">
                  <a:pos x="155" y="1498"/>
                </a:cxn>
                <a:cxn ang="0">
                  <a:pos x="70" y="1333"/>
                </a:cxn>
                <a:cxn ang="0">
                  <a:pos x="15" y="1153"/>
                </a:cxn>
                <a:cxn ang="0">
                  <a:pos x="0" y="964"/>
                </a:cxn>
                <a:cxn ang="0">
                  <a:pos x="5" y="864"/>
                </a:cxn>
                <a:cxn ang="0">
                  <a:pos x="40" y="674"/>
                </a:cxn>
                <a:cxn ang="0">
                  <a:pos x="110" y="504"/>
                </a:cxn>
                <a:cxn ang="0">
                  <a:pos x="205" y="350"/>
                </a:cxn>
                <a:cxn ang="0">
                  <a:pos x="330" y="220"/>
                </a:cxn>
                <a:cxn ang="0">
                  <a:pos x="475" y="115"/>
                </a:cxn>
                <a:cxn ang="0">
                  <a:pos x="635" y="45"/>
                </a:cxn>
                <a:cxn ang="0">
                  <a:pos x="815" y="5"/>
                </a:cxn>
                <a:cxn ang="0">
                  <a:pos x="905" y="0"/>
                </a:cxn>
              </a:cxnLst>
              <a:rect l="0" t="0" r="r" b="b"/>
              <a:pathLst>
                <a:path w="1815" h="1922">
                  <a:moveTo>
                    <a:pt x="905" y="0"/>
                  </a:moveTo>
                  <a:lnTo>
                    <a:pt x="905" y="0"/>
                  </a:lnTo>
                  <a:lnTo>
                    <a:pt x="1000" y="5"/>
                  </a:lnTo>
                  <a:lnTo>
                    <a:pt x="1090" y="20"/>
                  </a:lnTo>
                  <a:lnTo>
                    <a:pt x="1175" y="45"/>
                  </a:lnTo>
                  <a:lnTo>
                    <a:pt x="1260" y="75"/>
                  </a:lnTo>
                  <a:lnTo>
                    <a:pt x="1340" y="115"/>
                  </a:lnTo>
                  <a:lnTo>
                    <a:pt x="1415" y="165"/>
                  </a:lnTo>
                  <a:lnTo>
                    <a:pt x="1485" y="220"/>
                  </a:lnTo>
                  <a:lnTo>
                    <a:pt x="1550" y="285"/>
                  </a:lnTo>
                  <a:lnTo>
                    <a:pt x="1610" y="350"/>
                  </a:lnTo>
                  <a:lnTo>
                    <a:pt x="1660" y="425"/>
                  </a:lnTo>
                  <a:lnTo>
                    <a:pt x="1705" y="504"/>
                  </a:lnTo>
                  <a:lnTo>
                    <a:pt x="1745" y="589"/>
                  </a:lnTo>
                  <a:lnTo>
                    <a:pt x="1775" y="674"/>
                  </a:lnTo>
                  <a:lnTo>
                    <a:pt x="1800" y="769"/>
                  </a:lnTo>
                  <a:lnTo>
                    <a:pt x="1810" y="864"/>
                  </a:lnTo>
                  <a:lnTo>
                    <a:pt x="1815" y="964"/>
                  </a:lnTo>
                  <a:lnTo>
                    <a:pt x="1810" y="1059"/>
                  </a:lnTo>
                  <a:lnTo>
                    <a:pt x="1800" y="1153"/>
                  </a:lnTo>
                  <a:lnTo>
                    <a:pt x="1775" y="1248"/>
                  </a:lnTo>
                  <a:lnTo>
                    <a:pt x="1745" y="1333"/>
                  </a:lnTo>
                  <a:lnTo>
                    <a:pt x="1705" y="1418"/>
                  </a:lnTo>
                  <a:lnTo>
                    <a:pt x="1660" y="1498"/>
                  </a:lnTo>
                  <a:lnTo>
                    <a:pt x="1610" y="1573"/>
                  </a:lnTo>
                  <a:lnTo>
                    <a:pt x="1550" y="1643"/>
                  </a:lnTo>
                  <a:lnTo>
                    <a:pt x="1485" y="1703"/>
                  </a:lnTo>
                  <a:lnTo>
                    <a:pt x="1415" y="1758"/>
                  </a:lnTo>
                  <a:lnTo>
                    <a:pt x="1340" y="1807"/>
                  </a:lnTo>
                  <a:lnTo>
                    <a:pt x="1260" y="1847"/>
                  </a:lnTo>
                  <a:lnTo>
                    <a:pt x="1175" y="1877"/>
                  </a:lnTo>
                  <a:lnTo>
                    <a:pt x="1090" y="1902"/>
                  </a:lnTo>
                  <a:lnTo>
                    <a:pt x="1000" y="1917"/>
                  </a:lnTo>
                  <a:lnTo>
                    <a:pt x="905" y="1922"/>
                  </a:lnTo>
                  <a:lnTo>
                    <a:pt x="815" y="1917"/>
                  </a:lnTo>
                  <a:lnTo>
                    <a:pt x="725" y="1902"/>
                  </a:lnTo>
                  <a:lnTo>
                    <a:pt x="635" y="1877"/>
                  </a:lnTo>
                  <a:lnTo>
                    <a:pt x="555" y="1847"/>
                  </a:lnTo>
                  <a:lnTo>
                    <a:pt x="475" y="1807"/>
                  </a:lnTo>
                  <a:lnTo>
                    <a:pt x="400" y="1758"/>
                  </a:lnTo>
                  <a:lnTo>
                    <a:pt x="330" y="1703"/>
                  </a:lnTo>
                  <a:lnTo>
                    <a:pt x="265" y="1643"/>
                  </a:lnTo>
                  <a:lnTo>
                    <a:pt x="205" y="1573"/>
                  </a:lnTo>
                  <a:lnTo>
                    <a:pt x="155" y="1498"/>
                  </a:lnTo>
                  <a:lnTo>
                    <a:pt x="110" y="1418"/>
                  </a:lnTo>
                  <a:lnTo>
                    <a:pt x="70" y="1333"/>
                  </a:lnTo>
                  <a:lnTo>
                    <a:pt x="40" y="1248"/>
                  </a:lnTo>
                  <a:lnTo>
                    <a:pt x="15" y="1153"/>
                  </a:lnTo>
                  <a:lnTo>
                    <a:pt x="5" y="1059"/>
                  </a:lnTo>
                  <a:lnTo>
                    <a:pt x="0" y="964"/>
                  </a:lnTo>
                  <a:lnTo>
                    <a:pt x="5" y="864"/>
                  </a:lnTo>
                  <a:lnTo>
                    <a:pt x="15" y="769"/>
                  </a:lnTo>
                  <a:lnTo>
                    <a:pt x="40" y="674"/>
                  </a:lnTo>
                  <a:lnTo>
                    <a:pt x="70" y="589"/>
                  </a:lnTo>
                  <a:lnTo>
                    <a:pt x="110" y="504"/>
                  </a:lnTo>
                  <a:lnTo>
                    <a:pt x="155" y="425"/>
                  </a:lnTo>
                  <a:lnTo>
                    <a:pt x="205" y="350"/>
                  </a:lnTo>
                  <a:lnTo>
                    <a:pt x="265" y="285"/>
                  </a:lnTo>
                  <a:lnTo>
                    <a:pt x="330" y="220"/>
                  </a:lnTo>
                  <a:lnTo>
                    <a:pt x="400" y="165"/>
                  </a:lnTo>
                  <a:lnTo>
                    <a:pt x="475" y="115"/>
                  </a:lnTo>
                  <a:lnTo>
                    <a:pt x="555" y="75"/>
                  </a:lnTo>
                  <a:lnTo>
                    <a:pt x="635" y="45"/>
                  </a:lnTo>
                  <a:lnTo>
                    <a:pt x="725" y="20"/>
                  </a:lnTo>
                  <a:lnTo>
                    <a:pt x="815" y="5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FCD10C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17" name="Freeform 217"/>
            <p:cNvSpPr>
              <a:spLocks/>
            </p:cNvSpPr>
            <p:nvPr/>
          </p:nvSpPr>
          <p:spPr bwMode="auto">
            <a:xfrm>
              <a:off x="5216525" y="3160380"/>
              <a:ext cx="1120775" cy="1195310"/>
            </a:xfrm>
            <a:custGeom>
              <a:avLst/>
              <a:gdLst/>
              <a:ahLst/>
              <a:cxnLst>
                <a:cxn ang="0">
                  <a:pos x="885" y="0"/>
                </a:cxn>
                <a:cxn ang="0">
                  <a:pos x="1060" y="20"/>
                </a:cxn>
                <a:cxn ang="0">
                  <a:pos x="1225" y="75"/>
                </a:cxn>
                <a:cxn ang="0">
                  <a:pos x="1375" y="160"/>
                </a:cxn>
                <a:cxn ang="0">
                  <a:pos x="1505" y="275"/>
                </a:cxn>
                <a:cxn ang="0">
                  <a:pos x="1615" y="415"/>
                </a:cxn>
                <a:cxn ang="0">
                  <a:pos x="1695" y="574"/>
                </a:cxn>
                <a:cxn ang="0">
                  <a:pos x="1745" y="749"/>
                </a:cxn>
                <a:cxn ang="0">
                  <a:pos x="1765" y="939"/>
                </a:cxn>
                <a:cxn ang="0">
                  <a:pos x="1760" y="1034"/>
                </a:cxn>
                <a:cxn ang="0">
                  <a:pos x="1725" y="1218"/>
                </a:cxn>
                <a:cxn ang="0">
                  <a:pos x="1660" y="1388"/>
                </a:cxn>
                <a:cxn ang="0">
                  <a:pos x="1565" y="1538"/>
                </a:cxn>
                <a:cxn ang="0">
                  <a:pos x="1445" y="1663"/>
                </a:cxn>
                <a:cxn ang="0">
                  <a:pos x="1300" y="1763"/>
                </a:cxn>
                <a:cxn ang="0">
                  <a:pos x="1145" y="1837"/>
                </a:cxn>
                <a:cxn ang="0">
                  <a:pos x="975" y="1872"/>
                </a:cxn>
                <a:cxn ang="0">
                  <a:pos x="885" y="1877"/>
                </a:cxn>
                <a:cxn ang="0">
                  <a:pos x="705" y="1857"/>
                </a:cxn>
                <a:cxn ang="0">
                  <a:pos x="540" y="1802"/>
                </a:cxn>
                <a:cxn ang="0">
                  <a:pos x="390" y="1718"/>
                </a:cxn>
                <a:cxn ang="0">
                  <a:pos x="260" y="1603"/>
                </a:cxn>
                <a:cxn ang="0">
                  <a:pos x="150" y="1463"/>
                </a:cxn>
                <a:cxn ang="0">
                  <a:pos x="70" y="1303"/>
                </a:cxn>
                <a:cxn ang="0">
                  <a:pos x="20" y="1128"/>
                </a:cxn>
                <a:cxn ang="0">
                  <a:pos x="0" y="939"/>
                </a:cxn>
                <a:cxn ang="0">
                  <a:pos x="5" y="844"/>
                </a:cxn>
                <a:cxn ang="0">
                  <a:pos x="40" y="659"/>
                </a:cxn>
                <a:cxn ang="0">
                  <a:pos x="105" y="494"/>
                </a:cxn>
                <a:cxn ang="0">
                  <a:pos x="205" y="345"/>
                </a:cxn>
                <a:cxn ang="0">
                  <a:pos x="320" y="215"/>
                </a:cxn>
                <a:cxn ang="0">
                  <a:pos x="465" y="115"/>
                </a:cxn>
                <a:cxn ang="0">
                  <a:pos x="620" y="45"/>
                </a:cxn>
                <a:cxn ang="0">
                  <a:pos x="795" y="5"/>
                </a:cxn>
                <a:cxn ang="0">
                  <a:pos x="885" y="0"/>
                </a:cxn>
              </a:cxnLst>
              <a:rect l="0" t="0" r="r" b="b"/>
              <a:pathLst>
                <a:path w="1765" h="1877">
                  <a:moveTo>
                    <a:pt x="885" y="0"/>
                  </a:moveTo>
                  <a:lnTo>
                    <a:pt x="885" y="0"/>
                  </a:lnTo>
                  <a:lnTo>
                    <a:pt x="975" y="5"/>
                  </a:lnTo>
                  <a:lnTo>
                    <a:pt x="1060" y="20"/>
                  </a:lnTo>
                  <a:lnTo>
                    <a:pt x="1145" y="45"/>
                  </a:lnTo>
                  <a:lnTo>
                    <a:pt x="1225" y="75"/>
                  </a:lnTo>
                  <a:lnTo>
                    <a:pt x="1300" y="115"/>
                  </a:lnTo>
                  <a:lnTo>
                    <a:pt x="1375" y="160"/>
                  </a:lnTo>
                  <a:lnTo>
                    <a:pt x="1445" y="215"/>
                  </a:lnTo>
                  <a:lnTo>
                    <a:pt x="1505" y="275"/>
                  </a:lnTo>
                  <a:lnTo>
                    <a:pt x="1565" y="345"/>
                  </a:lnTo>
                  <a:lnTo>
                    <a:pt x="1615" y="415"/>
                  </a:lnTo>
                  <a:lnTo>
                    <a:pt x="1660" y="494"/>
                  </a:lnTo>
                  <a:lnTo>
                    <a:pt x="1695" y="574"/>
                  </a:lnTo>
                  <a:lnTo>
                    <a:pt x="1725" y="659"/>
                  </a:lnTo>
                  <a:lnTo>
                    <a:pt x="1745" y="749"/>
                  </a:lnTo>
                  <a:lnTo>
                    <a:pt x="1760" y="844"/>
                  </a:lnTo>
                  <a:lnTo>
                    <a:pt x="1765" y="939"/>
                  </a:lnTo>
                  <a:lnTo>
                    <a:pt x="1760" y="1034"/>
                  </a:lnTo>
                  <a:lnTo>
                    <a:pt x="1745" y="1128"/>
                  </a:lnTo>
                  <a:lnTo>
                    <a:pt x="1725" y="1218"/>
                  </a:lnTo>
                  <a:lnTo>
                    <a:pt x="1695" y="1303"/>
                  </a:lnTo>
                  <a:lnTo>
                    <a:pt x="1660" y="1388"/>
                  </a:lnTo>
                  <a:lnTo>
                    <a:pt x="1615" y="1463"/>
                  </a:lnTo>
                  <a:lnTo>
                    <a:pt x="1565" y="1538"/>
                  </a:lnTo>
                  <a:lnTo>
                    <a:pt x="1505" y="1603"/>
                  </a:lnTo>
                  <a:lnTo>
                    <a:pt x="1445" y="1663"/>
                  </a:lnTo>
                  <a:lnTo>
                    <a:pt x="1375" y="1718"/>
                  </a:lnTo>
                  <a:lnTo>
                    <a:pt x="1300" y="1763"/>
                  </a:lnTo>
                  <a:lnTo>
                    <a:pt x="1225" y="1802"/>
                  </a:lnTo>
                  <a:lnTo>
                    <a:pt x="1145" y="1837"/>
                  </a:lnTo>
                  <a:lnTo>
                    <a:pt x="1060" y="1857"/>
                  </a:lnTo>
                  <a:lnTo>
                    <a:pt x="975" y="1872"/>
                  </a:lnTo>
                  <a:lnTo>
                    <a:pt x="885" y="1877"/>
                  </a:lnTo>
                  <a:lnTo>
                    <a:pt x="795" y="1872"/>
                  </a:lnTo>
                  <a:lnTo>
                    <a:pt x="705" y="1857"/>
                  </a:lnTo>
                  <a:lnTo>
                    <a:pt x="620" y="1837"/>
                  </a:lnTo>
                  <a:lnTo>
                    <a:pt x="540" y="1802"/>
                  </a:lnTo>
                  <a:lnTo>
                    <a:pt x="465" y="1763"/>
                  </a:lnTo>
                  <a:lnTo>
                    <a:pt x="390" y="1718"/>
                  </a:lnTo>
                  <a:lnTo>
                    <a:pt x="320" y="1663"/>
                  </a:lnTo>
                  <a:lnTo>
                    <a:pt x="260" y="1603"/>
                  </a:lnTo>
                  <a:lnTo>
                    <a:pt x="205" y="1538"/>
                  </a:lnTo>
                  <a:lnTo>
                    <a:pt x="150" y="1463"/>
                  </a:lnTo>
                  <a:lnTo>
                    <a:pt x="105" y="1388"/>
                  </a:lnTo>
                  <a:lnTo>
                    <a:pt x="70" y="1303"/>
                  </a:lnTo>
                  <a:lnTo>
                    <a:pt x="40" y="1218"/>
                  </a:lnTo>
                  <a:lnTo>
                    <a:pt x="20" y="1128"/>
                  </a:lnTo>
                  <a:lnTo>
                    <a:pt x="5" y="1034"/>
                  </a:lnTo>
                  <a:lnTo>
                    <a:pt x="0" y="939"/>
                  </a:lnTo>
                  <a:lnTo>
                    <a:pt x="5" y="844"/>
                  </a:lnTo>
                  <a:lnTo>
                    <a:pt x="20" y="749"/>
                  </a:lnTo>
                  <a:lnTo>
                    <a:pt x="40" y="659"/>
                  </a:lnTo>
                  <a:lnTo>
                    <a:pt x="70" y="574"/>
                  </a:lnTo>
                  <a:lnTo>
                    <a:pt x="105" y="494"/>
                  </a:lnTo>
                  <a:lnTo>
                    <a:pt x="150" y="415"/>
                  </a:lnTo>
                  <a:lnTo>
                    <a:pt x="205" y="345"/>
                  </a:lnTo>
                  <a:lnTo>
                    <a:pt x="260" y="275"/>
                  </a:lnTo>
                  <a:lnTo>
                    <a:pt x="320" y="215"/>
                  </a:lnTo>
                  <a:lnTo>
                    <a:pt x="390" y="160"/>
                  </a:lnTo>
                  <a:lnTo>
                    <a:pt x="465" y="115"/>
                  </a:lnTo>
                  <a:lnTo>
                    <a:pt x="540" y="75"/>
                  </a:lnTo>
                  <a:lnTo>
                    <a:pt x="620" y="45"/>
                  </a:lnTo>
                  <a:lnTo>
                    <a:pt x="705" y="20"/>
                  </a:lnTo>
                  <a:lnTo>
                    <a:pt x="795" y="5"/>
                  </a:lnTo>
                  <a:lnTo>
                    <a:pt x="885" y="0"/>
                  </a:lnTo>
                  <a:close/>
                </a:path>
              </a:pathLst>
            </a:custGeom>
            <a:solidFill>
              <a:srgbClr val="FCD60E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18" name="Freeform 216"/>
            <p:cNvSpPr>
              <a:spLocks/>
            </p:cNvSpPr>
            <p:nvPr/>
          </p:nvSpPr>
          <p:spPr bwMode="auto">
            <a:xfrm>
              <a:off x="5241925" y="3173117"/>
              <a:ext cx="1085850" cy="1166653"/>
            </a:xfrm>
            <a:custGeom>
              <a:avLst/>
              <a:gdLst/>
              <a:ahLst/>
              <a:cxnLst>
                <a:cxn ang="0">
                  <a:pos x="855" y="0"/>
                </a:cxn>
                <a:cxn ang="0">
                  <a:pos x="1025" y="20"/>
                </a:cxn>
                <a:cxn ang="0">
                  <a:pos x="1185" y="75"/>
                </a:cxn>
                <a:cxn ang="0">
                  <a:pos x="1330" y="155"/>
                </a:cxn>
                <a:cxn ang="0">
                  <a:pos x="1455" y="270"/>
                </a:cxn>
                <a:cxn ang="0">
                  <a:pos x="1560" y="405"/>
                </a:cxn>
                <a:cxn ang="0">
                  <a:pos x="1640" y="559"/>
                </a:cxn>
                <a:cxn ang="0">
                  <a:pos x="1690" y="734"/>
                </a:cxn>
                <a:cxn ang="0">
                  <a:pos x="1710" y="919"/>
                </a:cxn>
                <a:cxn ang="0">
                  <a:pos x="1705" y="1009"/>
                </a:cxn>
                <a:cxn ang="0">
                  <a:pos x="1670" y="1188"/>
                </a:cxn>
                <a:cxn ang="0">
                  <a:pos x="1605" y="1353"/>
                </a:cxn>
                <a:cxn ang="0">
                  <a:pos x="1510" y="1498"/>
                </a:cxn>
                <a:cxn ang="0">
                  <a:pos x="1395" y="1623"/>
                </a:cxn>
                <a:cxn ang="0">
                  <a:pos x="1260" y="1723"/>
                </a:cxn>
                <a:cxn ang="0">
                  <a:pos x="1105" y="1792"/>
                </a:cxn>
                <a:cxn ang="0">
                  <a:pos x="940" y="1827"/>
                </a:cxn>
                <a:cxn ang="0">
                  <a:pos x="855" y="1832"/>
                </a:cxn>
                <a:cxn ang="0">
                  <a:pos x="680" y="1812"/>
                </a:cxn>
                <a:cxn ang="0">
                  <a:pos x="520" y="1762"/>
                </a:cxn>
                <a:cxn ang="0">
                  <a:pos x="375" y="1678"/>
                </a:cxn>
                <a:cxn ang="0">
                  <a:pos x="250" y="1563"/>
                </a:cxn>
                <a:cxn ang="0">
                  <a:pos x="145" y="1428"/>
                </a:cxn>
                <a:cxn ang="0">
                  <a:pos x="65" y="1273"/>
                </a:cxn>
                <a:cxn ang="0">
                  <a:pos x="15" y="1098"/>
                </a:cxn>
                <a:cxn ang="0">
                  <a:pos x="0" y="919"/>
                </a:cxn>
                <a:cxn ang="0">
                  <a:pos x="5" y="824"/>
                </a:cxn>
                <a:cxn ang="0">
                  <a:pos x="35" y="644"/>
                </a:cxn>
                <a:cxn ang="0">
                  <a:pos x="100" y="479"/>
                </a:cxn>
                <a:cxn ang="0">
                  <a:pos x="195" y="335"/>
                </a:cxn>
                <a:cxn ang="0">
                  <a:pos x="310" y="210"/>
                </a:cxn>
                <a:cxn ang="0">
                  <a:pos x="445" y="110"/>
                </a:cxn>
                <a:cxn ang="0">
                  <a:pos x="600" y="40"/>
                </a:cxn>
                <a:cxn ang="0">
                  <a:pos x="765" y="5"/>
                </a:cxn>
                <a:cxn ang="0">
                  <a:pos x="855" y="0"/>
                </a:cxn>
              </a:cxnLst>
              <a:rect l="0" t="0" r="r" b="b"/>
              <a:pathLst>
                <a:path w="1710" h="1832">
                  <a:moveTo>
                    <a:pt x="855" y="0"/>
                  </a:moveTo>
                  <a:lnTo>
                    <a:pt x="855" y="0"/>
                  </a:lnTo>
                  <a:lnTo>
                    <a:pt x="940" y="5"/>
                  </a:lnTo>
                  <a:lnTo>
                    <a:pt x="1025" y="20"/>
                  </a:lnTo>
                  <a:lnTo>
                    <a:pt x="1105" y="40"/>
                  </a:lnTo>
                  <a:lnTo>
                    <a:pt x="1185" y="75"/>
                  </a:lnTo>
                  <a:lnTo>
                    <a:pt x="1260" y="110"/>
                  </a:lnTo>
                  <a:lnTo>
                    <a:pt x="1330" y="155"/>
                  </a:lnTo>
                  <a:lnTo>
                    <a:pt x="1395" y="210"/>
                  </a:lnTo>
                  <a:lnTo>
                    <a:pt x="1455" y="270"/>
                  </a:lnTo>
                  <a:lnTo>
                    <a:pt x="1510" y="335"/>
                  </a:lnTo>
                  <a:lnTo>
                    <a:pt x="1560" y="405"/>
                  </a:lnTo>
                  <a:lnTo>
                    <a:pt x="1605" y="479"/>
                  </a:lnTo>
                  <a:lnTo>
                    <a:pt x="1640" y="559"/>
                  </a:lnTo>
                  <a:lnTo>
                    <a:pt x="1670" y="644"/>
                  </a:lnTo>
                  <a:lnTo>
                    <a:pt x="1690" y="734"/>
                  </a:lnTo>
                  <a:lnTo>
                    <a:pt x="1705" y="824"/>
                  </a:lnTo>
                  <a:lnTo>
                    <a:pt x="1710" y="919"/>
                  </a:lnTo>
                  <a:lnTo>
                    <a:pt x="1705" y="1009"/>
                  </a:lnTo>
                  <a:lnTo>
                    <a:pt x="1690" y="1098"/>
                  </a:lnTo>
                  <a:lnTo>
                    <a:pt x="1670" y="1188"/>
                  </a:lnTo>
                  <a:lnTo>
                    <a:pt x="1640" y="1273"/>
                  </a:lnTo>
                  <a:lnTo>
                    <a:pt x="1605" y="1353"/>
                  </a:lnTo>
                  <a:lnTo>
                    <a:pt x="1560" y="1428"/>
                  </a:lnTo>
                  <a:lnTo>
                    <a:pt x="1510" y="1498"/>
                  </a:lnTo>
                  <a:lnTo>
                    <a:pt x="1455" y="1563"/>
                  </a:lnTo>
                  <a:lnTo>
                    <a:pt x="1395" y="1623"/>
                  </a:lnTo>
                  <a:lnTo>
                    <a:pt x="1330" y="1678"/>
                  </a:lnTo>
                  <a:lnTo>
                    <a:pt x="1260" y="1723"/>
                  </a:lnTo>
                  <a:lnTo>
                    <a:pt x="1185" y="1762"/>
                  </a:lnTo>
                  <a:lnTo>
                    <a:pt x="1105" y="1792"/>
                  </a:lnTo>
                  <a:lnTo>
                    <a:pt x="1025" y="1812"/>
                  </a:lnTo>
                  <a:lnTo>
                    <a:pt x="940" y="1827"/>
                  </a:lnTo>
                  <a:lnTo>
                    <a:pt x="855" y="1832"/>
                  </a:lnTo>
                  <a:lnTo>
                    <a:pt x="765" y="1827"/>
                  </a:lnTo>
                  <a:lnTo>
                    <a:pt x="680" y="1812"/>
                  </a:lnTo>
                  <a:lnTo>
                    <a:pt x="600" y="1792"/>
                  </a:lnTo>
                  <a:lnTo>
                    <a:pt x="520" y="1762"/>
                  </a:lnTo>
                  <a:lnTo>
                    <a:pt x="445" y="1723"/>
                  </a:lnTo>
                  <a:lnTo>
                    <a:pt x="375" y="1678"/>
                  </a:lnTo>
                  <a:lnTo>
                    <a:pt x="310" y="1623"/>
                  </a:lnTo>
                  <a:lnTo>
                    <a:pt x="250" y="1563"/>
                  </a:lnTo>
                  <a:lnTo>
                    <a:pt x="195" y="1498"/>
                  </a:lnTo>
                  <a:lnTo>
                    <a:pt x="145" y="1428"/>
                  </a:lnTo>
                  <a:lnTo>
                    <a:pt x="100" y="1353"/>
                  </a:lnTo>
                  <a:lnTo>
                    <a:pt x="65" y="1273"/>
                  </a:lnTo>
                  <a:lnTo>
                    <a:pt x="35" y="1188"/>
                  </a:lnTo>
                  <a:lnTo>
                    <a:pt x="15" y="1098"/>
                  </a:lnTo>
                  <a:lnTo>
                    <a:pt x="5" y="1009"/>
                  </a:lnTo>
                  <a:lnTo>
                    <a:pt x="0" y="919"/>
                  </a:lnTo>
                  <a:lnTo>
                    <a:pt x="5" y="824"/>
                  </a:lnTo>
                  <a:lnTo>
                    <a:pt x="15" y="734"/>
                  </a:lnTo>
                  <a:lnTo>
                    <a:pt x="35" y="644"/>
                  </a:lnTo>
                  <a:lnTo>
                    <a:pt x="65" y="559"/>
                  </a:lnTo>
                  <a:lnTo>
                    <a:pt x="100" y="479"/>
                  </a:lnTo>
                  <a:lnTo>
                    <a:pt x="145" y="405"/>
                  </a:lnTo>
                  <a:lnTo>
                    <a:pt x="195" y="335"/>
                  </a:lnTo>
                  <a:lnTo>
                    <a:pt x="250" y="270"/>
                  </a:lnTo>
                  <a:lnTo>
                    <a:pt x="310" y="210"/>
                  </a:lnTo>
                  <a:lnTo>
                    <a:pt x="375" y="155"/>
                  </a:lnTo>
                  <a:lnTo>
                    <a:pt x="445" y="110"/>
                  </a:lnTo>
                  <a:lnTo>
                    <a:pt x="520" y="75"/>
                  </a:lnTo>
                  <a:lnTo>
                    <a:pt x="600" y="40"/>
                  </a:lnTo>
                  <a:lnTo>
                    <a:pt x="680" y="20"/>
                  </a:lnTo>
                  <a:lnTo>
                    <a:pt x="765" y="5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rgbClr val="FAD70E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19" name="Freeform 215"/>
            <p:cNvSpPr>
              <a:spLocks/>
            </p:cNvSpPr>
            <p:nvPr/>
          </p:nvSpPr>
          <p:spPr bwMode="auto">
            <a:xfrm>
              <a:off x="5264150" y="3185853"/>
              <a:ext cx="1050925" cy="1137996"/>
            </a:xfrm>
            <a:custGeom>
              <a:avLst/>
              <a:gdLst/>
              <a:ahLst/>
              <a:cxnLst>
                <a:cxn ang="0">
                  <a:pos x="830" y="0"/>
                </a:cxn>
                <a:cxn ang="0">
                  <a:pos x="995" y="20"/>
                </a:cxn>
                <a:cxn ang="0">
                  <a:pos x="1150" y="70"/>
                </a:cxn>
                <a:cxn ang="0">
                  <a:pos x="1290" y="155"/>
                </a:cxn>
                <a:cxn ang="0">
                  <a:pos x="1415" y="265"/>
                </a:cxn>
                <a:cxn ang="0">
                  <a:pos x="1515" y="395"/>
                </a:cxn>
                <a:cxn ang="0">
                  <a:pos x="1590" y="544"/>
                </a:cxn>
                <a:cxn ang="0">
                  <a:pos x="1640" y="714"/>
                </a:cxn>
                <a:cxn ang="0">
                  <a:pos x="1655" y="894"/>
                </a:cxn>
                <a:cxn ang="0">
                  <a:pos x="1650" y="984"/>
                </a:cxn>
                <a:cxn ang="0">
                  <a:pos x="1620" y="1158"/>
                </a:cxn>
                <a:cxn ang="0">
                  <a:pos x="1555" y="1318"/>
                </a:cxn>
                <a:cxn ang="0">
                  <a:pos x="1465" y="1463"/>
                </a:cxn>
                <a:cxn ang="0">
                  <a:pos x="1355" y="1583"/>
                </a:cxn>
                <a:cxn ang="0">
                  <a:pos x="1220" y="1678"/>
                </a:cxn>
                <a:cxn ang="0">
                  <a:pos x="1075" y="1747"/>
                </a:cxn>
                <a:cxn ang="0">
                  <a:pos x="915" y="1782"/>
                </a:cxn>
                <a:cxn ang="0">
                  <a:pos x="830" y="1787"/>
                </a:cxn>
                <a:cxn ang="0">
                  <a:pos x="660" y="1767"/>
                </a:cxn>
                <a:cxn ang="0">
                  <a:pos x="505" y="1718"/>
                </a:cxn>
                <a:cxn ang="0">
                  <a:pos x="365" y="1633"/>
                </a:cxn>
                <a:cxn ang="0">
                  <a:pos x="245" y="1523"/>
                </a:cxn>
                <a:cxn ang="0">
                  <a:pos x="145" y="1393"/>
                </a:cxn>
                <a:cxn ang="0">
                  <a:pos x="65" y="1243"/>
                </a:cxn>
                <a:cxn ang="0">
                  <a:pos x="20" y="1073"/>
                </a:cxn>
                <a:cxn ang="0">
                  <a:pos x="0" y="894"/>
                </a:cxn>
                <a:cxn ang="0">
                  <a:pos x="5" y="804"/>
                </a:cxn>
                <a:cxn ang="0">
                  <a:pos x="40" y="629"/>
                </a:cxn>
                <a:cxn ang="0">
                  <a:pos x="100" y="469"/>
                </a:cxn>
                <a:cxn ang="0">
                  <a:pos x="190" y="325"/>
                </a:cxn>
                <a:cxn ang="0">
                  <a:pos x="305" y="205"/>
                </a:cxn>
                <a:cxn ang="0">
                  <a:pos x="435" y="110"/>
                </a:cxn>
                <a:cxn ang="0">
                  <a:pos x="585" y="40"/>
                </a:cxn>
                <a:cxn ang="0">
                  <a:pos x="745" y="5"/>
                </a:cxn>
                <a:cxn ang="0">
                  <a:pos x="830" y="0"/>
                </a:cxn>
              </a:cxnLst>
              <a:rect l="0" t="0" r="r" b="b"/>
              <a:pathLst>
                <a:path w="1655" h="1787">
                  <a:moveTo>
                    <a:pt x="830" y="0"/>
                  </a:moveTo>
                  <a:lnTo>
                    <a:pt x="830" y="0"/>
                  </a:lnTo>
                  <a:lnTo>
                    <a:pt x="915" y="5"/>
                  </a:lnTo>
                  <a:lnTo>
                    <a:pt x="995" y="20"/>
                  </a:lnTo>
                  <a:lnTo>
                    <a:pt x="1075" y="40"/>
                  </a:lnTo>
                  <a:lnTo>
                    <a:pt x="1150" y="70"/>
                  </a:lnTo>
                  <a:lnTo>
                    <a:pt x="1220" y="110"/>
                  </a:lnTo>
                  <a:lnTo>
                    <a:pt x="1290" y="155"/>
                  </a:lnTo>
                  <a:lnTo>
                    <a:pt x="1355" y="205"/>
                  </a:lnTo>
                  <a:lnTo>
                    <a:pt x="1415" y="265"/>
                  </a:lnTo>
                  <a:lnTo>
                    <a:pt x="1465" y="325"/>
                  </a:lnTo>
                  <a:lnTo>
                    <a:pt x="1515" y="395"/>
                  </a:lnTo>
                  <a:lnTo>
                    <a:pt x="1555" y="469"/>
                  </a:lnTo>
                  <a:lnTo>
                    <a:pt x="1590" y="544"/>
                  </a:lnTo>
                  <a:lnTo>
                    <a:pt x="1620" y="629"/>
                  </a:lnTo>
                  <a:lnTo>
                    <a:pt x="1640" y="714"/>
                  </a:lnTo>
                  <a:lnTo>
                    <a:pt x="1650" y="804"/>
                  </a:lnTo>
                  <a:lnTo>
                    <a:pt x="1655" y="894"/>
                  </a:lnTo>
                  <a:lnTo>
                    <a:pt x="1650" y="984"/>
                  </a:lnTo>
                  <a:lnTo>
                    <a:pt x="1640" y="1073"/>
                  </a:lnTo>
                  <a:lnTo>
                    <a:pt x="1620" y="1158"/>
                  </a:lnTo>
                  <a:lnTo>
                    <a:pt x="1590" y="1243"/>
                  </a:lnTo>
                  <a:lnTo>
                    <a:pt x="1555" y="1318"/>
                  </a:lnTo>
                  <a:lnTo>
                    <a:pt x="1515" y="1393"/>
                  </a:lnTo>
                  <a:lnTo>
                    <a:pt x="1465" y="1463"/>
                  </a:lnTo>
                  <a:lnTo>
                    <a:pt x="1415" y="1523"/>
                  </a:lnTo>
                  <a:lnTo>
                    <a:pt x="1355" y="1583"/>
                  </a:lnTo>
                  <a:lnTo>
                    <a:pt x="1290" y="1633"/>
                  </a:lnTo>
                  <a:lnTo>
                    <a:pt x="1220" y="1678"/>
                  </a:lnTo>
                  <a:lnTo>
                    <a:pt x="1150" y="1718"/>
                  </a:lnTo>
                  <a:lnTo>
                    <a:pt x="1075" y="1747"/>
                  </a:lnTo>
                  <a:lnTo>
                    <a:pt x="995" y="1767"/>
                  </a:lnTo>
                  <a:lnTo>
                    <a:pt x="915" y="1782"/>
                  </a:lnTo>
                  <a:lnTo>
                    <a:pt x="830" y="1787"/>
                  </a:lnTo>
                  <a:lnTo>
                    <a:pt x="745" y="1782"/>
                  </a:lnTo>
                  <a:lnTo>
                    <a:pt x="660" y="1767"/>
                  </a:lnTo>
                  <a:lnTo>
                    <a:pt x="585" y="1747"/>
                  </a:lnTo>
                  <a:lnTo>
                    <a:pt x="505" y="1718"/>
                  </a:lnTo>
                  <a:lnTo>
                    <a:pt x="435" y="1678"/>
                  </a:lnTo>
                  <a:lnTo>
                    <a:pt x="365" y="1633"/>
                  </a:lnTo>
                  <a:lnTo>
                    <a:pt x="305" y="1583"/>
                  </a:lnTo>
                  <a:lnTo>
                    <a:pt x="245" y="1523"/>
                  </a:lnTo>
                  <a:lnTo>
                    <a:pt x="190" y="1463"/>
                  </a:lnTo>
                  <a:lnTo>
                    <a:pt x="145" y="1393"/>
                  </a:lnTo>
                  <a:lnTo>
                    <a:pt x="100" y="1318"/>
                  </a:lnTo>
                  <a:lnTo>
                    <a:pt x="65" y="1243"/>
                  </a:lnTo>
                  <a:lnTo>
                    <a:pt x="40" y="1158"/>
                  </a:lnTo>
                  <a:lnTo>
                    <a:pt x="20" y="1073"/>
                  </a:lnTo>
                  <a:lnTo>
                    <a:pt x="5" y="984"/>
                  </a:lnTo>
                  <a:lnTo>
                    <a:pt x="0" y="894"/>
                  </a:lnTo>
                  <a:lnTo>
                    <a:pt x="5" y="804"/>
                  </a:lnTo>
                  <a:lnTo>
                    <a:pt x="20" y="714"/>
                  </a:lnTo>
                  <a:lnTo>
                    <a:pt x="40" y="629"/>
                  </a:lnTo>
                  <a:lnTo>
                    <a:pt x="65" y="544"/>
                  </a:lnTo>
                  <a:lnTo>
                    <a:pt x="100" y="469"/>
                  </a:lnTo>
                  <a:lnTo>
                    <a:pt x="145" y="395"/>
                  </a:lnTo>
                  <a:lnTo>
                    <a:pt x="190" y="325"/>
                  </a:lnTo>
                  <a:lnTo>
                    <a:pt x="245" y="265"/>
                  </a:lnTo>
                  <a:lnTo>
                    <a:pt x="305" y="205"/>
                  </a:lnTo>
                  <a:lnTo>
                    <a:pt x="365" y="155"/>
                  </a:lnTo>
                  <a:lnTo>
                    <a:pt x="435" y="110"/>
                  </a:lnTo>
                  <a:lnTo>
                    <a:pt x="505" y="70"/>
                  </a:lnTo>
                  <a:lnTo>
                    <a:pt x="585" y="40"/>
                  </a:lnTo>
                  <a:lnTo>
                    <a:pt x="660" y="20"/>
                  </a:lnTo>
                  <a:lnTo>
                    <a:pt x="745" y="5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FADC1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20" name="Freeform 214"/>
            <p:cNvSpPr>
              <a:spLocks/>
            </p:cNvSpPr>
            <p:nvPr/>
          </p:nvSpPr>
          <p:spPr bwMode="auto">
            <a:xfrm>
              <a:off x="5289550" y="3198590"/>
              <a:ext cx="1016000" cy="1109340"/>
            </a:xfrm>
            <a:custGeom>
              <a:avLst/>
              <a:gdLst/>
              <a:ahLst/>
              <a:cxnLst>
                <a:cxn ang="0">
                  <a:pos x="800" y="0"/>
                </a:cxn>
                <a:cxn ang="0">
                  <a:pos x="960" y="20"/>
                </a:cxn>
                <a:cxn ang="0">
                  <a:pos x="1110" y="70"/>
                </a:cxn>
                <a:cxn ang="0">
                  <a:pos x="1245" y="150"/>
                </a:cxn>
                <a:cxn ang="0">
                  <a:pos x="1365" y="255"/>
                </a:cxn>
                <a:cxn ang="0">
                  <a:pos x="1460" y="385"/>
                </a:cxn>
                <a:cxn ang="0">
                  <a:pos x="1535" y="534"/>
                </a:cxn>
                <a:cxn ang="0">
                  <a:pos x="1585" y="694"/>
                </a:cxn>
                <a:cxn ang="0">
                  <a:pos x="1600" y="869"/>
                </a:cxn>
                <a:cxn ang="0">
                  <a:pos x="1595" y="959"/>
                </a:cxn>
                <a:cxn ang="0">
                  <a:pos x="1565" y="1128"/>
                </a:cxn>
                <a:cxn ang="0">
                  <a:pos x="1500" y="1283"/>
                </a:cxn>
                <a:cxn ang="0">
                  <a:pos x="1415" y="1423"/>
                </a:cxn>
                <a:cxn ang="0">
                  <a:pos x="1305" y="1543"/>
                </a:cxn>
                <a:cxn ang="0">
                  <a:pos x="1180" y="1638"/>
                </a:cxn>
                <a:cxn ang="0">
                  <a:pos x="1035" y="1703"/>
                </a:cxn>
                <a:cxn ang="0">
                  <a:pos x="880" y="1737"/>
                </a:cxn>
                <a:cxn ang="0">
                  <a:pos x="800" y="1742"/>
                </a:cxn>
                <a:cxn ang="0">
                  <a:pos x="640" y="1722"/>
                </a:cxn>
                <a:cxn ang="0">
                  <a:pos x="490" y="1673"/>
                </a:cxn>
                <a:cxn ang="0">
                  <a:pos x="350" y="1593"/>
                </a:cxn>
                <a:cxn ang="0">
                  <a:pos x="235" y="1488"/>
                </a:cxn>
                <a:cxn ang="0">
                  <a:pos x="135" y="1358"/>
                </a:cxn>
                <a:cxn ang="0">
                  <a:pos x="60" y="1208"/>
                </a:cxn>
                <a:cxn ang="0">
                  <a:pos x="15" y="1048"/>
                </a:cxn>
                <a:cxn ang="0">
                  <a:pos x="0" y="869"/>
                </a:cxn>
                <a:cxn ang="0">
                  <a:pos x="5" y="784"/>
                </a:cxn>
                <a:cxn ang="0">
                  <a:pos x="35" y="614"/>
                </a:cxn>
                <a:cxn ang="0">
                  <a:pos x="95" y="454"/>
                </a:cxn>
                <a:cxn ang="0">
                  <a:pos x="180" y="320"/>
                </a:cxn>
                <a:cxn ang="0">
                  <a:pos x="290" y="200"/>
                </a:cxn>
                <a:cxn ang="0">
                  <a:pos x="420" y="105"/>
                </a:cxn>
                <a:cxn ang="0">
                  <a:pos x="560" y="40"/>
                </a:cxn>
                <a:cxn ang="0">
                  <a:pos x="715" y="5"/>
                </a:cxn>
                <a:cxn ang="0">
                  <a:pos x="800" y="0"/>
                </a:cxn>
              </a:cxnLst>
              <a:rect l="0" t="0" r="r" b="b"/>
              <a:pathLst>
                <a:path w="1600" h="1742">
                  <a:moveTo>
                    <a:pt x="800" y="0"/>
                  </a:moveTo>
                  <a:lnTo>
                    <a:pt x="800" y="0"/>
                  </a:lnTo>
                  <a:lnTo>
                    <a:pt x="880" y="5"/>
                  </a:lnTo>
                  <a:lnTo>
                    <a:pt x="960" y="20"/>
                  </a:lnTo>
                  <a:lnTo>
                    <a:pt x="1035" y="40"/>
                  </a:lnTo>
                  <a:lnTo>
                    <a:pt x="1110" y="70"/>
                  </a:lnTo>
                  <a:lnTo>
                    <a:pt x="1180" y="105"/>
                  </a:lnTo>
                  <a:lnTo>
                    <a:pt x="1245" y="150"/>
                  </a:lnTo>
                  <a:lnTo>
                    <a:pt x="1305" y="200"/>
                  </a:lnTo>
                  <a:lnTo>
                    <a:pt x="1365" y="255"/>
                  </a:lnTo>
                  <a:lnTo>
                    <a:pt x="1415" y="320"/>
                  </a:lnTo>
                  <a:lnTo>
                    <a:pt x="1460" y="385"/>
                  </a:lnTo>
                  <a:lnTo>
                    <a:pt x="1500" y="454"/>
                  </a:lnTo>
                  <a:lnTo>
                    <a:pt x="1535" y="534"/>
                  </a:lnTo>
                  <a:lnTo>
                    <a:pt x="1565" y="614"/>
                  </a:lnTo>
                  <a:lnTo>
                    <a:pt x="1585" y="694"/>
                  </a:lnTo>
                  <a:lnTo>
                    <a:pt x="1595" y="784"/>
                  </a:lnTo>
                  <a:lnTo>
                    <a:pt x="1600" y="869"/>
                  </a:lnTo>
                  <a:lnTo>
                    <a:pt x="1595" y="959"/>
                  </a:lnTo>
                  <a:lnTo>
                    <a:pt x="1585" y="1048"/>
                  </a:lnTo>
                  <a:lnTo>
                    <a:pt x="1565" y="1128"/>
                  </a:lnTo>
                  <a:lnTo>
                    <a:pt x="1535" y="1208"/>
                  </a:lnTo>
                  <a:lnTo>
                    <a:pt x="1500" y="1283"/>
                  </a:lnTo>
                  <a:lnTo>
                    <a:pt x="1460" y="1358"/>
                  </a:lnTo>
                  <a:lnTo>
                    <a:pt x="1415" y="1423"/>
                  </a:lnTo>
                  <a:lnTo>
                    <a:pt x="1365" y="1488"/>
                  </a:lnTo>
                  <a:lnTo>
                    <a:pt x="1305" y="1543"/>
                  </a:lnTo>
                  <a:lnTo>
                    <a:pt x="1245" y="1593"/>
                  </a:lnTo>
                  <a:lnTo>
                    <a:pt x="1180" y="1638"/>
                  </a:lnTo>
                  <a:lnTo>
                    <a:pt x="1110" y="1673"/>
                  </a:lnTo>
                  <a:lnTo>
                    <a:pt x="1035" y="1703"/>
                  </a:lnTo>
                  <a:lnTo>
                    <a:pt x="960" y="1722"/>
                  </a:lnTo>
                  <a:lnTo>
                    <a:pt x="880" y="1737"/>
                  </a:lnTo>
                  <a:lnTo>
                    <a:pt x="800" y="1742"/>
                  </a:lnTo>
                  <a:lnTo>
                    <a:pt x="715" y="1737"/>
                  </a:lnTo>
                  <a:lnTo>
                    <a:pt x="640" y="1722"/>
                  </a:lnTo>
                  <a:lnTo>
                    <a:pt x="560" y="1703"/>
                  </a:lnTo>
                  <a:lnTo>
                    <a:pt x="490" y="1673"/>
                  </a:lnTo>
                  <a:lnTo>
                    <a:pt x="420" y="1638"/>
                  </a:lnTo>
                  <a:lnTo>
                    <a:pt x="350" y="1593"/>
                  </a:lnTo>
                  <a:lnTo>
                    <a:pt x="290" y="1543"/>
                  </a:lnTo>
                  <a:lnTo>
                    <a:pt x="235" y="1488"/>
                  </a:lnTo>
                  <a:lnTo>
                    <a:pt x="180" y="1423"/>
                  </a:lnTo>
                  <a:lnTo>
                    <a:pt x="135" y="1358"/>
                  </a:lnTo>
                  <a:lnTo>
                    <a:pt x="95" y="1283"/>
                  </a:lnTo>
                  <a:lnTo>
                    <a:pt x="60" y="1208"/>
                  </a:lnTo>
                  <a:lnTo>
                    <a:pt x="35" y="1128"/>
                  </a:lnTo>
                  <a:lnTo>
                    <a:pt x="15" y="1048"/>
                  </a:lnTo>
                  <a:lnTo>
                    <a:pt x="5" y="959"/>
                  </a:lnTo>
                  <a:lnTo>
                    <a:pt x="0" y="869"/>
                  </a:lnTo>
                  <a:lnTo>
                    <a:pt x="5" y="784"/>
                  </a:lnTo>
                  <a:lnTo>
                    <a:pt x="15" y="694"/>
                  </a:lnTo>
                  <a:lnTo>
                    <a:pt x="35" y="614"/>
                  </a:lnTo>
                  <a:lnTo>
                    <a:pt x="60" y="534"/>
                  </a:lnTo>
                  <a:lnTo>
                    <a:pt x="95" y="454"/>
                  </a:lnTo>
                  <a:lnTo>
                    <a:pt x="135" y="385"/>
                  </a:lnTo>
                  <a:lnTo>
                    <a:pt x="180" y="320"/>
                  </a:lnTo>
                  <a:lnTo>
                    <a:pt x="235" y="255"/>
                  </a:lnTo>
                  <a:lnTo>
                    <a:pt x="290" y="200"/>
                  </a:lnTo>
                  <a:lnTo>
                    <a:pt x="350" y="150"/>
                  </a:lnTo>
                  <a:lnTo>
                    <a:pt x="420" y="105"/>
                  </a:lnTo>
                  <a:lnTo>
                    <a:pt x="490" y="70"/>
                  </a:lnTo>
                  <a:lnTo>
                    <a:pt x="560" y="40"/>
                  </a:lnTo>
                  <a:lnTo>
                    <a:pt x="640" y="20"/>
                  </a:lnTo>
                  <a:lnTo>
                    <a:pt x="715" y="5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ADE1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21" name="Freeform 213"/>
            <p:cNvSpPr>
              <a:spLocks/>
            </p:cNvSpPr>
            <p:nvPr/>
          </p:nvSpPr>
          <p:spPr bwMode="auto">
            <a:xfrm>
              <a:off x="5311775" y="3211326"/>
              <a:ext cx="981075" cy="1080683"/>
            </a:xfrm>
            <a:custGeom>
              <a:avLst/>
              <a:gdLst/>
              <a:ahLst/>
              <a:cxnLst>
                <a:cxn ang="0">
                  <a:pos x="775" y="0"/>
                </a:cxn>
                <a:cxn ang="0">
                  <a:pos x="930" y="15"/>
                </a:cxn>
                <a:cxn ang="0">
                  <a:pos x="1075" y="65"/>
                </a:cxn>
                <a:cxn ang="0">
                  <a:pos x="1205" y="145"/>
                </a:cxn>
                <a:cxn ang="0">
                  <a:pos x="1320" y="250"/>
                </a:cxn>
                <a:cxn ang="0">
                  <a:pos x="1415" y="374"/>
                </a:cxn>
                <a:cxn ang="0">
                  <a:pos x="1485" y="519"/>
                </a:cxn>
                <a:cxn ang="0">
                  <a:pos x="1530" y="679"/>
                </a:cxn>
                <a:cxn ang="0">
                  <a:pos x="1545" y="849"/>
                </a:cxn>
                <a:cxn ang="0">
                  <a:pos x="1545" y="934"/>
                </a:cxn>
                <a:cxn ang="0">
                  <a:pos x="1510" y="1098"/>
                </a:cxn>
                <a:cxn ang="0">
                  <a:pos x="1455" y="1253"/>
                </a:cxn>
                <a:cxn ang="0">
                  <a:pos x="1370" y="1388"/>
                </a:cxn>
                <a:cxn ang="0">
                  <a:pos x="1265" y="1503"/>
                </a:cxn>
                <a:cxn ang="0">
                  <a:pos x="1140" y="1593"/>
                </a:cxn>
                <a:cxn ang="0">
                  <a:pos x="1005" y="1658"/>
                </a:cxn>
                <a:cxn ang="0">
                  <a:pos x="855" y="1692"/>
                </a:cxn>
                <a:cxn ang="0">
                  <a:pos x="775" y="1697"/>
                </a:cxn>
                <a:cxn ang="0">
                  <a:pos x="620" y="1678"/>
                </a:cxn>
                <a:cxn ang="0">
                  <a:pos x="475" y="1628"/>
                </a:cxn>
                <a:cxn ang="0">
                  <a:pos x="345" y="1553"/>
                </a:cxn>
                <a:cxn ang="0">
                  <a:pos x="230" y="1448"/>
                </a:cxn>
                <a:cxn ang="0">
                  <a:pos x="135" y="1323"/>
                </a:cxn>
                <a:cxn ang="0">
                  <a:pos x="60" y="1178"/>
                </a:cxn>
                <a:cxn ang="0">
                  <a:pos x="15" y="1019"/>
                </a:cxn>
                <a:cxn ang="0">
                  <a:pos x="0" y="849"/>
                </a:cxn>
                <a:cxn ang="0">
                  <a:pos x="5" y="764"/>
                </a:cxn>
                <a:cxn ang="0">
                  <a:pos x="35" y="594"/>
                </a:cxn>
                <a:cxn ang="0">
                  <a:pos x="95" y="444"/>
                </a:cxn>
                <a:cxn ang="0">
                  <a:pos x="180" y="310"/>
                </a:cxn>
                <a:cxn ang="0">
                  <a:pos x="285" y="195"/>
                </a:cxn>
                <a:cxn ang="0">
                  <a:pos x="405" y="100"/>
                </a:cxn>
                <a:cxn ang="0">
                  <a:pos x="545" y="40"/>
                </a:cxn>
                <a:cxn ang="0">
                  <a:pos x="695" y="5"/>
                </a:cxn>
                <a:cxn ang="0">
                  <a:pos x="775" y="0"/>
                </a:cxn>
              </a:cxnLst>
              <a:rect l="0" t="0" r="r" b="b"/>
              <a:pathLst>
                <a:path w="1545" h="1697">
                  <a:moveTo>
                    <a:pt x="775" y="0"/>
                  </a:moveTo>
                  <a:lnTo>
                    <a:pt x="775" y="0"/>
                  </a:lnTo>
                  <a:lnTo>
                    <a:pt x="855" y="5"/>
                  </a:lnTo>
                  <a:lnTo>
                    <a:pt x="930" y="15"/>
                  </a:lnTo>
                  <a:lnTo>
                    <a:pt x="1005" y="40"/>
                  </a:lnTo>
                  <a:lnTo>
                    <a:pt x="1075" y="65"/>
                  </a:lnTo>
                  <a:lnTo>
                    <a:pt x="1140" y="100"/>
                  </a:lnTo>
                  <a:lnTo>
                    <a:pt x="1205" y="145"/>
                  </a:lnTo>
                  <a:lnTo>
                    <a:pt x="1265" y="195"/>
                  </a:lnTo>
                  <a:lnTo>
                    <a:pt x="1320" y="250"/>
                  </a:lnTo>
                  <a:lnTo>
                    <a:pt x="1370" y="310"/>
                  </a:lnTo>
                  <a:lnTo>
                    <a:pt x="1415" y="374"/>
                  </a:lnTo>
                  <a:lnTo>
                    <a:pt x="1455" y="444"/>
                  </a:lnTo>
                  <a:lnTo>
                    <a:pt x="1485" y="519"/>
                  </a:lnTo>
                  <a:lnTo>
                    <a:pt x="1510" y="594"/>
                  </a:lnTo>
                  <a:lnTo>
                    <a:pt x="1530" y="679"/>
                  </a:lnTo>
                  <a:lnTo>
                    <a:pt x="1545" y="764"/>
                  </a:lnTo>
                  <a:lnTo>
                    <a:pt x="1545" y="849"/>
                  </a:lnTo>
                  <a:lnTo>
                    <a:pt x="1545" y="934"/>
                  </a:lnTo>
                  <a:lnTo>
                    <a:pt x="1530" y="1019"/>
                  </a:lnTo>
                  <a:lnTo>
                    <a:pt x="1510" y="1098"/>
                  </a:lnTo>
                  <a:lnTo>
                    <a:pt x="1485" y="1178"/>
                  </a:lnTo>
                  <a:lnTo>
                    <a:pt x="1455" y="1253"/>
                  </a:lnTo>
                  <a:lnTo>
                    <a:pt x="1415" y="1323"/>
                  </a:lnTo>
                  <a:lnTo>
                    <a:pt x="1370" y="1388"/>
                  </a:lnTo>
                  <a:lnTo>
                    <a:pt x="1320" y="1448"/>
                  </a:lnTo>
                  <a:lnTo>
                    <a:pt x="1265" y="1503"/>
                  </a:lnTo>
                  <a:lnTo>
                    <a:pt x="1205" y="1553"/>
                  </a:lnTo>
                  <a:lnTo>
                    <a:pt x="1140" y="1593"/>
                  </a:lnTo>
                  <a:lnTo>
                    <a:pt x="1075" y="1628"/>
                  </a:lnTo>
                  <a:lnTo>
                    <a:pt x="1005" y="1658"/>
                  </a:lnTo>
                  <a:lnTo>
                    <a:pt x="930" y="1678"/>
                  </a:lnTo>
                  <a:lnTo>
                    <a:pt x="855" y="1692"/>
                  </a:lnTo>
                  <a:lnTo>
                    <a:pt x="775" y="1697"/>
                  </a:lnTo>
                  <a:lnTo>
                    <a:pt x="695" y="1692"/>
                  </a:lnTo>
                  <a:lnTo>
                    <a:pt x="620" y="1678"/>
                  </a:lnTo>
                  <a:lnTo>
                    <a:pt x="545" y="1658"/>
                  </a:lnTo>
                  <a:lnTo>
                    <a:pt x="475" y="1628"/>
                  </a:lnTo>
                  <a:lnTo>
                    <a:pt x="405" y="1593"/>
                  </a:lnTo>
                  <a:lnTo>
                    <a:pt x="345" y="1553"/>
                  </a:lnTo>
                  <a:lnTo>
                    <a:pt x="285" y="1503"/>
                  </a:lnTo>
                  <a:lnTo>
                    <a:pt x="230" y="1448"/>
                  </a:lnTo>
                  <a:lnTo>
                    <a:pt x="180" y="1388"/>
                  </a:lnTo>
                  <a:lnTo>
                    <a:pt x="135" y="1323"/>
                  </a:lnTo>
                  <a:lnTo>
                    <a:pt x="95" y="1253"/>
                  </a:lnTo>
                  <a:lnTo>
                    <a:pt x="60" y="1178"/>
                  </a:lnTo>
                  <a:lnTo>
                    <a:pt x="35" y="1098"/>
                  </a:lnTo>
                  <a:lnTo>
                    <a:pt x="15" y="1019"/>
                  </a:lnTo>
                  <a:lnTo>
                    <a:pt x="5" y="934"/>
                  </a:lnTo>
                  <a:lnTo>
                    <a:pt x="0" y="849"/>
                  </a:lnTo>
                  <a:lnTo>
                    <a:pt x="5" y="764"/>
                  </a:lnTo>
                  <a:lnTo>
                    <a:pt x="15" y="679"/>
                  </a:lnTo>
                  <a:lnTo>
                    <a:pt x="35" y="594"/>
                  </a:lnTo>
                  <a:lnTo>
                    <a:pt x="60" y="519"/>
                  </a:lnTo>
                  <a:lnTo>
                    <a:pt x="95" y="444"/>
                  </a:lnTo>
                  <a:lnTo>
                    <a:pt x="135" y="374"/>
                  </a:lnTo>
                  <a:lnTo>
                    <a:pt x="180" y="310"/>
                  </a:lnTo>
                  <a:lnTo>
                    <a:pt x="230" y="250"/>
                  </a:lnTo>
                  <a:lnTo>
                    <a:pt x="285" y="195"/>
                  </a:lnTo>
                  <a:lnTo>
                    <a:pt x="345" y="145"/>
                  </a:lnTo>
                  <a:lnTo>
                    <a:pt x="405" y="100"/>
                  </a:lnTo>
                  <a:lnTo>
                    <a:pt x="475" y="65"/>
                  </a:lnTo>
                  <a:lnTo>
                    <a:pt x="545" y="40"/>
                  </a:lnTo>
                  <a:lnTo>
                    <a:pt x="620" y="15"/>
                  </a:lnTo>
                  <a:lnTo>
                    <a:pt x="695" y="5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AE312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22" name="Freeform 212"/>
            <p:cNvSpPr>
              <a:spLocks/>
            </p:cNvSpPr>
            <p:nvPr/>
          </p:nvSpPr>
          <p:spPr bwMode="auto">
            <a:xfrm>
              <a:off x="5337175" y="3224062"/>
              <a:ext cx="946150" cy="1052663"/>
            </a:xfrm>
            <a:custGeom>
              <a:avLst/>
              <a:gdLst/>
              <a:ahLst/>
              <a:cxnLst>
                <a:cxn ang="0">
                  <a:pos x="745" y="0"/>
                </a:cxn>
                <a:cxn ang="0">
                  <a:pos x="895" y="15"/>
                </a:cxn>
                <a:cxn ang="0">
                  <a:pos x="1035" y="65"/>
                </a:cxn>
                <a:cxn ang="0">
                  <a:pos x="1160" y="140"/>
                </a:cxn>
                <a:cxn ang="0">
                  <a:pos x="1270" y="240"/>
                </a:cxn>
                <a:cxn ang="0">
                  <a:pos x="1365" y="364"/>
                </a:cxn>
                <a:cxn ang="0">
                  <a:pos x="1430" y="504"/>
                </a:cxn>
                <a:cxn ang="0">
                  <a:pos x="1475" y="659"/>
                </a:cxn>
                <a:cxn ang="0">
                  <a:pos x="1490" y="824"/>
                </a:cxn>
                <a:cxn ang="0">
                  <a:pos x="1485" y="909"/>
                </a:cxn>
                <a:cxn ang="0">
                  <a:pos x="1455" y="1068"/>
                </a:cxn>
                <a:cxn ang="0">
                  <a:pos x="1400" y="1218"/>
                </a:cxn>
                <a:cxn ang="0">
                  <a:pos x="1320" y="1348"/>
                </a:cxn>
                <a:cxn ang="0">
                  <a:pos x="1220" y="1463"/>
                </a:cxn>
                <a:cxn ang="0">
                  <a:pos x="1100" y="1553"/>
                </a:cxn>
                <a:cxn ang="0">
                  <a:pos x="965" y="1613"/>
                </a:cxn>
                <a:cxn ang="0">
                  <a:pos x="820" y="1648"/>
                </a:cxn>
                <a:cxn ang="0">
                  <a:pos x="745" y="1653"/>
                </a:cxn>
                <a:cxn ang="0">
                  <a:pos x="595" y="1633"/>
                </a:cxn>
                <a:cxn ang="0">
                  <a:pos x="455" y="1588"/>
                </a:cxn>
                <a:cxn ang="0">
                  <a:pos x="330" y="1508"/>
                </a:cxn>
                <a:cxn ang="0">
                  <a:pos x="220" y="1408"/>
                </a:cxn>
                <a:cxn ang="0">
                  <a:pos x="125" y="1288"/>
                </a:cxn>
                <a:cxn ang="0">
                  <a:pos x="60" y="1148"/>
                </a:cxn>
                <a:cxn ang="0">
                  <a:pos x="15" y="994"/>
                </a:cxn>
                <a:cxn ang="0">
                  <a:pos x="0" y="824"/>
                </a:cxn>
                <a:cxn ang="0">
                  <a:pos x="5" y="739"/>
                </a:cxn>
                <a:cxn ang="0">
                  <a:pos x="35" y="579"/>
                </a:cxn>
                <a:cxn ang="0">
                  <a:pos x="90" y="434"/>
                </a:cxn>
                <a:cxn ang="0">
                  <a:pos x="170" y="300"/>
                </a:cxn>
                <a:cxn ang="0">
                  <a:pos x="270" y="190"/>
                </a:cxn>
                <a:cxn ang="0">
                  <a:pos x="390" y="100"/>
                </a:cxn>
                <a:cxn ang="0">
                  <a:pos x="525" y="35"/>
                </a:cxn>
                <a:cxn ang="0">
                  <a:pos x="670" y="5"/>
                </a:cxn>
                <a:cxn ang="0">
                  <a:pos x="745" y="0"/>
                </a:cxn>
              </a:cxnLst>
              <a:rect l="0" t="0" r="r" b="b"/>
              <a:pathLst>
                <a:path w="1490" h="1653">
                  <a:moveTo>
                    <a:pt x="745" y="0"/>
                  </a:moveTo>
                  <a:lnTo>
                    <a:pt x="745" y="0"/>
                  </a:lnTo>
                  <a:lnTo>
                    <a:pt x="820" y="5"/>
                  </a:lnTo>
                  <a:lnTo>
                    <a:pt x="895" y="15"/>
                  </a:lnTo>
                  <a:lnTo>
                    <a:pt x="965" y="35"/>
                  </a:lnTo>
                  <a:lnTo>
                    <a:pt x="1035" y="65"/>
                  </a:lnTo>
                  <a:lnTo>
                    <a:pt x="1100" y="100"/>
                  </a:lnTo>
                  <a:lnTo>
                    <a:pt x="1160" y="140"/>
                  </a:lnTo>
                  <a:lnTo>
                    <a:pt x="1220" y="190"/>
                  </a:lnTo>
                  <a:lnTo>
                    <a:pt x="1270" y="240"/>
                  </a:lnTo>
                  <a:lnTo>
                    <a:pt x="1320" y="300"/>
                  </a:lnTo>
                  <a:lnTo>
                    <a:pt x="1365" y="364"/>
                  </a:lnTo>
                  <a:lnTo>
                    <a:pt x="1400" y="434"/>
                  </a:lnTo>
                  <a:lnTo>
                    <a:pt x="1430" y="504"/>
                  </a:lnTo>
                  <a:lnTo>
                    <a:pt x="1455" y="579"/>
                  </a:lnTo>
                  <a:lnTo>
                    <a:pt x="1475" y="659"/>
                  </a:lnTo>
                  <a:lnTo>
                    <a:pt x="1485" y="739"/>
                  </a:lnTo>
                  <a:lnTo>
                    <a:pt x="1490" y="824"/>
                  </a:lnTo>
                  <a:lnTo>
                    <a:pt x="1485" y="909"/>
                  </a:lnTo>
                  <a:lnTo>
                    <a:pt x="1475" y="994"/>
                  </a:lnTo>
                  <a:lnTo>
                    <a:pt x="1455" y="1068"/>
                  </a:lnTo>
                  <a:lnTo>
                    <a:pt x="1430" y="1148"/>
                  </a:lnTo>
                  <a:lnTo>
                    <a:pt x="1400" y="1218"/>
                  </a:lnTo>
                  <a:lnTo>
                    <a:pt x="1365" y="1288"/>
                  </a:lnTo>
                  <a:lnTo>
                    <a:pt x="1320" y="1348"/>
                  </a:lnTo>
                  <a:lnTo>
                    <a:pt x="1270" y="1408"/>
                  </a:lnTo>
                  <a:lnTo>
                    <a:pt x="1220" y="1463"/>
                  </a:lnTo>
                  <a:lnTo>
                    <a:pt x="1160" y="1508"/>
                  </a:lnTo>
                  <a:lnTo>
                    <a:pt x="1100" y="1553"/>
                  </a:lnTo>
                  <a:lnTo>
                    <a:pt x="1035" y="1588"/>
                  </a:lnTo>
                  <a:lnTo>
                    <a:pt x="965" y="1613"/>
                  </a:lnTo>
                  <a:lnTo>
                    <a:pt x="895" y="1633"/>
                  </a:lnTo>
                  <a:lnTo>
                    <a:pt x="820" y="1648"/>
                  </a:lnTo>
                  <a:lnTo>
                    <a:pt x="745" y="1653"/>
                  </a:lnTo>
                  <a:lnTo>
                    <a:pt x="670" y="1648"/>
                  </a:lnTo>
                  <a:lnTo>
                    <a:pt x="595" y="1633"/>
                  </a:lnTo>
                  <a:lnTo>
                    <a:pt x="525" y="1613"/>
                  </a:lnTo>
                  <a:lnTo>
                    <a:pt x="455" y="1588"/>
                  </a:lnTo>
                  <a:lnTo>
                    <a:pt x="390" y="1553"/>
                  </a:lnTo>
                  <a:lnTo>
                    <a:pt x="330" y="1508"/>
                  </a:lnTo>
                  <a:lnTo>
                    <a:pt x="270" y="1463"/>
                  </a:lnTo>
                  <a:lnTo>
                    <a:pt x="220" y="1408"/>
                  </a:lnTo>
                  <a:lnTo>
                    <a:pt x="170" y="1348"/>
                  </a:lnTo>
                  <a:lnTo>
                    <a:pt x="125" y="1288"/>
                  </a:lnTo>
                  <a:lnTo>
                    <a:pt x="90" y="1218"/>
                  </a:lnTo>
                  <a:lnTo>
                    <a:pt x="60" y="1148"/>
                  </a:lnTo>
                  <a:lnTo>
                    <a:pt x="35" y="1068"/>
                  </a:lnTo>
                  <a:lnTo>
                    <a:pt x="15" y="994"/>
                  </a:lnTo>
                  <a:lnTo>
                    <a:pt x="5" y="909"/>
                  </a:lnTo>
                  <a:lnTo>
                    <a:pt x="0" y="824"/>
                  </a:lnTo>
                  <a:lnTo>
                    <a:pt x="5" y="739"/>
                  </a:lnTo>
                  <a:lnTo>
                    <a:pt x="15" y="659"/>
                  </a:lnTo>
                  <a:lnTo>
                    <a:pt x="35" y="579"/>
                  </a:lnTo>
                  <a:lnTo>
                    <a:pt x="60" y="504"/>
                  </a:lnTo>
                  <a:lnTo>
                    <a:pt x="90" y="434"/>
                  </a:lnTo>
                  <a:lnTo>
                    <a:pt x="125" y="364"/>
                  </a:lnTo>
                  <a:lnTo>
                    <a:pt x="170" y="300"/>
                  </a:lnTo>
                  <a:lnTo>
                    <a:pt x="220" y="240"/>
                  </a:lnTo>
                  <a:lnTo>
                    <a:pt x="270" y="190"/>
                  </a:lnTo>
                  <a:lnTo>
                    <a:pt x="330" y="140"/>
                  </a:lnTo>
                  <a:lnTo>
                    <a:pt x="390" y="100"/>
                  </a:lnTo>
                  <a:lnTo>
                    <a:pt x="455" y="65"/>
                  </a:lnTo>
                  <a:lnTo>
                    <a:pt x="525" y="35"/>
                  </a:lnTo>
                  <a:lnTo>
                    <a:pt x="595" y="15"/>
                  </a:lnTo>
                  <a:lnTo>
                    <a:pt x="670" y="5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FAE614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23" name="Freeform 211"/>
            <p:cNvSpPr>
              <a:spLocks/>
            </p:cNvSpPr>
            <p:nvPr/>
          </p:nvSpPr>
          <p:spPr bwMode="auto">
            <a:xfrm>
              <a:off x="5359400" y="3236799"/>
              <a:ext cx="914400" cy="1024006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865" y="15"/>
                </a:cxn>
                <a:cxn ang="0">
                  <a:pos x="1000" y="65"/>
                </a:cxn>
                <a:cxn ang="0">
                  <a:pos x="1120" y="135"/>
                </a:cxn>
                <a:cxn ang="0">
                  <a:pos x="1225" y="235"/>
                </a:cxn>
                <a:cxn ang="0">
                  <a:pos x="1315" y="354"/>
                </a:cxn>
                <a:cxn ang="0">
                  <a:pos x="1380" y="489"/>
                </a:cxn>
                <a:cxn ang="0">
                  <a:pos x="1425" y="639"/>
                </a:cxn>
                <a:cxn ang="0">
                  <a:pos x="1440" y="804"/>
                </a:cxn>
                <a:cxn ang="0">
                  <a:pos x="1435" y="884"/>
                </a:cxn>
                <a:cxn ang="0">
                  <a:pos x="1405" y="1043"/>
                </a:cxn>
                <a:cxn ang="0">
                  <a:pos x="1350" y="1183"/>
                </a:cxn>
                <a:cxn ang="0">
                  <a:pos x="1275" y="1313"/>
                </a:cxn>
                <a:cxn ang="0">
                  <a:pos x="1175" y="1423"/>
                </a:cxn>
                <a:cxn ang="0">
                  <a:pos x="1060" y="1508"/>
                </a:cxn>
                <a:cxn ang="0">
                  <a:pos x="935" y="1573"/>
                </a:cxn>
                <a:cxn ang="0">
                  <a:pos x="795" y="1603"/>
                </a:cxn>
                <a:cxn ang="0">
                  <a:pos x="720" y="1608"/>
                </a:cxn>
                <a:cxn ang="0">
                  <a:pos x="575" y="1588"/>
                </a:cxn>
                <a:cxn ang="0">
                  <a:pos x="440" y="1543"/>
                </a:cxn>
                <a:cxn ang="0">
                  <a:pos x="320" y="1468"/>
                </a:cxn>
                <a:cxn ang="0">
                  <a:pos x="215" y="1373"/>
                </a:cxn>
                <a:cxn ang="0">
                  <a:pos x="125" y="1253"/>
                </a:cxn>
                <a:cxn ang="0">
                  <a:pos x="60" y="1113"/>
                </a:cxn>
                <a:cxn ang="0">
                  <a:pos x="15" y="964"/>
                </a:cxn>
                <a:cxn ang="0">
                  <a:pos x="0" y="804"/>
                </a:cxn>
                <a:cxn ang="0">
                  <a:pos x="5" y="719"/>
                </a:cxn>
                <a:cxn ang="0">
                  <a:pos x="35" y="564"/>
                </a:cxn>
                <a:cxn ang="0">
                  <a:pos x="90" y="419"/>
                </a:cxn>
                <a:cxn ang="0">
                  <a:pos x="165" y="295"/>
                </a:cxn>
                <a:cxn ang="0">
                  <a:pos x="265" y="185"/>
                </a:cxn>
                <a:cxn ang="0">
                  <a:pos x="380" y="95"/>
                </a:cxn>
                <a:cxn ang="0">
                  <a:pos x="505" y="35"/>
                </a:cxn>
                <a:cxn ang="0">
                  <a:pos x="645" y="5"/>
                </a:cxn>
                <a:cxn ang="0">
                  <a:pos x="720" y="0"/>
                </a:cxn>
              </a:cxnLst>
              <a:rect l="0" t="0" r="r" b="b"/>
              <a:pathLst>
                <a:path w="1440" h="1608">
                  <a:moveTo>
                    <a:pt x="720" y="0"/>
                  </a:moveTo>
                  <a:lnTo>
                    <a:pt x="720" y="0"/>
                  </a:lnTo>
                  <a:lnTo>
                    <a:pt x="795" y="5"/>
                  </a:lnTo>
                  <a:lnTo>
                    <a:pt x="865" y="15"/>
                  </a:lnTo>
                  <a:lnTo>
                    <a:pt x="935" y="35"/>
                  </a:lnTo>
                  <a:lnTo>
                    <a:pt x="1000" y="65"/>
                  </a:lnTo>
                  <a:lnTo>
                    <a:pt x="1060" y="95"/>
                  </a:lnTo>
                  <a:lnTo>
                    <a:pt x="1120" y="135"/>
                  </a:lnTo>
                  <a:lnTo>
                    <a:pt x="1175" y="185"/>
                  </a:lnTo>
                  <a:lnTo>
                    <a:pt x="1225" y="235"/>
                  </a:lnTo>
                  <a:lnTo>
                    <a:pt x="1275" y="295"/>
                  </a:lnTo>
                  <a:lnTo>
                    <a:pt x="1315" y="354"/>
                  </a:lnTo>
                  <a:lnTo>
                    <a:pt x="1350" y="419"/>
                  </a:lnTo>
                  <a:lnTo>
                    <a:pt x="1380" y="489"/>
                  </a:lnTo>
                  <a:lnTo>
                    <a:pt x="1405" y="564"/>
                  </a:lnTo>
                  <a:lnTo>
                    <a:pt x="1425" y="639"/>
                  </a:lnTo>
                  <a:lnTo>
                    <a:pt x="1435" y="719"/>
                  </a:lnTo>
                  <a:lnTo>
                    <a:pt x="1440" y="804"/>
                  </a:lnTo>
                  <a:lnTo>
                    <a:pt x="1435" y="884"/>
                  </a:lnTo>
                  <a:lnTo>
                    <a:pt x="1425" y="964"/>
                  </a:lnTo>
                  <a:lnTo>
                    <a:pt x="1405" y="1043"/>
                  </a:lnTo>
                  <a:lnTo>
                    <a:pt x="1380" y="1113"/>
                  </a:lnTo>
                  <a:lnTo>
                    <a:pt x="1350" y="1183"/>
                  </a:lnTo>
                  <a:lnTo>
                    <a:pt x="1315" y="1253"/>
                  </a:lnTo>
                  <a:lnTo>
                    <a:pt x="1275" y="1313"/>
                  </a:lnTo>
                  <a:lnTo>
                    <a:pt x="1225" y="1373"/>
                  </a:lnTo>
                  <a:lnTo>
                    <a:pt x="1175" y="1423"/>
                  </a:lnTo>
                  <a:lnTo>
                    <a:pt x="1120" y="1468"/>
                  </a:lnTo>
                  <a:lnTo>
                    <a:pt x="1060" y="1508"/>
                  </a:lnTo>
                  <a:lnTo>
                    <a:pt x="1000" y="1543"/>
                  </a:lnTo>
                  <a:lnTo>
                    <a:pt x="935" y="1573"/>
                  </a:lnTo>
                  <a:lnTo>
                    <a:pt x="865" y="1588"/>
                  </a:lnTo>
                  <a:lnTo>
                    <a:pt x="795" y="1603"/>
                  </a:lnTo>
                  <a:lnTo>
                    <a:pt x="720" y="1608"/>
                  </a:lnTo>
                  <a:lnTo>
                    <a:pt x="645" y="1603"/>
                  </a:lnTo>
                  <a:lnTo>
                    <a:pt x="575" y="1588"/>
                  </a:lnTo>
                  <a:lnTo>
                    <a:pt x="505" y="1573"/>
                  </a:lnTo>
                  <a:lnTo>
                    <a:pt x="440" y="1543"/>
                  </a:lnTo>
                  <a:lnTo>
                    <a:pt x="380" y="1508"/>
                  </a:lnTo>
                  <a:lnTo>
                    <a:pt x="320" y="1468"/>
                  </a:lnTo>
                  <a:lnTo>
                    <a:pt x="265" y="1423"/>
                  </a:lnTo>
                  <a:lnTo>
                    <a:pt x="215" y="1373"/>
                  </a:lnTo>
                  <a:lnTo>
                    <a:pt x="165" y="1313"/>
                  </a:lnTo>
                  <a:lnTo>
                    <a:pt x="125" y="1253"/>
                  </a:lnTo>
                  <a:lnTo>
                    <a:pt x="90" y="1183"/>
                  </a:lnTo>
                  <a:lnTo>
                    <a:pt x="60" y="1113"/>
                  </a:lnTo>
                  <a:lnTo>
                    <a:pt x="35" y="1043"/>
                  </a:lnTo>
                  <a:lnTo>
                    <a:pt x="15" y="964"/>
                  </a:lnTo>
                  <a:lnTo>
                    <a:pt x="5" y="884"/>
                  </a:lnTo>
                  <a:lnTo>
                    <a:pt x="0" y="804"/>
                  </a:lnTo>
                  <a:lnTo>
                    <a:pt x="5" y="719"/>
                  </a:lnTo>
                  <a:lnTo>
                    <a:pt x="15" y="639"/>
                  </a:lnTo>
                  <a:lnTo>
                    <a:pt x="35" y="564"/>
                  </a:lnTo>
                  <a:lnTo>
                    <a:pt x="60" y="489"/>
                  </a:lnTo>
                  <a:lnTo>
                    <a:pt x="90" y="419"/>
                  </a:lnTo>
                  <a:lnTo>
                    <a:pt x="125" y="354"/>
                  </a:lnTo>
                  <a:lnTo>
                    <a:pt x="165" y="295"/>
                  </a:lnTo>
                  <a:lnTo>
                    <a:pt x="215" y="235"/>
                  </a:lnTo>
                  <a:lnTo>
                    <a:pt x="265" y="185"/>
                  </a:lnTo>
                  <a:lnTo>
                    <a:pt x="320" y="135"/>
                  </a:lnTo>
                  <a:lnTo>
                    <a:pt x="380" y="95"/>
                  </a:lnTo>
                  <a:lnTo>
                    <a:pt x="440" y="65"/>
                  </a:lnTo>
                  <a:lnTo>
                    <a:pt x="505" y="35"/>
                  </a:lnTo>
                  <a:lnTo>
                    <a:pt x="575" y="15"/>
                  </a:lnTo>
                  <a:lnTo>
                    <a:pt x="645" y="5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FAEB14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24" name="Freeform 210"/>
            <p:cNvSpPr>
              <a:spLocks/>
            </p:cNvSpPr>
            <p:nvPr/>
          </p:nvSpPr>
          <p:spPr bwMode="auto">
            <a:xfrm>
              <a:off x="5384800" y="3249535"/>
              <a:ext cx="876300" cy="995349"/>
            </a:xfrm>
            <a:custGeom>
              <a:avLst/>
              <a:gdLst/>
              <a:ahLst/>
              <a:cxnLst>
                <a:cxn ang="0">
                  <a:pos x="690" y="0"/>
                </a:cxn>
                <a:cxn ang="0">
                  <a:pos x="830" y="15"/>
                </a:cxn>
                <a:cxn ang="0">
                  <a:pos x="960" y="60"/>
                </a:cxn>
                <a:cxn ang="0">
                  <a:pos x="1075" y="135"/>
                </a:cxn>
                <a:cxn ang="0">
                  <a:pos x="1180" y="230"/>
                </a:cxn>
                <a:cxn ang="0">
                  <a:pos x="1265" y="344"/>
                </a:cxn>
                <a:cxn ang="0">
                  <a:pos x="1325" y="474"/>
                </a:cxn>
                <a:cxn ang="0">
                  <a:pos x="1365" y="624"/>
                </a:cxn>
                <a:cxn ang="0">
                  <a:pos x="1380" y="779"/>
                </a:cxn>
                <a:cxn ang="0">
                  <a:pos x="1380" y="859"/>
                </a:cxn>
                <a:cxn ang="0">
                  <a:pos x="1350" y="1013"/>
                </a:cxn>
                <a:cxn ang="0">
                  <a:pos x="1300" y="1153"/>
                </a:cxn>
                <a:cxn ang="0">
                  <a:pos x="1225" y="1278"/>
                </a:cxn>
                <a:cxn ang="0">
                  <a:pos x="1130" y="1383"/>
                </a:cxn>
                <a:cxn ang="0">
                  <a:pos x="1020" y="1468"/>
                </a:cxn>
                <a:cxn ang="0">
                  <a:pos x="895" y="1528"/>
                </a:cxn>
                <a:cxn ang="0">
                  <a:pos x="760" y="1558"/>
                </a:cxn>
                <a:cxn ang="0">
                  <a:pos x="690" y="1563"/>
                </a:cxn>
                <a:cxn ang="0">
                  <a:pos x="550" y="1548"/>
                </a:cxn>
                <a:cxn ang="0">
                  <a:pos x="420" y="1498"/>
                </a:cxn>
                <a:cxn ang="0">
                  <a:pos x="305" y="1428"/>
                </a:cxn>
                <a:cxn ang="0">
                  <a:pos x="200" y="1333"/>
                </a:cxn>
                <a:cxn ang="0">
                  <a:pos x="120" y="1218"/>
                </a:cxn>
                <a:cxn ang="0">
                  <a:pos x="55" y="1083"/>
                </a:cxn>
                <a:cxn ang="0">
                  <a:pos x="15" y="939"/>
                </a:cxn>
                <a:cxn ang="0">
                  <a:pos x="0" y="779"/>
                </a:cxn>
                <a:cxn ang="0">
                  <a:pos x="5" y="699"/>
                </a:cxn>
                <a:cxn ang="0">
                  <a:pos x="30" y="549"/>
                </a:cxn>
                <a:cxn ang="0">
                  <a:pos x="85" y="409"/>
                </a:cxn>
                <a:cxn ang="0">
                  <a:pos x="160" y="285"/>
                </a:cxn>
                <a:cxn ang="0">
                  <a:pos x="250" y="180"/>
                </a:cxn>
                <a:cxn ang="0">
                  <a:pos x="360" y="95"/>
                </a:cxn>
                <a:cxn ang="0">
                  <a:pos x="485" y="35"/>
                </a:cxn>
                <a:cxn ang="0">
                  <a:pos x="620" y="5"/>
                </a:cxn>
                <a:cxn ang="0">
                  <a:pos x="690" y="0"/>
                </a:cxn>
              </a:cxnLst>
              <a:rect l="0" t="0" r="r" b="b"/>
              <a:pathLst>
                <a:path w="1380" h="1563">
                  <a:moveTo>
                    <a:pt x="690" y="0"/>
                  </a:moveTo>
                  <a:lnTo>
                    <a:pt x="690" y="0"/>
                  </a:lnTo>
                  <a:lnTo>
                    <a:pt x="760" y="5"/>
                  </a:lnTo>
                  <a:lnTo>
                    <a:pt x="830" y="15"/>
                  </a:lnTo>
                  <a:lnTo>
                    <a:pt x="895" y="35"/>
                  </a:lnTo>
                  <a:lnTo>
                    <a:pt x="960" y="60"/>
                  </a:lnTo>
                  <a:lnTo>
                    <a:pt x="1020" y="95"/>
                  </a:lnTo>
                  <a:lnTo>
                    <a:pt x="1075" y="135"/>
                  </a:lnTo>
                  <a:lnTo>
                    <a:pt x="1130" y="180"/>
                  </a:lnTo>
                  <a:lnTo>
                    <a:pt x="1180" y="230"/>
                  </a:lnTo>
                  <a:lnTo>
                    <a:pt x="1225" y="285"/>
                  </a:lnTo>
                  <a:lnTo>
                    <a:pt x="1265" y="344"/>
                  </a:lnTo>
                  <a:lnTo>
                    <a:pt x="1300" y="409"/>
                  </a:lnTo>
                  <a:lnTo>
                    <a:pt x="1325" y="474"/>
                  </a:lnTo>
                  <a:lnTo>
                    <a:pt x="1350" y="549"/>
                  </a:lnTo>
                  <a:lnTo>
                    <a:pt x="1365" y="624"/>
                  </a:lnTo>
                  <a:lnTo>
                    <a:pt x="1380" y="699"/>
                  </a:lnTo>
                  <a:lnTo>
                    <a:pt x="1380" y="779"/>
                  </a:lnTo>
                  <a:lnTo>
                    <a:pt x="1380" y="859"/>
                  </a:lnTo>
                  <a:lnTo>
                    <a:pt x="1365" y="939"/>
                  </a:lnTo>
                  <a:lnTo>
                    <a:pt x="1350" y="1013"/>
                  </a:lnTo>
                  <a:lnTo>
                    <a:pt x="1325" y="1083"/>
                  </a:lnTo>
                  <a:lnTo>
                    <a:pt x="1300" y="1153"/>
                  </a:lnTo>
                  <a:lnTo>
                    <a:pt x="1265" y="1218"/>
                  </a:lnTo>
                  <a:lnTo>
                    <a:pt x="1225" y="1278"/>
                  </a:lnTo>
                  <a:lnTo>
                    <a:pt x="1180" y="1333"/>
                  </a:lnTo>
                  <a:lnTo>
                    <a:pt x="1130" y="1383"/>
                  </a:lnTo>
                  <a:lnTo>
                    <a:pt x="1075" y="1428"/>
                  </a:lnTo>
                  <a:lnTo>
                    <a:pt x="1020" y="1468"/>
                  </a:lnTo>
                  <a:lnTo>
                    <a:pt x="960" y="1498"/>
                  </a:lnTo>
                  <a:lnTo>
                    <a:pt x="895" y="1528"/>
                  </a:lnTo>
                  <a:lnTo>
                    <a:pt x="830" y="1548"/>
                  </a:lnTo>
                  <a:lnTo>
                    <a:pt x="760" y="1558"/>
                  </a:lnTo>
                  <a:lnTo>
                    <a:pt x="690" y="1563"/>
                  </a:lnTo>
                  <a:lnTo>
                    <a:pt x="620" y="1558"/>
                  </a:lnTo>
                  <a:lnTo>
                    <a:pt x="550" y="1548"/>
                  </a:lnTo>
                  <a:lnTo>
                    <a:pt x="485" y="1528"/>
                  </a:lnTo>
                  <a:lnTo>
                    <a:pt x="420" y="1498"/>
                  </a:lnTo>
                  <a:lnTo>
                    <a:pt x="360" y="1468"/>
                  </a:lnTo>
                  <a:lnTo>
                    <a:pt x="305" y="1428"/>
                  </a:lnTo>
                  <a:lnTo>
                    <a:pt x="250" y="1383"/>
                  </a:lnTo>
                  <a:lnTo>
                    <a:pt x="200" y="1333"/>
                  </a:lnTo>
                  <a:lnTo>
                    <a:pt x="160" y="1278"/>
                  </a:lnTo>
                  <a:lnTo>
                    <a:pt x="120" y="1218"/>
                  </a:lnTo>
                  <a:lnTo>
                    <a:pt x="85" y="1153"/>
                  </a:lnTo>
                  <a:lnTo>
                    <a:pt x="55" y="1083"/>
                  </a:lnTo>
                  <a:lnTo>
                    <a:pt x="30" y="1013"/>
                  </a:lnTo>
                  <a:lnTo>
                    <a:pt x="15" y="939"/>
                  </a:lnTo>
                  <a:lnTo>
                    <a:pt x="5" y="859"/>
                  </a:lnTo>
                  <a:lnTo>
                    <a:pt x="0" y="779"/>
                  </a:lnTo>
                  <a:lnTo>
                    <a:pt x="5" y="699"/>
                  </a:lnTo>
                  <a:lnTo>
                    <a:pt x="15" y="624"/>
                  </a:lnTo>
                  <a:lnTo>
                    <a:pt x="30" y="549"/>
                  </a:lnTo>
                  <a:lnTo>
                    <a:pt x="55" y="474"/>
                  </a:lnTo>
                  <a:lnTo>
                    <a:pt x="85" y="409"/>
                  </a:lnTo>
                  <a:lnTo>
                    <a:pt x="120" y="344"/>
                  </a:lnTo>
                  <a:lnTo>
                    <a:pt x="160" y="285"/>
                  </a:lnTo>
                  <a:lnTo>
                    <a:pt x="200" y="230"/>
                  </a:lnTo>
                  <a:lnTo>
                    <a:pt x="250" y="180"/>
                  </a:lnTo>
                  <a:lnTo>
                    <a:pt x="305" y="135"/>
                  </a:lnTo>
                  <a:lnTo>
                    <a:pt x="360" y="95"/>
                  </a:lnTo>
                  <a:lnTo>
                    <a:pt x="420" y="60"/>
                  </a:lnTo>
                  <a:lnTo>
                    <a:pt x="485" y="35"/>
                  </a:lnTo>
                  <a:lnTo>
                    <a:pt x="550" y="15"/>
                  </a:lnTo>
                  <a:lnTo>
                    <a:pt x="620" y="5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7EA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25" name="Freeform 209"/>
            <p:cNvSpPr>
              <a:spLocks/>
            </p:cNvSpPr>
            <p:nvPr/>
          </p:nvSpPr>
          <p:spPr bwMode="auto">
            <a:xfrm>
              <a:off x="5407025" y="3262272"/>
              <a:ext cx="844550" cy="966692"/>
            </a:xfrm>
            <a:custGeom>
              <a:avLst/>
              <a:gdLst/>
              <a:ahLst/>
              <a:cxnLst>
                <a:cxn ang="0">
                  <a:pos x="665" y="0"/>
                </a:cxn>
                <a:cxn ang="0">
                  <a:pos x="800" y="15"/>
                </a:cxn>
                <a:cxn ang="0">
                  <a:pos x="925" y="60"/>
                </a:cxn>
                <a:cxn ang="0">
                  <a:pos x="1035" y="130"/>
                </a:cxn>
                <a:cxn ang="0">
                  <a:pos x="1135" y="220"/>
                </a:cxn>
                <a:cxn ang="0">
                  <a:pos x="1215" y="334"/>
                </a:cxn>
                <a:cxn ang="0">
                  <a:pos x="1275" y="464"/>
                </a:cxn>
                <a:cxn ang="0">
                  <a:pos x="1315" y="604"/>
                </a:cxn>
                <a:cxn ang="0">
                  <a:pos x="1330" y="759"/>
                </a:cxn>
                <a:cxn ang="0">
                  <a:pos x="1325" y="834"/>
                </a:cxn>
                <a:cxn ang="0">
                  <a:pos x="1300" y="983"/>
                </a:cxn>
                <a:cxn ang="0">
                  <a:pos x="1250" y="1118"/>
                </a:cxn>
                <a:cxn ang="0">
                  <a:pos x="1180" y="1238"/>
                </a:cxn>
                <a:cxn ang="0">
                  <a:pos x="1090" y="1343"/>
                </a:cxn>
                <a:cxn ang="0">
                  <a:pos x="980" y="1423"/>
                </a:cxn>
                <a:cxn ang="0">
                  <a:pos x="865" y="1483"/>
                </a:cxn>
                <a:cxn ang="0">
                  <a:pos x="735" y="1513"/>
                </a:cxn>
                <a:cxn ang="0">
                  <a:pos x="665" y="1518"/>
                </a:cxn>
                <a:cxn ang="0">
                  <a:pos x="530" y="1503"/>
                </a:cxn>
                <a:cxn ang="0">
                  <a:pos x="410" y="1458"/>
                </a:cxn>
                <a:cxn ang="0">
                  <a:pos x="295" y="1388"/>
                </a:cxn>
                <a:cxn ang="0">
                  <a:pos x="195" y="1293"/>
                </a:cxn>
                <a:cxn ang="0">
                  <a:pos x="115" y="1183"/>
                </a:cxn>
                <a:cxn ang="0">
                  <a:pos x="55" y="1053"/>
                </a:cxn>
                <a:cxn ang="0">
                  <a:pos x="15" y="909"/>
                </a:cxn>
                <a:cxn ang="0">
                  <a:pos x="0" y="759"/>
                </a:cxn>
                <a:cxn ang="0">
                  <a:pos x="5" y="679"/>
                </a:cxn>
                <a:cxn ang="0">
                  <a:pos x="30" y="534"/>
                </a:cxn>
                <a:cxn ang="0">
                  <a:pos x="85" y="394"/>
                </a:cxn>
                <a:cxn ang="0">
                  <a:pos x="155" y="275"/>
                </a:cxn>
                <a:cxn ang="0">
                  <a:pos x="245" y="175"/>
                </a:cxn>
                <a:cxn ang="0">
                  <a:pos x="350" y="90"/>
                </a:cxn>
                <a:cxn ang="0">
                  <a:pos x="470" y="35"/>
                </a:cxn>
                <a:cxn ang="0">
                  <a:pos x="600" y="5"/>
                </a:cxn>
                <a:cxn ang="0">
                  <a:pos x="665" y="0"/>
                </a:cxn>
              </a:cxnLst>
              <a:rect l="0" t="0" r="r" b="b"/>
              <a:pathLst>
                <a:path w="1330" h="1518">
                  <a:moveTo>
                    <a:pt x="665" y="0"/>
                  </a:moveTo>
                  <a:lnTo>
                    <a:pt x="665" y="0"/>
                  </a:lnTo>
                  <a:lnTo>
                    <a:pt x="735" y="5"/>
                  </a:lnTo>
                  <a:lnTo>
                    <a:pt x="800" y="15"/>
                  </a:lnTo>
                  <a:lnTo>
                    <a:pt x="865" y="35"/>
                  </a:lnTo>
                  <a:lnTo>
                    <a:pt x="925" y="60"/>
                  </a:lnTo>
                  <a:lnTo>
                    <a:pt x="980" y="90"/>
                  </a:lnTo>
                  <a:lnTo>
                    <a:pt x="1035" y="130"/>
                  </a:lnTo>
                  <a:lnTo>
                    <a:pt x="1090" y="175"/>
                  </a:lnTo>
                  <a:lnTo>
                    <a:pt x="1135" y="220"/>
                  </a:lnTo>
                  <a:lnTo>
                    <a:pt x="1180" y="275"/>
                  </a:lnTo>
                  <a:lnTo>
                    <a:pt x="1215" y="334"/>
                  </a:lnTo>
                  <a:lnTo>
                    <a:pt x="1250" y="394"/>
                  </a:lnTo>
                  <a:lnTo>
                    <a:pt x="1275" y="464"/>
                  </a:lnTo>
                  <a:lnTo>
                    <a:pt x="1300" y="534"/>
                  </a:lnTo>
                  <a:lnTo>
                    <a:pt x="1315" y="604"/>
                  </a:lnTo>
                  <a:lnTo>
                    <a:pt x="1325" y="679"/>
                  </a:lnTo>
                  <a:lnTo>
                    <a:pt x="1330" y="759"/>
                  </a:lnTo>
                  <a:lnTo>
                    <a:pt x="1325" y="834"/>
                  </a:lnTo>
                  <a:lnTo>
                    <a:pt x="1315" y="909"/>
                  </a:lnTo>
                  <a:lnTo>
                    <a:pt x="1300" y="983"/>
                  </a:lnTo>
                  <a:lnTo>
                    <a:pt x="1275" y="1053"/>
                  </a:lnTo>
                  <a:lnTo>
                    <a:pt x="1250" y="1118"/>
                  </a:lnTo>
                  <a:lnTo>
                    <a:pt x="1215" y="1183"/>
                  </a:lnTo>
                  <a:lnTo>
                    <a:pt x="1180" y="1238"/>
                  </a:lnTo>
                  <a:lnTo>
                    <a:pt x="1135" y="1293"/>
                  </a:lnTo>
                  <a:lnTo>
                    <a:pt x="1090" y="1343"/>
                  </a:lnTo>
                  <a:lnTo>
                    <a:pt x="1035" y="1388"/>
                  </a:lnTo>
                  <a:lnTo>
                    <a:pt x="980" y="1423"/>
                  </a:lnTo>
                  <a:lnTo>
                    <a:pt x="925" y="1458"/>
                  </a:lnTo>
                  <a:lnTo>
                    <a:pt x="865" y="1483"/>
                  </a:lnTo>
                  <a:lnTo>
                    <a:pt x="800" y="1503"/>
                  </a:lnTo>
                  <a:lnTo>
                    <a:pt x="735" y="1513"/>
                  </a:lnTo>
                  <a:lnTo>
                    <a:pt x="665" y="1518"/>
                  </a:lnTo>
                  <a:lnTo>
                    <a:pt x="600" y="1513"/>
                  </a:lnTo>
                  <a:lnTo>
                    <a:pt x="530" y="1503"/>
                  </a:lnTo>
                  <a:lnTo>
                    <a:pt x="470" y="1483"/>
                  </a:lnTo>
                  <a:lnTo>
                    <a:pt x="410" y="1458"/>
                  </a:lnTo>
                  <a:lnTo>
                    <a:pt x="350" y="1423"/>
                  </a:lnTo>
                  <a:lnTo>
                    <a:pt x="295" y="1388"/>
                  </a:lnTo>
                  <a:lnTo>
                    <a:pt x="245" y="1343"/>
                  </a:lnTo>
                  <a:lnTo>
                    <a:pt x="195" y="1293"/>
                  </a:lnTo>
                  <a:lnTo>
                    <a:pt x="155" y="1238"/>
                  </a:lnTo>
                  <a:lnTo>
                    <a:pt x="115" y="1183"/>
                  </a:lnTo>
                  <a:lnTo>
                    <a:pt x="85" y="1118"/>
                  </a:lnTo>
                  <a:lnTo>
                    <a:pt x="55" y="1053"/>
                  </a:lnTo>
                  <a:lnTo>
                    <a:pt x="30" y="983"/>
                  </a:lnTo>
                  <a:lnTo>
                    <a:pt x="15" y="909"/>
                  </a:lnTo>
                  <a:lnTo>
                    <a:pt x="5" y="834"/>
                  </a:lnTo>
                  <a:lnTo>
                    <a:pt x="0" y="759"/>
                  </a:lnTo>
                  <a:lnTo>
                    <a:pt x="5" y="679"/>
                  </a:lnTo>
                  <a:lnTo>
                    <a:pt x="15" y="604"/>
                  </a:lnTo>
                  <a:lnTo>
                    <a:pt x="30" y="534"/>
                  </a:lnTo>
                  <a:lnTo>
                    <a:pt x="55" y="464"/>
                  </a:lnTo>
                  <a:lnTo>
                    <a:pt x="85" y="394"/>
                  </a:lnTo>
                  <a:lnTo>
                    <a:pt x="115" y="334"/>
                  </a:lnTo>
                  <a:lnTo>
                    <a:pt x="155" y="275"/>
                  </a:lnTo>
                  <a:lnTo>
                    <a:pt x="195" y="220"/>
                  </a:lnTo>
                  <a:lnTo>
                    <a:pt x="245" y="175"/>
                  </a:lnTo>
                  <a:lnTo>
                    <a:pt x="295" y="130"/>
                  </a:lnTo>
                  <a:lnTo>
                    <a:pt x="350" y="90"/>
                  </a:lnTo>
                  <a:lnTo>
                    <a:pt x="410" y="60"/>
                  </a:lnTo>
                  <a:lnTo>
                    <a:pt x="470" y="35"/>
                  </a:lnTo>
                  <a:lnTo>
                    <a:pt x="530" y="15"/>
                  </a:lnTo>
                  <a:lnTo>
                    <a:pt x="600" y="5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F7EF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26" name="Freeform 208"/>
            <p:cNvSpPr>
              <a:spLocks/>
            </p:cNvSpPr>
            <p:nvPr/>
          </p:nvSpPr>
          <p:spPr bwMode="auto">
            <a:xfrm>
              <a:off x="5432425" y="3275008"/>
              <a:ext cx="809625" cy="938035"/>
            </a:xfrm>
            <a:custGeom>
              <a:avLst/>
              <a:gdLst/>
              <a:ahLst/>
              <a:cxnLst>
                <a:cxn ang="0">
                  <a:pos x="635" y="0"/>
                </a:cxn>
                <a:cxn ang="0">
                  <a:pos x="765" y="15"/>
                </a:cxn>
                <a:cxn ang="0">
                  <a:pos x="885" y="55"/>
                </a:cxn>
                <a:cxn ang="0">
                  <a:pos x="990" y="125"/>
                </a:cxn>
                <a:cxn ang="0">
                  <a:pos x="1085" y="215"/>
                </a:cxn>
                <a:cxn ang="0">
                  <a:pos x="1165" y="324"/>
                </a:cxn>
                <a:cxn ang="0">
                  <a:pos x="1225" y="449"/>
                </a:cxn>
                <a:cxn ang="0">
                  <a:pos x="1260" y="589"/>
                </a:cxn>
                <a:cxn ang="0">
                  <a:pos x="1275" y="734"/>
                </a:cxn>
                <a:cxn ang="0">
                  <a:pos x="1270" y="809"/>
                </a:cxn>
                <a:cxn ang="0">
                  <a:pos x="1245" y="953"/>
                </a:cxn>
                <a:cxn ang="0">
                  <a:pos x="1195" y="1083"/>
                </a:cxn>
                <a:cxn ang="0">
                  <a:pos x="1125" y="1203"/>
                </a:cxn>
                <a:cxn ang="0">
                  <a:pos x="1040" y="1303"/>
                </a:cxn>
                <a:cxn ang="0">
                  <a:pos x="940" y="1383"/>
                </a:cxn>
                <a:cxn ang="0">
                  <a:pos x="825" y="1438"/>
                </a:cxn>
                <a:cxn ang="0">
                  <a:pos x="700" y="1468"/>
                </a:cxn>
                <a:cxn ang="0">
                  <a:pos x="635" y="1473"/>
                </a:cxn>
                <a:cxn ang="0">
                  <a:pos x="510" y="1458"/>
                </a:cxn>
                <a:cxn ang="0">
                  <a:pos x="390" y="1413"/>
                </a:cxn>
                <a:cxn ang="0">
                  <a:pos x="280" y="1343"/>
                </a:cxn>
                <a:cxn ang="0">
                  <a:pos x="185" y="1253"/>
                </a:cxn>
                <a:cxn ang="0">
                  <a:pos x="110" y="1148"/>
                </a:cxn>
                <a:cxn ang="0">
                  <a:pos x="50" y="1018"/>
                </a:cxn>
                <a:cxn ang="0">
                  <a:pos x="15" y="884"/>
                </a:cxn>
                <a:cxn ang="0">
                  <a:pos x="0" y="734"/>
                </a:cxn>
                <a:cxn ang="0">
                  <a:pos x="5" y="659"/>
                </a:cxn>
                <a:cxn ang="0">
                  <a:pos x="30" y="514"/>
                </a:cxn>
                <a:cxn ang="0">
                  <a:pos x="75" y="384"/>
                </a:cxn>
                <a:cxn ang="0">
                  <a:pos x="145" y="265"/>
                </a:cxn>
                <a:cxn ang="0">
                  <a:pos x="230" y="165"/>
                </a:cxn>
                <a:cxn ang="0">
                  <a:pos x="335" y="90"/>
                </a:cxn>
                <a:cxn ang="0">
                  <a:pos x="445" y="30"/>
                </a:cxn>
                <a:cxn ang="0">
                  <a:pos x="570" y="0"/>
                </a:cxn>
                <a:cxn ang="0">
                  <a:pos x="635" y="0"/>
                </a:cxn>
              </a:cxnLst>
              <a:rect l="0" t="0" r="r" b="b"/>
              <a:pathLst>
                <a:path w="1275" h="1473">
                  <a:moveTo>
                    <a:pt x="635" y="0"/>
                  </a:moveTo>
                  <a:lnTo>
                    <a:pt x="635" y="0"/>
                  </a:lnTo>
                  <a:lnTo>
                    <a:pt x="700" y="0"/>
                  </a:lnTo>
                  <a:lnTo>
                    <a:pt x="765" y="15"/>
                  </a:lnTo>
                  <a:lnTo>
                    <a:pt x="825" y="30"/>
                  </a:lnTo>
                  <a:lnTo>
                    <a:pt x="885" y="55"/>
                  </a:lnTo>
                  <a:lnTo>
                    <a:pt x="940" y="90"/>
                  </a:lnTo>
                  <a:lnTo>
                    <a:pt x="990" y="125"/>
                  </a:lnTo>
                  <a:lnTo>
                    <a:pt x="1040" y="165"/>
                  </a:lnTo>
                  <a:lnTo>
                    <a:pt x="1085" y="215"/>
                  </a:lnTo>
                  <a:lnTo>
                    <a:pt x="1125" y="265"/>
                  </a:lnTo>
                  <a:lnTo>
                    <a:pt x="1165" y="324"/>
                  </a:lnTo>
                  <a:lnTo>
                    <a:pt x="1195" y="384"/>
                  </a:lnTo>
                  <a:lnTo>
                    <a:pt x="1225" y="449"/>
                  </a:lnTo>
                  <a:lnTo>
                    <a:pt x="1245" y="514"/>
                  </a:lnTo>
                  <a:lnTo>
                    <a:pt x="1260" y="589"/>
                  </a:lnTo>
                  <a:lnTo>
                    <a:pt x="1270" y="659"/>
                  </a:lnTo>
                  <a:lnTo>
                    <a:pt x="1275" y="734"/>
                  </a:lnTo>
                  <a:lnTo>
                    <a:pt x="1270" y="809"/>
                  </a:lnTo>
                  <a:lnTo>
                    <a:pt x="1260" y="884"/>
                  </a:lnTo>
                  <a:lnTo>
                    <a:pt x="1245" y="953"/>
                  </a:lnTo>
                  <a:lnTo>
                    <a:pt x="1225" y="1018"/>
                  </a:lnTo>
                  <a:lnTo>
                    <a:pt x="1195" y="1083"/>
                  </a:lnTo>
                  <a:lnTo>
                    <a:pt x="1165" y="1148"/>
                  </a:lnTo>
                  <a:lnTo>
                    <a:pt x="1125" y="1203"/>
                  </a:lnTo>
                  <a:lnTo>
                    <a:pt x="1085" y="1253"/>
                  </a:lnTo>
                  <a:lnTo>
                    <a:pt x="1040" y="1303"/>
                  </a:lnTo>
                  <a:lnTo>
                    <a:pt x="990" y="1343"/>
                  </a:lnTo>
                  <a:lnTo>
                    <a:pt x="940" y="1383"/>
                  </a:lnTo>
                  <a:lnTo>
                    <a:pt x="885" y="1413"/>
                  </a:lnTo>
                  <a:lnTo>
                    <a:pt x="825" y="1438"/>
                  </a:lnTo>
                  <a:lnTo>
                    <a:pt x="765" y="1458"/>
                  </a:lnTo>
                  <a:lnTo>
                    <a:pt x="700" y="1468"/>
                  </a:lnTo>
                  <a:lnTo>
                    <a:pt x="635" y="1473"/>
                  </a:lnTo>
                  <a:lnTo>
                    <a:pt x="570" y="1468"/>
                  </a:lnTo>
                  <a:lnTo>
                    <a:pt x="510" y="1458"/>
                  </a:lnTo>
                  <a:lnTo>
                    <a:pt x="445" y="1438"/>
                  </a:lnTo>
                  <a:lnTo>
                    <a:pt x="390" y="1413"/>
                  </a:lnTo>
                  <a:lnTo>
                    <a:pt x="335" y="1383"/>
                  </a:lnTo>
                  <a:lnTo>
                    <a:pt x="280" y="1343"/>
                  </a:lnTo>
                  <a:lnTo>
                    <a:pt x="230" y="1303"/>
                  </a:lnTo>
                  <a:lnTo>
                    <a:pt x="185" y="1253"/>
                  </a:lnTo>
                  <a:lnTo>
                    <a:pt x="145" y="1203"/>
                  </a:lnTo>
                  <a:lnTo>
                    <a:pt x="110" y="1148"/>
                  </a:lnTo>
                  <a:lnTo>
                    <a:pt x="75" y="1083"/>
                  </a:lnTo>
                  <a:lnTo>
                    <a:pt x="50" y="1018"/>
                  </a:lnTo>
                  <a:lnTo>
                    <a:pt x="30" y="953"/>
                  </a:lnTo>
                  <a:lnTo>
                    <a:pt x="15" y="884"/>
                  </a:lnTo>
                  <a:lnTo>
                    <a:pt x="5" y="809"/>
                  </a:lnTo>
                  <a:lnTo>
                    <a:pt x="0" y="734"/>
                  </a:lnTo>
                  <a:lnTo>
                    <a:pt x="5" y="659"/>
                  </a:lnTo>
                  <a:lnTo>
                    <a:pt x="15" y="589"/>
                  </a:lnTo>
                  <a:lnTo>
                    <a:pt x="30" y="514"/>
                  </a:lnTo>
                  <a:lnTo>
                    <a:pt x="50" y="449"/>
                  </a:lnTo>
                  <a:lnTo>
                    <a:pt x="75" y="384"/>
                  </a:lnTo>
                  <a:lnTo>
                    <a:pt x="110" y="324"/>
                  </a:lnTo>
                  <a:lnTo>
                    <a:pt x="145" y="265"/>
                  </a:lnTo>
                  <a:lnTo>
                    <a:pt x="185" y="215"/>
                  </a:lnTo>
                  <a:lnTo>
                    <a:pt x="230" y="165"/>
                  </a:lnTo>
                  <a:lnTo>
                    <a:pt x="280" y="125"/>
                  </a:lnTo>
                  <a:lnTo>
                    <a:pt x="335" y="90"/>
                  </a:lnTo>
                  <a:lnTo>
                    <a:pt x="390" y="55"/>
                  </a:lnTo>
                  <a:lnTo>
                    <a:pt x="445" y="30"/>
                  </a:lnTo>
                  <a:lnTo>
                    <a:pt x="510" y="15"/>
                  </a:lnTo>
                  <a:lnTo>
                    <a:pt x="570" y="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7F2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27" name="Freeform 207"/>
            <p:cNvSpPr>
              <a:spLocks/>
            </p:cNvSpPr>
            <p:nvPr/>
          </p:nvSpPr>
          <p:spPr bwMode="auto">
            <a:xfrm>
              <a:off x="5457825" y="3287744"/>
              <a:ext cx="771525" cy="909378"/>
            </a:xfrm>
            <a:custGeom>
              <a:avLst/>
              <a:gdLst/>
              <a:ahLst/>
              <a:cxnLst>
                <a:cxn ang="0">
                  <a:pos x="605" y="0"/>
                </a:cxn>
                <a:cxn ang="0">
                  <a:pos x="730" y="15"/>
                </a:cxn>
                <a:cxn ang="0">
                  <a:pos x="845" y="55"/>
                </a:cxn>
                <a:cxn ang="0">
                  <a:pos x="945" y="120"/>
                </a:cxn>
                <a:cxn ang="0">
                  <a:pos x="1035" y="210"/>
                </a:cxn>
                <a:cxn ang="0">
                  <a:pos x="1110" y="314"/>
                </a:cxn>
                <a:cxn ang="0">
                  <a:pos x="1170" y="434"/>
                </a:cxn>
                <a:cxn ang="0">
                  <a:pos x="1205" y="569"/>
                </a:cxn>
                <a:cxn ang="0">
                  <a:pos x="1215" y="714"/>
                </a:cxn>
                <a:cxn ang="0">
                  <a:pos x="1215" y="784"/>
                </a:cxn>
                <a:cxn ang="0">
                  <a:pos x="1190" y="923"/>
                </a:cxn>
                <a:cxn ang="0">
                  <a:pos x="1140" y="1053"/>
                </a:cxn>
                <a:cxn ang="0">
                  <a:pos x="1075" y="1163"/>
                </a:cxn>
                <a:cxn ang="0">
                  <a:pos x="995" y="1263"/>
                </a:cxn>
                <a:cxn ang="0">
                  <a:pos x="895" y="1338"/>
                </a:cxn>
                <a:cxn ang="0">
                  <a:pos x="790" y="1393"/>
                </a:cxn>
                <a:cxn ang="0">
                  <a:pos x="670" y="1423"/>
                </a:cxn>
                <a:cxn ang="0">
                  <a:pos x="605" y="1428"/>
                </a:cxn>
                <a:cxn ang="0">
                  <a:pos x="485" y="1413"/>
                </a:cxn>
                <a:cxn ang="0">
                  <a:pos x="370" y="1368"/>
                </a:cxn>
                <a:cxn ang="0">
                  <a:pos x="265" y="1303"/>
                </a:cxn>
                <a:cxn ang="0">
                  <a:pos x="175" y="1218"/>
                </a:cxn>
                <a:cxn ang="0">
                  <a:pos x="100" y="1108"/>
                </a:cxn>
                <a:cxn ang="0">
                  <a:pos x="45" y="988"/>
                </a:cxn>
                <a:cxn ang="0">
                  <a:pos x="10" y="854"/>
                </a:cxn>
                <a:cxn ang="0">
                  <a:pos x="0" y="714"/>
                </a:cxn>
                <a:cxn ang="0">
                  <a:pos x="0" y="639"/>
                </a:cxn>
                <a:cxn ang="0">
                  <a:pos x="25" y="499"/>
                </a:cxn>
                <a:cxn ang="0">
                  <a:pos x="70" y="374"/>
                </a:cxn>
                <a:cxn ang="0">
                  <a:pos x="135" y="259"/>
                </a:cxn>
                <a:cxn ang="0">
                  <a:pos x="220" y="160"/>
                </a:cxn>
                <a:cxn ang="0">
                  <a:pos x="315" y="85"/>
                </a:cxn>
                <a:cxn ang="0">
                  <a:pos x="425" y="30"/>
                </a:cxn>
                <a:cxn ang="0">
                  <a:pos x="545" y="0"/>
                </a:cxn>
                <a:cxn ang="0">
                  <a:pos x="605" y="0"/>
                </a:cxn>
              </a:cxnLst>
              <a:rect l="0" t="0" r="r" b="b"/>
              <a:pathLst>
                <a:path w="1215" h="1428">
                  <a:moveTo>
                    <a:pt x="605" y="0"/>
                  </a:moveTo>
                  <a:lnTo>
                    <a:pt x="605" y="0"/>
                  </a:lnTo>
                  <a:lnTo>
                    <a:pt x="670" y="0"/>
                  </a:lnTo>
                  <a:lnTo>
                    <a:pt x="730" y="15"/>
                  </a:lnTo>
                  <a:lnTo>
                    <a:pt x="790" y="30"/>
                  </a:lnTo>
                  <a:lnTo>
                    <a:pt x="845" y="55"/>
                  </a:lnTo>
                  <a:lnTo>
                    <a:pt x="895" y="85"/>
                  </a:lnTo>
                  <a:lnTo>
                    <a:pt x="945" y="120"/>
                  </a:lnTo>
                  <a:lnTo>
                    <a:pt x="995" y="160"/>
                  </a:lnTo>
                  <a:lnTo>
                    <a:pt x="1035" y="210"/>
                  </a:lnTo>
                  <a:lnTo>
                    <a:pt x="1075" y="259"/>
                  </a:lnTo>
                  <a:lnTo>
                    <a:pt x="1110" y="314"/>
                  </a:lnTo>
                  <a:lnTo>
                    <a:pt x="1140" y="374"/>
                  </a:lnTo>
                  <a:lnTo>
                    <a:pt x="1170" y="434"/>
                  </a:lnTo>
                  <a:lnTo>
                    <a:pt x="1190" y="499"/>
                  </a:lnTo>
                  <a:lnTo>
                    <a:pt x="1205" y="569"/>
                  </a:lnTo>
                  <a:lnTo>
                    <a:pt x="1215" y="639"/>
                  </a:lnTo>
                  <a:lnTo>
                    <a:pt x="1215" y="714"/>
                  </a:lnTo>
                  <a:lnTo>
                    <a:pt x="1215" y="784"/>
                  </a:lnTo>
                  <a:lnTo>
                    <a:pt x="1205" y="854"/>
                  </a:lnTo>
                  <a:lnTo>
                    <a:pt x="1190" y="923"/>
                  </a:lnTo>
                  <a:lnTo>
                    <a:pt x="1170" y="988"/>
                  </a:lnTo>
                  <a:lnTo>
                    <a:pt x="1140" y="1053"/>
                  </a:lnTo>
                  <a:lnTo>
                    <a:pt x="1110" y="1108"/>
                  </a:lnTo>
                  <a:lnTo>
                    <a:pt x="1075" y="1163"/>
                  </a:lnTo>
                  <a:lnTo>
                    <a:pt x="1035" y="1218"/>
                  </a:lnTo>
                  <a:lnTo>
                    <a:pt x="995" y="1263"/>
                  </a:lnTo>
                  <a:lnTo>
                    <a:pt x="945" y="1303"/>
                  </a:lnTo>
                  <a:lnTo>
                    <a:pt x="895" y="1338"/>
                  </a:lnTo>
                  <a:lnTo>
                    <a:pt x="845" y="1368"/>
                  </a:lnTo>
                  <a:lnTo>
                    <a:pt x="790" y="1393"/>
                  </a:lnTo>
                  <a:lnTo>
                    <a:pt x="730" y="1413"/>
                  </a:lnTo>
                  <a:lnTo>
                    <a:pt x="670" y="1423"/>
                  </a:lnTo>
                  <a:lnTo>
                    <a:pt x="605" y="1428"/>
                  </a:lnTo>
                  <a:lnTo>
                    <a:pt x="545" y="1423"/>
                  </a:lnTo>
                  <a:lnTo>
                    <a:pt x="485" y="1413"/>
                  </a:lnTo>
                  <a:lnTo>
                    <a:pt x="425" y="1393"/>
                  </a:lnTo>
                  <a:lnTo>
                    <a:pt x="370" y="1368"/>
                  </a:lnTo>
                  <a:lnTo>
                    <a:pt x="315" y="1338"/>
                  </a:lnTo>
                  <a:lnTo>
                    <a:pt x="265" y="1303"/>
                  </a:lnTo>
                  <a:lnTo>
                    <a:pt x="220" y="1263"/>
                  </a:lnTo>
                  <a:lnTo>
                    <a:pt x="175" y="1218"/>
                  </a:lnTo>
                  <a:lnTo>
                    <a:pt x="135" y="1163"/>
                  </a:lnTo>
                  <a:lnTo>
                    <a:pt x="100" y="1108"/>
                  </a:lnTo>
                  <a:lnTo>
                    <a:pt x="70" y="1053"/>
                  </a:lnTo>
                  <a:lnTo>
                    <a:pt x="45" y="988"/>
                  </a:lnTo>
                  <a:lnTo>
                    <a:pt x="25" y="923"/>
                  </a:lnTo>
                  <a:lnTo>
                    <a:pt x="10" y="854"/>
                  </a:lnTo>
                  <a:lnTo>
                    <a:pt x="0" y="784"/>
                  </a:lnTo>
                  <a:lnTo>
                    <a:pt x="0" y="714"/>
                  </a:lnTo>
                  <a:lnTo>
                    <a:pt x="0" y="639"/>
                  </a:lnTo>
                  <a:lnTo>
                    <a:pt x="10" y="569"/>
                  </a:lnTo>
                  <a:lnTo>
                    <a:pt x="25" y="499"/>
                  </a:lnTo>
                  <a:lnTo>
                    <a:pt x="45" y="434"/>
                  </a:lnTo>
                  <a:lnTo>
                    <a:pt x="70" y="374"/>
                  </a:lnTo>
                  <a:lnTo>
                    <a:pt x="100" y="314"/>
                  </a:lnTo>
                  <a:lnTo>
                    <a:pt x="135" y="259"/>
                  </a:lnTo>
                  <a:lnTo>
                    <a:pt x="175" y="210"/>
                  </a:lnTo>
                  <a:lnTo>
                    <a:pt x="220" y="160"/>
                  </a:lnTo>
                  <a:lnTo>
                    <a:pt x="265" y="120"/>
                  </a:lnTo>
                  <a:lnTo>
                    <a:pt x="315" y="85"/>
                  </a:lnTo>
                  <a:lnTo>
                    <a:pt x="370" y="55"/>
                  </a:lnTo>
                  <a:lnTo>
                    <a:pt x="425" y="30"/>
                  </a:lnTo>
                  <a:lnTo>
                    <a:pt x="485" y="15"/>
                  </a:lnTo>
                  <a:lnTo>
                    <a:pt x="545" y="0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F7F719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28" name="Freeform 206"/>
            <p:cNvSpPr>
              <a:spLocks/>
            </p:cNvSpPr>
            <p:nvPr/>
          </p:nvSpPr>
          <p:spPr bwMode="auto">
            <a:xfrm>
              <a:off x="6083300" y="3227246"/>
              <a:ext cx="219075" cy="181494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10" y="65"/>
                </a:cxn>
                <a:cxn ang="0">
                  <a:pos x="15" y="65"/>
                </a:cxn>
                <a:cxn ang="0">
                  <a:pos x="30" y="65"/>
                </a:cxn>
                <a:cxn ang="0">
                  <a:pos x="70" y="45"/>
                </a:cxn>
                <a:cxn ang="0">
                  <a:pos x="70" y="45"/>
                </a:cxn>
                <a:cxn ang="0">
                  <a:pos x="120" y="15"/>
                </a:cxn>
                <a:cxn ang="0">
                  <a:pos x="170" y="5"/>
                </a:cxn>
                <a:cxn ang="0">
                  <a:pos x="190" y="0"/>
                </a:cxn>
                <a:cxn ang="0">
                  <a:pos x="205" y="0"/>
                </a:cxn>
                <a:cxn ang="0">
                  <a:pos x="220" y="10"/>
                </a:cxn>
                <a:cxn ang="0">
                  <a:pos x="235" y="20"/>
                </a:cxn>
                <a:cxn ang="0">
                  <a:pos x="235" y="20"/>
                </a:cxn>
                <a:cxn ang="0">
                  <a:pos x="275" y="70"/>
                </a:cxn>
                <a:cxn ang="0">
                  <a:pos x="295" y="95"/>
                </a:cxn>
                <a:cxn ang="0">
                  <a:pos x="295" y="105"/>
                </a:cxn>
                <a:cxn ang="0">
                  <a:pos x="300" y="120"/>
                </a:cxn>
                <a:cxn ang="0">
                  <a:pos x="300" y="120"/>
                </a:cxn>
                <a:cxn ang="0">
                  <a:pos x="300" y="140"/>
                </a:cxn>
                <a:cxn ang="0">
                  <a:pos x="315" y="170"/>
                </a:cxn>
                <a:cxn ang="0">
                  <a:pos x="340" y="230"/>
                </a:cxn>
                <a:cxn ang="0">
                  <a:pos x="340" y="230"/>
                </a:cxn>
                <a:cxn ang="0">
                  <a:pos x="340" y="250"/>
                </a:cxn>
                <a:cxn ang="0">
                  <a:pos x="345" y="265"/>
                </a:cxn>
                <a:cxn ang="0">
                  <a:pos x="340" y="285"/>
                </a:cxn>
                <a:cxn ang="0">
                  <a:pos x="340" y="285"/>
                </a:cxn>
                <a:cxn ang="0">
                  <a:pos x="295" y="220"/>
                </a:cxn>
                <a:cxn ang="0">
                  <a:pos x="235" y="145"/>
                </a:cxn>
                <a:cxn ang="0">
                  <a:pos x="235" y="145"/>
                </a:cxn>
                <a:cxn ang="0">
                  <a:pos x="205" y="120"/>
                </a:cxn>
                <a:cxn ang="0">
                  <a:pos x="180" y="100"/>
                </a:cxn>
                <a:cxn ang="0">
                  <a:pos x="145" y="80"/>
                </a:cxn>
                <a:cxn ang="0">
                  <a:pos x="145" y="80"/>
                </a:cxn>
                <a:cxn ang="0">
                  <a:pos x="0" y="55"/>
                </a:cxn>
                <a:cxn ang="0">
                  <a:pos x="0" y="55"/>
                </a:cxn>
              </a:cxnLst>
              <a:rect l="0" t="0" r="r" b="b"/>
              <a:pathLst>
                <a:path w="345" h="285">
                  <a:moveTo>
                    <a:pt x="0" y="55"/>
                  </a:moveTo>
                  <a:lnTo>
                    <a:pt x="0" y="55"/>
                  </a:lnTo>
                  <a:lnTo>
                    <a:pt x="0" y="60"/>
                  </a:lnTo>
                  <a:lnTo>
                    <a:pt x="10" y="65"/>
                  </a:lnTo>
                  <a:lnTo>
                    <a:pt x="15" y="65"/>
                  </a:lnTo>
                  <a:lnTo>
                    <a:pt x="30" y="65"/>
                  </a:lnTo>
                  <a:lnTo>
                    <a:pt x="70" y="45"/>
                  </a:lnTo>
                  <a:lnTo>
                    <a:pt x="120" y="15"/>
                  </a:lnTo>
                  <a:lnTo>
                    <a:pt x="170" y="5"/>
                  </a:lnTo>
                  <a:lnTo>
                    <a:pt x="190" y="0"/>
                  </a:lnTo>
                  <a:lnTo>
                    <a:pt x="205" y="0"/>
                  </a:lnTo>
                  <a:lnTo>
                    <a:pt x="220" y="10"/>
                  </a:lnTo>
                  <a:lnTo>
                    <a:pt x="235" y="20"/>
                  </a:lnTo>
                  <a:lnTo>
                    <a:pt x="275" y="70"/>
                  </a:lnTo>
                  <a:lnTo>
                    <a:pt x="295" y="95"/>
                  </a:lnTo>
                  <a:lnTo>
                    <a:pt x="295" y="105"/>
                  </a:lnTo>
                  <a:lnTo>
                    <a:pt x="300" y="120"/>
                  </a:lnTo>
                  <a:lnTo>
                    <a:pt x="300" y="140"/>
                  </a:lnTo>
                  <a:lnTo>
                    <a:pt x="315" y="170"/>
                  </a:lnTo>
                  <a:lnTo>
                    <a:pt x="340" y="230"/>
                  </a:lnTo>
                  <a:lnTo>
                    <a:pt x="340" y="250"/>
                  </a:lnTo>
                  <a:lnTo>
                    <a:pt x="345" y="265"/>
                  </a:lnTo>
                  <a:lnTo>
                    <a:pt x="340" y="285"/>
                  </a:lnTo>
                  <a:lnTo>
                    <a:pt x="295" y="220"/>
                  </a:lnTo>
                  <a:lnTo>
                    <a:pt x="235" y="145"/>
                  </a:lnTo>
                  <a:lnTo>
                    <a:pt x="205" y="120"/>
                  </a:lnTo>
                  <a:lnTo>
                    <a:pt x="180" y="100"/>
                  </a:lnTo>
                  <a:lnTo>
                    <a:pt x="145" y="8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C2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29" name="Freeform 205"/>
            <p:cNvSpPr>
              <a:spLocks/>
            </p:cNvSpPr>
            <p:nvPr/>
          </p:nvSpPr>
          <p:spPr bwMode="auto">
            <a:xfrm>
              <a:off x="6067425" y="3195406"/>
              <a:ext cx="250825" cy="276380"/>
            </a:xfrm>
            <a:custGeom>
              <a:avLst/>
              <a:gdLst/>
              <a:ahLst/>
              <a:cxnLst>
                <a:cxn ang="0">
                  <a:pos x="160" y="15"/>
                </a:cxn>
                <a:cxn ang="0">
                  <a:pos x="160" y="15"/>
                </a:cxn>
                <a:cxn ang="0">
                  <a:pos x="185" y="5"/>
                </a:cxn>
                <a:cxn ang="0">
                  <a:pos x="210" y="0"/>
                </a:cxn>
                <a:cxn ang="0">
                  <a:pos x="235" y="0"/>
                </a:cxn>
                <a:cxn ang="0">
                  <a:pos x="260" y="15"/>
                </a:cxn>
                <a:cxn ang="0">
                  <a:pos x="285" y="35"/>
                </a:cxn>
                <a:cxn ang="0">
                  <a:pos x="305" y="65"/>
                </a:cxn>
                <a:cxn ang="0">
                  <a:pos x="325" y="100"/>
                </a:cxn>
                <a:cxn ang="0">
                  <a:pos x="345" y="145"/>
                </a:cxn>
                <a:cxn ang="0">
                  <a:pos x="345" y="145"/>
                </a:cxn>
                <a:cxn ang="0">
                  <a:pos x="365" y="220"/>
                </a:cxn>
                <a:cxn ang="0">
                  <a:pos x="380" y="280"/>
                </a:cxn>
                <a:cxn ang="0">
                  <a:pos x="390" y="330"/>
                </a:cxn>
                <a:cxn ang="0">
                  <a:pos x="395" y="370"/>
                </a:cxn>
                <a:cxn ang="0">
                  <a:pos x="395" y="419"/>
                </a:cxn>
                <a:cxn ang="0">
                  <a:pos x="395" y="434"/>
                </a:cxn>
                <a:cxn ang="0">
                  <a:pos x="395" y="434"/>
                </a:cxn>
                <a:cxn ang="0">
                  <a:pos x="385" y="365"/>
                </a:cxn>
                <a:cxn ang="0">
                  <a:pos x="365" y="305"/>
                </a:cxn>
                <a:cxn ang="0">
                  <a:pos x="340" y="240"/>
                </a:cxn>
                <a:cxn ang="0">
                  <a:pos x="305" y="170"/>
                </a:cxn>
                <a:cxn ang="0">
                  <a:pos x="285" y="145"/>
                </a:cxn>
                <a:cxn ang="0">
                  <a:pos x="265" y="120"/>
                </a:cxn>
                <a:cxn ang="0">
                  <a:pos x="240" y="100"/>
                </a:cxn>
                <a:cxn ang="0">
                  <a:pos x="215" y="90"/>
                </a:cxn>
                <a:cxn ang="0">
                  <a:pos x="190" y="85"/>
                </a:cxn>
                <a:cxn ang="0">
                  <a:pos x="165" y="90"/>
                </a:cxn>
                <a:cxn ang="0">
                  <a:pos x="165" y="90"/>
                </a:cxn>
                <a:cxn ang="0">
                  <a:pos x="110" y="110"/>
                </a:cxn>
                <a:cxn ang="0">
                  <a:pos x="70" y="130"/>
                </a:cxn>
                <a:cxn ang="0">
                  <a:pos x="70" y="130"/>
                </a:cxn>
                <a:cxn ang="0">
                  <a:pos x="55" y="135"/>
                </a:cxn>
                <a:cxn ang="0">
                  <a:pos x="40" y="135"/>
                </a:cxn>
                <a:cxn ang="0">
                  <a:pos x="25" y="130"/>
                </a:cxn>
                <a:cxn ang="0">
                  <a:pos x="15" y="120"/>
                </a:cxn>
                <a:cxn ang="0">
                  <a:pos x="5" y="110"/>
                </a:cxn>
                <a:cxn ang="0">
                  <a:pos x="0" y="95"/>
                </a:cxn>
                <a:cxn ang="0">
                  <a:pos x="5" y="80"/>
                </a:cxn>
                <a:cxn ang="0">
                  <a:pos x="10" y="60"/>
                </a:cxn>
                <a:cxn ang="0">
                  <a:pos x="10" y="60"/>
                </a:cxn>
                <a:cxn ang="0">
                  <a:pos x="10" y="60"/>
                </a:cxn>
                <a:cxn ang="0">
                  <a:pos x="15" y="60"/>
                </a:cxn>
                <a:cxn ang="0">
                  <a:pos x="20" y="75"/>
                </a:cxn>
                <a:cxn ang="0">
                  <a:pos x="35" y="90"/>
                </a:cxn>
                <a:cxn ang="0">
                  <a:pos x="45" y="90"/>
                </a:cxn>
                <a:cxn ang="0">
                  <a:pos x="55" y="90"/>
                </a:cxn>
                <a:cxn ang="0">
                  <a:pos x="55" y="90"/>
                </a:cxn>
                <a:cxn ang="0">
                  <a:pos x="80" y="80"/>
                </a:cxn>
                <a:cxn ang="0">
                  <a:pos x="100" y="65"/>
                </a:cxn>
                <a:cxn ang="0">
                  <a:pos x="120" y="45"/>
                </a:cxn>
                <a:cxn ang="0">
                  <a:pos x="160" y="15"/>
                </a:cxn>
                <a:cxn ang="0">
                  <a:pos x="160" y="15"/>
                </a:cxn>
              </a:cxnLst>
              <a:rect l="0" t="0" r="r" b="b"/>
              <a:pathLst>
                <a:path w="395" h="434">
                  <a:moveTo>
                    <a:pt x="160" y="15"/>
                  </a:moveTo>
                  <a:lnTo>
                    <a:pt x="160" y="15"/>
                  </a:lnTo>
                  <a:lnTo>
                    <a:pt x="185" y="5"/>
                  </a:lnTo>
                  <a:lnTo>
                    <a:pt x="210" y="0"/>
                  </a:lnTo>
                  <a:lnTo>
                    <a:pt x="235" y="0"/>
                  </a:lnTo>
                  <a:lnTo>
                    <a:pt x="260" y="15"/>
                  </a:lnTo>
                  <a:lnTo>
                    <a:pt x="285" y="35"/>
                  </a:lnTo>
                  <a:lnTo>
                    <a:pt x="305" y="65"/>
                  </a:lnTo>
                  <a:lnTo>
                    <a:pt x="325" y="100"/>
                  </a:lnTo>
                  <a:lnTo>
                    <a:pt x="345" y="145"/>
                  </a:lnTo>
                  <a:lnTo>
                    <a:pt x="365" y="220"/>
                  </a:lnTo>
                  <a:lnTo>
                    <a:pt x="380" y="280"/>
                  </a:lnTo>
                  <a:lnTo>
                    <a:pt x="390" y="330"/>
                  </a:lnTo>
                  <a:lnTo>
                    <a:pt x="395" y="370"/>
                  </a:lnTo>
                  <a:lnTo>
                    <a:pt x="395" y="419"/>
                  </a:lnTo>
                  <a:lnTo>
                    <a:pt x="395" y="434"/>
                  </a:lnTo>
                  <a:lnTo>
                    <a:pt x="385" y="365"/>
                  </a:lnTo>
                  <a:lnTo>
                    <a:pt x="365" y="305"/>
                  </a:lnTo>
                  <a:lnTo>
                    <a:pt x="340" y="240"/>
                  </a:lnTo>
                  <a:lnTo>
                    <a:pt x="305" y="170"/>
                  </a:lnTo>
                  <a:lnTo>
                    <a:pt x="285" y="145"/>
                  </a:lnTo>
                  <a:lnTo>
                    <a:pt x="265" y="120"/>
                  </a:lnTo>
                  <a:lnTo>
                    <a:pt x="240" y="100"/>
                  </a:lnTo>
                  <a:lnTo>
                    <a:pt x="215" y="90"/>
                  </a:lnTo>
                  <a:lnTo>
                    <a:pt x="190" y="85"/>
                  </a:lnTo>
                  <a:lnTo>
                    <a:pt x="165" y="90"/>
                  </a:lnTo>
                  <a:lnTo>
                    <a:pt x="110" y="110"/>
                  </a:lnTo>
                  <a:lnTo>
                    <a:pt x="70" y="130"/>
                  </a:lnTo>
                  <a:lnTo>
                    <a:pt x="55" y="135"/>
                  </a:lnTo>
                  <a:lnTo>
                    <a:pt x="40" y="135"/>
                  </a:lnTo>
                  <a:lnTo>
                    <a:pt x="25" y="130"/>
                  </a:lnTo>
                  <a:lnTo>
                    <a:pt x="15" y="120"/>
                  </a:lnTo>
                  <a:lnTo>
                    <a:pt x="5" y="110"/>
                  </a:lnTo>
                  <a:lnTo>
                    <a:pt x="0" y="95"/>
                  </a:lnTo>
                  <a:lnTo>
                    <a:pt x="5" y="80"/>
                  </a:lnTo>
                  <a:lnTo>
                    <a:pt x="10" y="60"/>
                  </a:lnTo>
                  <a:lnTo>
                    <a:pt x="15" y="60"/>
                  </a:lnTo>
                  <a:lnTo>
                    <a:pt x="20" y="75"/>
                  </a:lnTo>
                  <a:lnTo>
                    <a:pt x="35" y="90"/>
                  </a:lnTo>
                  <a:lnTo>
                    <a:pt x="45" y="90"/>
                  </a:lnTo>
                  <a:lnTo>
                    <a:pt x="55" y="90"/>
                  </a:lnTo>
                  <a:lnTo>
                    <a:pt x="80" y="80"/>
                  </a:lnTo>
                  <a:lnTo>
                    <a:pt x="100" y="65"/>
                  </a:lnTo>
                  <a:lnTo>
                    <a:pt x="120" y="45"/>
                  </a:lnTo>
                  <a:lnTo>
                    <a:pt x="160" y="15"/>
                  </a:lnTo>
                  <a:close/>
                </a:path>
              </a:pathLst>
            </a:custGeom>
            <a:solidFill>
              <a:srgbClr val="FA6106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30" name="Freeform 204"/>
            <p:cNvSpPr>
              <a:spLocks/>
            </p:cNvSpPr>
            <p:nvPr/>
          </p:nvSpPr>
          <p:spPr bwMode="auto">
            <a:xfrm>
              <a:off x="5530850" y="3048937"/>
              <a:ext cx="177800" cy="73234"/>
            </a:xfrm>
            <a:custGeom>
              <a:avLst/>
              <a:gdLst/>
              <a:ahLst/>
              <a:cxnLst>
                <a:cxn ang="0">
                  <a:pos x="5" y="105"/>
                </a:cxn>
                <a:cxn ang="0">
                  <a:pos x="5" y="105"/>
                </a:cxn>
                <a:cxn ang="0">
                  <a:pos x="20" y="85"/>
                </a:cxn>
                <a:cxn ang="0">
                  <a:pos x="50" y="50"/>
                </a:cxn>
                <a:cxn ang="0">
                  <a:pos x="70" y="30"/>
                </a:cxn>
                <a:cxn ang="0">
                  <a:pos x="95" y="10"/>
                </a:cxn>
                <a:cxn ang="0">
                  <a:pos x="125" y="0"/>
                </a:cxn>
                <a:cxn ang="0">
                  <a:pos x="155" y="0"/>
                </a:cxn>
                <a:cxn ang="0">
                  <a:pos x="155" y="0"/>
                </a:cxn>
                <a:cxn ang="0">
                  <a:pos x="210" y="15"/>
                </a:cxn>
                <a:cxn ang="0">
                  <a:pos x="245" y="30"/>
                </a:cxn>
                <a:cxn ang="0">
                  <a:pos x="270" y="45"/>
                </a:cxn>
                <a:cxn ang="0">
                  <a:pos x="280" y="55"/>
                </a:cxn>
                <a:cxn ang="0">
                  <a:pos x="280" y="55"/>
                </a:cxn>
                <a:cxn ang="0">
                  <a:pos x="280" y="60"/>
                </a:cxn>
                <a:cxn ang="0">
                  <a:pos x="280" y="70"/>
                </a:cxn>
                <a:cxn ang="0">
                  <a:pos x="270" y="75"/>
                </a:cxn>
                <a:cxn ang="0">
                  <a:pos x="260" y="75"/>
                </a:cxn>
                <a:cxn ang="0">
                  <a:pos x="260" y="75"/>
                </a:cxn>
                <a:cxn ang="0">
                  <a:pos x="195" y="75"/>
                </a:cxn>
                <a:cxn ang="0">
                  <a:pos x="145" y="80"/>
                </a:cxn>
                <a:cxn ang="0">
                  <a:pos x="95" y="90"/>
                </a:cxn>
                <a:cxn ang="0">
                  <a:pos x="95" y="90"/>
                </a:cxn>
                <a:cxn ang="0">
                  <a:pos x="55" y="105"/>
                </a:cxn>
                <a:cxn ang="0">
                  <a:pos x="25" y="110"/>
                </a:cxn>
                <a:cxn ang="0">
                  <a:pos x="0" y="115"/>
                </a:cxn>
                <a:cxn ang="0">
                  <a:pos x="0" y="115"/>
                </a:cxn>
                <a:cxn ang="0">
                  <a:pos x="0" y="110"/>
                </a:cxn>
                <a:cxn ang="0">
                  <a:pos x="5" y="105"/>
                </a:cxn>
                <a:cxn ang="0">
                  <a:pos x="5" y="105"/>
                </a:cxn>
              </a:cxnLst>
              <a:rect l="0" t="0" r="r" b="b"/>
              <a:pathLst>
                <a:path w="280" h="115">
                  <a:moveTo>
                    <a:pt x="5" y="105"/>
                  </a:moveTo>
                  <a:lnTo>
                    <a:pt x="5" y="105"/>
                  </a:lnTo>
                  <a:lnTo>
                    <a:pt x="20" y="85"/>
                  </a:lnTo>
                  <a:lnTo>
                    <a:pt x="50" y="50"/>
                  </a:lnTo>
                  <a:lnTo>
                    <a:pt x="70" y="30"/>
                  </a:lnTo>
                  <a:lnTo>
                    <a:pt x="95" y="10"/>
                  </a:lnTo>
                  <a:lnTo>
                    <a:pt x="125" y="0"/>
                  </a:lnTo>
                  <a:lnTo>
                    <a:pt x="155" y="0"/>
                  </a:lnTo>
                  <a:lnTo>
                    <a:pt x="210" y="15"/>
                  </a:lnTo>
                  <a:lnTo>
                    <a:pt x="245" y="30"/>
                  </a:lnTo>
                  <a:lnTo>
                    <a:pt x="270" y="45"/>
                  </a:lnTo>
                  <a:lnTo>
                    <a:pt x="280" y="55"/>
                  </a:lnTo>
                  <a:lnTo>
                    <a:pt x="280" y="60"/>
                  </a:lnTo>
                  <a:lnTo>
                    <a:pt x="280" y="70"/>
                  </a:lnTo>
                  <a:lnTo>
                    <a:pt x="270" y="75"/>
                  </a:lnTo>
                  <a:lnTo>
                    <a:pt x="260" y="75"/>
                  </a:lnTo>
                  <a:lnTo>
                    <a:pt x="195" y="75"/>
                  </a:lnTo>
                  <a:lnTo>
                    <a:pt x="145" y="80"/>
                  </a:lnTo>
                  <a:lnTo>
                    <a:pt x="95" y="90"/>
                  </a:lnTo>
                  <a:lnTo>
                    <a:pt x="55" y="105"/>
                  </a:lnTo>
                  <a:lnTo>
                    <a:pt x="25" y="110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5" y="105"/>
                  </a:lnTo>
                  <a:close/>
                </a:path>
              </a:pathLst>
            </a:custGeom>
            <a:solidFill>
              <a:srgbClr val="FFC2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31" name="Freeform 203"/>
            <p:cNvSpPr>
              <a:spLocks/>
            </p:cNvSpPr>
            <p:nvPr/>
          </p:nvSpPr>
          <p:spPr bwMode="auto">
            <a:xfrm>
              <a:off x="5464175" y="3134908"/>
              <a:ext cx="377825" cy="524739"/>
            </a:xfrm>
            <a:custGeom>
              <a:avLst/>
              <a:gdLst/>
              <a:ahLst/>
              <a:cxnLst>
                <a:cxn ang="0">
                  <a:pos x="425" y="824"/>
                </a:cxn>
                <a:cxn ang="0">
                  <a:pos x="425" y="824"/>
                </a:cxn>
                <a:cxn ang="0">
                  <a:pos x="460" y="789"/>
                </a:cxn>
                <a:cxn ang="0">
                  <a:pos x="490" y="744"/>
                </a:cxn>
                <a:cxn ang="0">
                  <a:pos x="520" y="689"/>
                </a:cxn>
                <a:cxn ang="0">
                  <a:pos x="545" y="634"/>
                </a:cxn>
                <a:cxn ang="0">
                  <a:pos x="565" y="569"/>
                </a:cxn>
                <a:cxn ang="0">
                  <a:pos x="585" y="504"/>
                </a:cxn>
                <a:cxn ang="0">
                  <a:pos x="595" y="440"/>
                </a:cxn>
                <a:cxn ang="0">
                  <a:pos x="595" y="375"/>
                </a:cxn>
                <a:cxn ang="0">
                  <a:pos x="595" y="375"/>
                </a:cxn>
                <a:cxn ang="0">
                  <a:pos x="590" y="335"/>
                </a:cxn>
                <a:cxn ang="0">
                  <a:pos x="585" y="290"/>
                </a:cxn>
                <a:cxn ang="0">
                  <a:pos x="575" y="250"/>
                </a:cxn>
                <a:cxn ang="0">
                  <a:pos x="565" y="215"/>
                </a:cxn>
                <a:cxn ang="0">
                  <a:pos x="550" y="180"/>
                </a:cxn>
                <a:cxn ang="0">
                  <a:pos x="530" y="150"/>
                </a:cxn>
                <a:cxn ang="0">
                  <a:pos x="510" y="120"/>
                </a:cxn>
                <a:cxn ang="0">
                  <a:pos x="490" y="95"/>
                </a:cxn>
                <a:cxn ang="0">
                  <a:pos x="470" y="70"/>
                </a:cxn>
                <a:cxn ang="0">
                  <a:pos x="445" y="50"/>
                </a:cxn>
                <a:cxn ang="0">
                  <a:pos x="415" y="30"/>
                </a:cxn>
                <a:cxn ang="0">
                  <a:pos x="390" y="20"/>
                </a:cxn>
                <a:cxn ang="0">
                  <a:pos x="360" y="10"/>
                </a:cxn>
                <a:cxn ang="0">
                  <a:pos x="335" y="0"/>
                </a:cxn>
                <a:cxn ang="0">
                  <a:pos x="305" y="0"/>
                </a:cxn>
                <a:cxn ang="0">
                  <a:pos x="275" y="0"/>
                </a:cxn>
                <a:cxn ang="0">
                  <a:pos x="275" y="0"/>
                </a:cxn>
                <a:cxn ang="0">
                  <a:pos x="245" y="5"/>
                </a:cxn>
                <a:cxn ang="0">
                  <a:pos x="220" y="15"/>
                </a:cxn>
                <a:cxn ang="0">
                  <a:pos x="190" y="30"/>
                </a:cxn>
                <a:cxn ang="0">
                  <a:pos x="165" y="50"/>
                </a:cxn>
                <a:cxn ang="0">
                  <a:pos x="140" y="70"/>
                </a:cxn>
                <a:cxn ang="0">
                  <a:pos x="120" y="100"/>
                </a:cxn>
                <a:cxn ang="0">
                  <a:pos x="95" y="125"/>
                </a:cxn>
                <a:cxn ang="0">
                  <a:pos x="75" y="160"/>
                </a:cxn>
                <a:cxn ang="0">
                  <a:pos x="45" y="230"/>
                </a:cxn>
                <a:cxn ang="0">
                  <a:pos x="20" y="310"/>
                </a:cxn>
                <a:cxn ang="0">
                  <a:pos x="5" y="395"/>
                </a:cxn>
                <a:cxn ang="0">
                  <a:pos x="0" y="440"/>
                </a:cxn>
                <a:cxn ang="0">
                  <a:pos x="0" y="485"/>
                </a:cxn>
                <a:cxn ang="0">
                  <a:pos x="0" y="485"/>
                </a:cxn>
                <a:cxn ang="0">
                  <a:pos x="10" y="569"/>
                </a:cxn>
                <a:cxn ang="0">
                  <a:pos x="30" y="649"/>
                </a:cxn>
                <a:cxn ang="0">
                  <a:pos x="55" y="719"/>
                </a:cxn>
                <a:cxn ang="0">
                  <a:pos x="75" y="749"/>
                </a:cxn>
                <a:cxn ang="0">
                  <a:pos x="95" y="779"/>
                </a:cxn>
                <a:cxn ang="0">
                  <a:pos x="95" y="779"/>
                </a:cxn>
                <a:cxn ang="0">
                  <a:pos x="135" y="764"/>
                </a:cxn>
                <a:cxn ang="0">
                  <a:pos x="185" y="754"/>
                </a:cxn>
                <a:cxn ang="0">
                  <a:pos x="235" y="754"/>
                </a:cxn>
                <a:cxn ang="0">
                  <a:pos x="265" y="759"/>
                </a:cxn>
                <a:cxn ang="0">
                  <a:pos x="290" y="764"/>
                </a:cxn>
                <a:cxn ang="0">
                  <a:pos x="290" y="764"/>
                </a:cxn>
                <a:cxn ang="0">
                  <a:pos x="360" y="789"/>
                </a:cxn>
                <a:cxn ang="0">
                  <a:pos x="400" y="809"/>
                </a:cxn>
                <a:cxn ang="0">
                  <a:pos x="420" y="824"/>
                </a:cxn>
                <a:cxn ang="0">
                  <a:pos x="420" y="824"/>
                </a:cxn>
                <a:cxn ang="0">
                  <a:pos x="425" y="824"/>
                </a:cxn>
                <a:cxn ang="0">
                  <a:pos x="425" y="824"/>
                </a:cxn>
              </a:cxnLst>
              <a:rect l="0" t="0" r="r" b="b"/>
              <a:pathLst>
                <a:path w="595" h="824">
                  <a:moveTo>
                    <a:pt x="425" y="824"/>
                  </a:moveTo>
                  <a:lnTo>
                    <a:pt x="425" y="824"/>
                  </a:lnTo>
                  <a:lnTo>
                    <a:pt x="460" y="789"/>
                  </a:lnTo>
                  <a:lnTo>
                    <a:pt x="490" y="744"/>
                  </a:lnTo>
                  <a:lnTo>
                    <a:pt x="520" y="689"/>
                  </a:lnTo>
                  <a:lnTo>
                    <a:pt x="545" y="634"/>
                  </a:lnTo>
                  <a:lnTo>
                    <a:pt x="565" y="569"/>
                  </a:lnTo>
                  <a:lnTo>
                    <a:pt x="585" y="504"/>
                  </a:lnTo>
                  <a:lnTo>
                    <a:pt x="595" y="440"/>
                  </a:lnTo>
                  <a:lnTo>
                    <a:pt x="595" y="375"/>
                  </a:lnTo>
                  <a:lnTo>
                    <a:pt x="590" y="335"/>
                  </a:lnTo>
                  <a:lnTo>
                    <a:pt x="585" y="290"/>
                  </a:lnTo>
                  <a:lnTo>
                    <a:pt x="575" y="250"/>
                  </a:lnTo>
                  <a:lnTo>
                    <a:pt x="565" y="215"/>
                  </a:lnTo>
                  <a:lnTo>
                    <a:pt x="550" y="180"/>
                  </a:lnTo>
                  <a:lnTo>
                    <a:pt x="530" y="150"/>
                  </a:lnTo>
                  <a:lnTo>
                    <a:pt x="510" y="120"/>
                  </a:lnTo>
                  <a:lnTo>
                    <a:pt x="490" y="95"/>
                  </a:lnTo>
                  <a:lnTo>
                    <a:pt x="470" y="70"/>
                  </a:lnTo>
                  <a:lnTo>
                    <a:pt x="445" y="50"/>
                  </a:lnTo>
                  <a:lnTo>
                    <a:pt x="415" y="30"/>
                  </a:lnTo>
                  <a:lnTo>
                    <a:pt x="390" y="20"/>
                  </a:lnTo>
                  <a:lnTo>
                    <a:pt x="360" y="10"/>
                  </a:lnTo>
                  <a:lnTo>
                    <a:pt x="335" y="0"/>
                  </a:lnTo>
                  <a:lnTo>
                    <a:pt x="305" y="0"/>
                  </a:lnTo>
                  <a:lnTo>
                    <a:pt x="275" y="0"/>
                  </a:lnTo>
                  <a:lnTo>
                    <a:pt x="245" y="5"/>
                  </a:lnTo>
                  <a:lnTo>
                    <a:pt x="220" y="15"/>
                  </a:lnTo>
                  <a:lnTo>
                    <a:pt x="190" y="30"/>
                  </a:lnTo>
                  <a:lnTo>
                    <a:pt x="165" y="50"/>
                  </a:lnTo>
                  <a:lnTo>
                    <a:pt x="140" y="70"/>
                  </a:lnTo>
                  <a:lnTo>
                    <a:pt x="120" y="100"/>
                  </a:lnTo>
                  <a:lnTo>
                    <a:pt x="95" y="125"/>
                  </a:lnTo>
                  <a:lnTo>
                    <a:pt x="75" y="160"/>
                  </a:lnTo>
                  <a:lnTo>
                    <a:pt x="45" y="230"/>
                  </a:lnTo>
                  <a:lnTo>
                    <a:pt x="20" y="310"/>
                  </a:lnTo>
                  <a:lnTo>
                    <a:pt x="5" y="395"/>
                  </a:lnTo>
                  <a:lnTo>
                    <a:pt x="0" y="440"/>
                  </a:lnTo>
                  <a:lnTo>
                    <a:pt x="0" y="485"/>
                  </a:lnTo>
                  <a:lnTo>
                    <a:pt x="10" y="569"/>
                  </a:lnTo>
                  <a:lnTo>
                    <a:pt x="30" y="649"/>
                  </a:lnTo>
                  <a:lnTo>
                    <a:pt x="55" y="719"/>
                  </a:lnTo>
                  <a:lnTo>
                    <a:pt x="75" y="749"/>
                  </a:lnTo>
                  <a:lnTo>
                    <a:pt x="95" y="779"/>
                  </a:lnTo>
                  <a:lnTo>
                    <a:pt x="135" y="764"/>
                  </a:lnTo>
                  <a:lnTo>
                    <a:pt x="185" y="754"/>
                  </a:lnTo>
                  <a:lnTo>
                    <a:pt x="235" y="754"/>
                  </a:lnTo>
                  <a:lnTo>
                    <a:pt x="265" y="759"/>
                  </a:lnTo>
                  <a:lnTo>
                    <a:pt x="290" y="764"/>
                  </a:lnTo>
                  <a:lnTo>
                    <a:pt x="360" y="789"/>
                  </a:lnTo>
                  <a:lnTo>
                    <a:pt x="400" y="809"/>
                  </a:lnTo>
                  <a:lnTo>
                    <a:pt x="420" y="824"/>
                  </a:lnTo>
                  <a:lnTo>
                    <a:pt x="425" y="824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32" name="Freeform 202"/>
            <p:cNvSpPr>
              <a:spLocks/>
            </p:cNvSpPr>
            <p:nvPr/>
          </p:nvSpPr>
          <p:spPr bwMode="auto">
            <a:xfrm>
              <a:off x="5464175" y="3141276"/>
              <a:ext cx="330200" cy="508819"/>
            </a:xfrm>
            <a:custGeom>
              <a:avLst/>
              <a:gdLst/>
              <a:ahLst/>
              <a:cxnLst>
                <a:cxn ang="0">
                  <a:pos x="250" y="0"/>
                </a:cxn>
                <a:cxn ang="0">
                  <a:pos x="250" y="0"/>
                </a:cxn>
                <a:cxn ang="0">
                  <a:pos x="280" y="0"/>
                </a:cxn>
                <a:cxn ang="0">
                  <a:pos x="305" y="5"/>
                </a:cxn>
                <a:cxn ang="0">
                  <a:pos x="330" y="10"/>
                </a:cxn>
                <a:cxn ang="0">
                  <a:pos x="355" y="25"/>
                </a:cxn>
                <a:cxn ang="0">
                  <a:pos x="375" y="40"/>
                </a:cxn>
                <a:cxn ang="0">
                  <a:pos x="400" y="60"/>
                </a:cxn>
                <a:cxn ang="0">
                  <a:pos x="420" y="80"/>
                </a:cxn>
                <a:cxn ang="0">
                  <a:pos x="440" y="105"/>
                </a:cxn>
                <a:cxn ang="0">
                  <a:pos x="470" y="165"/>
                </a:cxn>
                <a:cxn ang="0">
                  <a:pos x="495" y="235"/>
                </a:cxn>
                <a:cxn ang="0">
                  <a:pos x="515" y="315"/>
                </a:cxn>
                <a:cxn ang="0">
                  <a:pos x="520" y="405"/>
                </a:cxn>
                <a:cxn ang="0">
                  <a:pos x="520" y="405"/>
                </a:cxn>
                <a:cxn ang="0">
                  <a:pos x="520" y="465"/>
                </a:cxn>
                <a:cxn ang="0">
                  <a:pos x="515" y="519"/>
                </a:cxn>
                <a:cxn ang="0">
                  <a:pos x="505" y="574"/>
                </a:cxn>
                <a:cxn ang="0">
                  <a:pos x="490" y="629"/>
                </a:cxn>
                <a:cxn ang="0">
                  <a:pos x="470" y="679"/>
                </a:cxn>
                <a:cxn ang="0">
                  <a:pos x="450" y="724"/>
                </a:cxn>
                <a:cxn ang="0">
                  <a:pos x="425" y="764"/>
                </a:cxn>
                <a:cxn ang="0">
                  <a:pos x="395" y="799"/>
                </a:cxn>
                <a:cxn ang="0">
                  <a:pos x="395" y="799"/>
                </a:cxn>
                <a:cxn ang="0">
                  <a:pos x="360" y="779"/>
                </a:cxn>
                <a:cxn ang="0">
                  <a:pos x="290" y="754"/>
                </a:cxn>
                <a:cxn ang="0">
                  <a:pos x="290" y="754"/>
                </a:cxn>
                <a:cxn ang="0">
                  <a:pos x="265" y="749"/>
                </a:cxn>
                <a:cxn ang="0">
                  <a:pos x="235" y="744"/>
                </a:cxn>
                <a:cxn ang="0">
                  <a:pos x="180" y="749"/>
                </a:cxn>
                <a:cxn ang="0">
                  <a:pos x="130" y="759"/>
                </a:cxn>
                <a:cxn ang="0">
                  <a:pos x="85" y="774"/>
                </a:cxn>
                <a:cxn ang="0">
                  <a:pos x="85" y="774"/>
                </a:cxn>
                <a:cxn ang="0">
                  <a:pos x="70" y="744"/>
                </a:cxn>
                <a:cxn ang="0">
                  <a:pos x="50" y="709"/>
                </a:cxn>
                <a:cxn ang="0">
                  <a:pos x="25" y="639"/>
                </a:cxn>
                <a:cxn ang="0">
                  <a:pos x="10" y="559"/>
                </a:cxn>
                <a:cxn ang="0">
                  <a:pos x="0" y="470"/>
                </a:cxn>
                <a:cxn ang="0">
                  <a:pos x="0" y="470"/>
                </a:cxn>
                <a:cxn ang="0">
                  <a:pos x="5" y="385"/>
                </a:cxn>
                <a:cxn ang="0">
                  <a:pos x="20" y="300"/>
                </a:cxn>
                <a:cxn ang="0">
                  <a:pos x="40" y="225"/>
                </a:cxn>
                <a:cxn ang="0">
                  <a:pos x="70" y="155"/>
                </a:cxn>
                <a:cxn ang="0">
                  <a:pos x="110" y="95"/>
                </a:cxn>
                <a:cxn ang="0">
                  <a:pos x="130" y="70"/>
                </a:cxn>
                <a:cxn ang="0">
                  <a:pos x="150" y="50"/>
                </a:cxn>
                <a:cxn ang="0">
                  <a:pos x="175" y="30"/>
                </a:cxn>
                <a:cxn ang="0">
                  <a:pos x="200" y="20"/>
                </a:cxn>
                <a:cxn ang="0">
                  <a:pos x="225" y="10"/>
                </a:cxn>
                <a:cxn ang="0">
                  <a:pos x="250" y="0"/>
                </a:cxn>
                <a:cxn ang="0">
                  <a:pos x="250" y="0"/>
                </a:cxn>
              </a:cxnLst>
              <a:rect l="0" t="0" r="r" b="b"/>
              <a:pathLst>
                <a:path w="520" h="799">
                  <a:moveTo>
                    <a:pt x="250" y="0"/>
                  </a:moveTo>
                  <a:lnTo>
                    <a:pt x="250" y="0"/>
                  </a:lnTo>
                  <a:lnTo>
                    <a:pt x="280" y="0"/>
                  </a:lnTo>
                  <a:lnTo>
                    <a:pt x="305" y="5"/>
                  </a:lnTo>
                  <a:lnTo>
                    <a:pt x="330" y="10"/>
                  </a:lnTo>
                  <a:lnTo>
                    <a:pt x="355" y="25"/>
                  </a:lnTo>
                  <a:lnTo>
                    <a:pt x="375" y="40"/>
                  </a:lnTo>
                  <a:lnTo>
                    <a:pt x="400" y="60"/>
                  </a:lnTo>
                  <a:lnTo>
                    <a:pt x="420" y="80"/>
                  </a:lnTo>
                  <a:lnTo>
                    <a:pt x="440" y="105"/>
                  </a:lnTo>
                  <a:lnTo>
                    <a:pt x="470" y="165"/>
                  </a:lnTo>
                  <a:lnTo>
                    <a:pt x="495" y="235"/>
                  </a:lnTo>
                  <a:lnTo>
                    <a:pt x="515" y="315"/>
                  </a:lnTo>
                  <a:lnTo>
                    <a:pt x="520" y="405"/>
                  </a:lnTo>
                  <a:lnTo>
                    <a:pt x="520" y="465"/>
                  </a:lnTo>
                  <a:lnTo>
                    <a:pt x="515" y="519"/>
                  </a:lnTo>
                  <a:lnTo>
                    <a:pt x="505" y="574"/>
                  </a:lnTo>
                  <a:lnTo>
                    <a:pt x="490" y="629"/>
                  </a:lnTo>
                  <a:lnTo>
                    <a:pt x="470" y="679"/>
                  </a:lnTo>
                  <a:lnTo>
                    <a:pt x="450" y="724"/>
                  </a:lnTo>
                  <a:lnTo>
                    <a:pt x="425" y="764"/>
                  </a:lnTo>
                  <a:lnTo>
                    <a:pt x="395" y="799"/>
                  </a:lnTo>
                  <a:lnTo>
                    <a:pt x="360" y="779"/>
                  </a:lnTo>
                  <a:lnTo>
                    <a:pt x="290" y="754"/>
                  </a:lnTo>
                  <a:lnTo>
                    <a:pt x="265" y="749"/>
                  </a:lnTo>
                  <a:lnTo>
                    <a:pt x="235" y="744"/>
                  </a:lnTo>
                  <a:lnTo>
                    <a:pt x="180" y="749"/>
                  </a:lnTo>
                  <a:lnTo>
                    <a:pt x="130" y="759"/>
                  </a:lnTo>
                  <a:lnTo>
                    <a:pt x="85" y="774"/>
                  </a:lnTo>
                  <a:lnTo>
                    <a:pt x="70" y="744"/>
                  </a:lnTo>
                  <a:lnTo>
                    <a:pt x="50" y="709"/>
                  </a:lnTo>
                  <a:lnTo>
                    <a:pt x="25" y="639"/>
                  </a:lnTo>
                  <a:lnTo>
                    <a:pt x="10" y="559"/>
                  </a:lnTo>
                  <a:lnTo>
                    <a:pt x="0" y="470"/>
                  </a:lnTo>
                  <a:lnTo>
                    <a:pt x="5" y="385"/>
                  </a:lnTo>
                  <a:lnTo>
                    <a:pt x="20" y="300"/>
                  </a:lnTo>
                  <a:lnTo>
                    <a:pt x="40" y="225"/>
                  </a:lnTo>
                  <a:lnTo>
                    <a:pt x="70" y="155"/>
                  </a:lnTo>
                  <a:lnTo>
                    <a:pt x="110" y="95"/>
                  </a:lnTo>
                  <a:lnTo>
                    <a:pt x="130" y="70"/>
                  </a:lnTo>
                  <a:lnTo>
                    <a:pt x="150" y="50"/>
                  </a:lnTo>
                  <a:lnTo>
                    <a:pt x="175" y="30"/>
                  </a:lnTo>
                  <a:lnTo>
                    <a:pt x="200" y="20"/>
                  </a:lnTo>
                  <a:lnTo>
                    <a:pt x="225" y="1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FF73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33" name="Freeform 201"/>
            <p:cNvSpPr>
              <a:spLocks/>
            </p:cNvSpPr>
            <p:nvPr/>
          </p:nvSpPr>
          <p:spPr bwMode="auto">
            <a:xfrm>
              <a:off x="5483225" y="3173117"/>
              <a:ext cx="288925" cy="467426"/>
            </a:xfrm>
            <a:custGeom>
              <a:avLst/>
              <a:gdLst/>
              <a:ahLst/>
              <a:cxnLst>
                <a:cxn ang="0">
                  <a:pos x="235" y="0"/>
                </a:cxn>
                <a:cxn ang="0">
                  <a:pos x="235" y="0"/>
                </a:cxn>
                <a:cxn ang="0">
                  <a:pos x="255" y="0"/>
                </a:cxn>
                <a:cxn ang="0">
                  <a:pos x="280" y="5"/>
                </a:cxn>
                <a:cxn ang="0">
                  <a:pos x="300" y="15"/>
                </a:cxn>
                <a:cxn ang="0">
                  <a:pos x="320" y="30"/>
                </a:cxn>
                <a:cxn ang="0">
                  <a:pos x="340" y="45"/>
                </a:cxn>
                <a:cxn ang="0">
                  <a:pos x="360" y="65"/>
                </a:cxn>
                <a:cxn ang="0">
                  <a:pos x="395" y="110"/>
                </a:cxn>
                <a:cxn ang="0">
                  <a:pos x="420" y="170"/>
                </a:cxn>
                <a:cxn ang="0">
                  <a:pos x="440" y="235"/>
                </a:cxn>
                <a:cxn ang="0">
                  <a:pos x="455" y="310"/>
                </a:cxn>
                <a:cxn ang="0">
                  <a:pos x="455" y="390"/>
                </a:cxn>
                <a:cxn ang="0">
                  <a:pos x="455" y="390"/>
                </a:cxn>
                <a:cxn ang="0">
                  <a:pos x="455" y="444"/>
                </a:cxn>
                <a:cxn ang="0">
                  <a:pos x="445" y="494"/>
                </a:cxn>
                <a:cxn ang="0">
                  <a:pos x="435" y="544"/>
                </a:cxn>
                <a:cxn ang="0">
                  <a:pos x="420" y="589"/>
                </a:cxn>
                <a:cxn ang="0">
                  <a:pos x="405" y="634"/>
                </a:cxn>
                <a:cxn ang="0">
                  <a:pos x="385" y="669"/>
                </a:cxn>
                <a:cxn ang="0">
                  <a:pos x="360" y="704"/>
                </a:cxn>
                <a:cxn ang="0">
                  <a:pos x="335" y="734"/>
                </a:cxn>
                <a:cxn ang="0">
                  <a:pos x="335" y="734"/>
                </a:cxn>
                <a:cxn ang="0">
                  <a:pos x="260" y="704"/>
                </a:cxn>
                <a:cxn ang="0">
                  <a:pos x="260" y="704"/>
                </a:cxn>
                <a:cxn ang="0">
                  <a:pos x="215" y="694"/>
                </a:cxn>
                <a:cxn ang="0">
                  <a:pos x="175" y="694"/>
                </a:cxn>
                <a:cxn ang="0">
                  <a:pos x="130" y="699"/>
                </a:cxn>
                <a:cxn ang="0">
                  <a:pos x="95" y="709"/>
                </a:cxn>
                <a:cxn ang="0">
                  <a:pos x="95" y="709"/>
                </a:cxn>
                <a:cxn ang="0">
                  <a:pos x="70" y="679"/>
                </a:cxn>
                <a:cxn ang="0">
                  <a:pos x="55" y="649"/>
                </a:cxn>
                <a:cxn ang="0">
                  <a:pos x="40" y="614"/>
                </a:cxn>
                <a:cxn ang="0">
                  <a:pos x="25" y="574"/>
                </a:cxn>
                <a:cxn ang="0">
                  <a:pos x="15" y="529"/>
                </a:cxn>
                <a:cxn ang="0">
                  <a:pos x="5" y="484"/>
                </a:cxn>
                <a:cxn ang="0">
                  <a:pos x="5" y="439"/>
                </a:cxn>
                <a:cxn ang="0">
                  <a:pos x="0" y="390"/>
                </a:cxn>
                <a:cxn ang="0">
                  <a:pos x="0" y="390"/>
                </a:cxn>
                <a:cxn ang="0">
                  <a:pos x="5" y="315"/>
                </a:cxn>
                <a:cxn ang="0">
                  <a:pos x="20" y="240"/>
                </a:cxn>
                <a:cxn ang="0">
                  <a:pos x="45" y="175"/>
                </a:cxn>
                <a:cxn ang="0">
                  <a:pos x="70" y="115"/>
                </a:cxn>
                <a:cxn ang="0">
                  <a:pos x="105" y="65"/>
                </a:cxn>
                <a:cxn ang="0">
                  <a:pos x="125" y="45"/>
                </a:cxn>
                <a:cxn ang="0">
                  <a:pos x="145" y="30"/>
                </a:cxn>
                <a:cxn ang="0">
                  <a:pos x="165" y="15"/>
                </a:cxn>
                <a:cxn ang="0">
                  <a:pos x="190" y="5"/>
                </a:cxn>
                <a:cxn ang="0">
                  <a:pos x="210" y="0"/>
                </a:cxn>
                <a:cxn ang="0">
                  <a:pos x="235" y="0"/>
                </a:cxn>
                <a:cxn ang="0">
                  <a:pos x="235" y="0"/>
                </a:cxn>
              </a:cxnLst>
              <a:rect l="0" t="0" r="r" b="b"/>
              <a:pathLst>
                <a:path w="455" h="734">
                  <a:moveTo>
                    <a:pt x="235" y="0"/>
                  </a:moveTo>
                  <a:lnTo>
                    <a:pt x="235" y="0"/>
                  </a:lnTo>
                  <a:lnTo>
                    <a:pt x="255" y="0"/>
                  </a:lnTo>
                  <a:lnTo>
                    <a:pt x="280" y="5"/>
                  </a:lnTo>
                  <a:lnTo>
                    <a:pt x="300" y="15"/>
                  </a:lnTo>
                  <a:lnTo>
                    <a:pt x="320" y="30"/>
                  </a:lnTo>
                  <a:lnTo>
                    <a:pt x="340" y="45"/>
                  </a:lnTo>
                  <a:lnTo>
                    <a:pt x="360" y="65"/>
                  </a:lnTo>
                  <a:lnTo>
                    <a:pt x="395" y="110"/>
                  </a:lnTo>
                  <a:lnTo>
                    <a:pt x="420" y="170"/>
                  </a:lnTo>
                  <a:lnTo>
                    <a:pt x="440" y="235"/>
                  </a:lnTo>
                  <a:lnTo>
                    <a:pt x="455" y="310"/>
                  </a:lnTo>
                  <a:lnTo>
                    <a:pt x="455" y="390"/>
                  </a:lnTo>
                  <a:lnTo>
                    <a:pt x="455" y="444"/>
                  </a:lnTo>
                  <a:lnTo>
                    <a:pt x="445" y="494"/>
                  </a:lnTo>
                  <a:lnTo>
                    <a:pt x="435" y="544"/>
                  </a:lnTo>
                  <a:lnTo>
                    <a:pt x="420" y="589"/>
                  </a:lnTo>
                  <a:lnTo>
                    <a:pt x="405" y="634"/>
                  </a:lnTo>
                  <a:lnTo>
                    <a:pt x="385" y="669"/>
                  </a:lnTo>
                  <a:lnTo>
                    <a:pt x="360" y="704"/>
                  </a:lnTo>
                  <a:lnTo>
                    <a:pt x="335" y="734"/>
                  </a:lnTo>
                  <a:lnTo>
                    <a:pt x="260" y="704"/>
                  </a:lnTo>
                  <a:lnTo>
                    <a:pt x="215" y="694"/>
                  </a:lnTo>
                  <a:lnTo>
                    <a:pt x="175" y="694"/>
                  </a:lnTo>
                  <a:lnTo>
                    <a:pt x="130" y="699"/>
                  </a:lnTo>
                  <a:lnTo>
                    <a:pt x="95" y="709"/>
                  </a:lnTo>
                  <a:lnTo>
                    <a:pt x="70" y="679"/>
                  </a:lnTo>
                  <a:lnTo>
                    <a:pt x="55" y="649"/>
                  </a:lnTo>
                  <a:lnTo>
                    <a:pt x="40" y="614"/>
                  </a:lnTo>
                  <a:lnTo>
                    <a:pt x="25" y="574"/>
                  </a:lnTo>
                  <a:lnTo>
                    <a:pt x="15" y="529"/>
                  </a:lnTo>
                  <a:lnTo>
                    <a:pt x="5" y="484"/>
                  </a:lnTo>
                  <a:lnTo>
                    <a:pt x="5" y="439"/>
                  </a:lnTo>
                  <a:lnTo>
                    <a:pt x="0" y="390"/>
                  </a:lnTo>
                  <a:lnTo>
                    <a:pt x="5" y="315"/>
                  </a:lnTo>
                  <a:lnTo>
                    <a:pt x="20" y="240"/>
                  </a:lnTo>
                  <a:lnTo>
                    <a:pt x="45" y="175"/>
                  </a:lnTo>
                  <a:lnTo>
                    <a:pt x="70" y="115"/>
                  </a:lnTo>
                  <a:lnTo>
                    <a:pt x="105" y="65"/>
                  </a:lnTo>
                  <a:lnTo>
                    <a:pt x="125" y="45"/>
                  </a:lnTo>
                  <a:lnTo>
                    <a:pt x="145" y="30"/>
                  </a:lnTo>
                  <a:lnTo>
                    <a:pt x="165" y="15"/>
                  </a:lnTo>
                  <a:lnTo>
                    <a:pt x="190" y="5"/>
                  </a:lnTo>
                  <a:lnTo>
                    <a:pt x="210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34" name="Freeform 200"/>
            <p:cNvSpPr>
              <a:spLocks/>
            </p:cNvSpPr>
            <p:nvPr/>
          </p:nvSpPr>
          <p:spPr bwMode="auto">
            <a:xfrm>
              <a:off x="5483225" y="3173117"/>
              <a:ext cx="288925" cy="279564"/>
            </a:xfrm>
            <a:custGeom>
              <a:avLst/>
              <a:gdLst/>
              <a:ahLst/>
              <a:cxnLst>
                <a:cxn ang="0">
                  <a:pos x="235" y="65"/>
                </a:cxn>
                <a:cxn ang="0">
                  <a:pos x="235" y="65"/>
                </a:cxn>
                <a:cxn ang="0">
                  <a:pos x="210" y="70"/>
                </a:cxn>
                <a:cxn ang="0">
                  <a:pos x="190" y="75"/>
                </a:cxn>
                <a:cxn ang="0">
                  <a:pos x="170" y="85"/>
                </a:cxn>
                <a:cxn ang="0">
                  <a:pos x="150" y="95"/>
                </a:cxn>
                <a:cxn ang="0">
                  <a:pos x="110" y="130"/>
                </a:cxn>
                <a:cxn ang="0">
                  <a:pos x="75" y="175"/>
                </a:cxn>
                <a:cxn ang="0">
                  <a:pos x="50" y="230"/>
                </a:cxn>
                <a:cxn ang="0">
                  <a:pos x="25" y="295"/>
                </a:cxn>
                <a:cxn ang="0">
                  <a:pos x="10" y="365"/>
                </a:cxn>
                <a:cxn ang="0">
                  <a:pos x="5" y="439"/>
                </a:cxn>
                <a:cxn ang="0">
                  <a:pos x="5" y="439"/>
                </a:cxn>
                <a:cxn ang="0">
                  <a:pos x="0" y="390"/>
                </a:cxn>
                <a:cxn ang="0">
                  <a:pos x="0" y="390"/>
                </a:cxn>
                <a:cxn ang="0">
                  <a:pos x="5" y="315"/>
                </a:cxn>
                <a:cxn ang="0">
                  <a:pos x="20" y="240"/>
                </a:cxn>
                <a:cxn ang="0">
                  <a:pos x="45" y="175"/>
                </a:cxn>
                <a:cxn ang="0">
                  <a:pos x="70" y="115"/>
                </a:cxn>
                <a:cxn ang="0">
                  <a:pos x="105" y="65"/>
                </a:cxn>
                <a:cxn ang="0">
                  <a:pos x="125" y="45"/>
                </a:cxn>
                <a:cxn ang="0">
                  <a:pos x="145" y="30"/>
                </a:cxn>
                <a:cxn ang="0">
                  <a:pos x="165" y="15"/>
                </a:cxn>
                <a:cxn ang="0">
                  <a:pos x="190" y="5"/>
                </a:cxn>
                <a:cxn ang="0">
                  <a:pos x="210" y="0"/>
                </a:cxn>
                <a:cxn ang="0">
                  <a:pos x="235" y="0"/>
                </a:cxn>
                <a:cxn ang="0">
                  <a:pos x="235" y="0"/>
                </a:cxn>
                <a:cxn ang="0">
                  <a:pos x="255" y="0"/>
                </a:cxn>
                <a:cxn ang="0">
                  <a:pos x="280" y="5"/>
                </a:cxn>
                <a:cxn ang="0">
                  <a:pos x="300" y="15"/>
                </a:cxn>
                <a:cxn ang="0">
                  <a:pos x="320" y="30"/>
                </a:cxn>
                <a:cxn ang="0">
                  <a:pos x="340" y="45"/>
                </a:cxn>
                <a:cxn ang="0">
                  <a:pos x="360" y="65"/>
                </a:cxn>
                <a:cxn ang="0">
                  <a:pos x="395" y="110"/>
                </a:cxn>
                <a:cxn ang="0">
                  <a:pos x="420" y="170"/>
                </a:cxn>
                <a:cxn ang="0">
                  <a:pos x="440" y="235"/>
                </a:cxn>
                <a:cxn ang="0">
                  <a:pos x="455" y="310"/>
                </a:cxn>
                <a:cxn ang="0">
                  <a:pos x="455" y="390"/>
                </a:cxn>
                <a:cxn ang="0">
                  <a:pos x="455" y="390"/>
                </a:cxn>
                <a:cxn ang="0">
                  <a:pos x="455" y="410"/>
                </a:cxn>
                <a:cxn ang="0">
                  <a:pos x="455" y="410"/>
                </a:cxn>
                <a:cxn ang="0">
                  <a:pos x="445" y="340"/>
                </a:cxn>
                <a:cxn ang="0">
                  <a:pos x="430" y="275"/>
                </a:cxn>
                <a:cxn ang="0">
                  <a:pos x="410" y="215"/>
                </a:cxn>
                <a:cxn ang="0">
                  <a:pos x="385" y="165"/>
                </a:cxn>
                <a:cxn ang="0">
                  <a:pos x="350" y="125"/>
                </a:cxn>
                <a:cxn ang="0">
                  <a:pos x="315" y="90"/>
                </a:cxn>
                <a:cxn ang="0">
                  <a:pos x="295" y="80"/>
                </a:cxn>
                <a:cxn ang="0">
                  <a:pos x="275" y="75"/>
                </a:cxn>
                <a:cxn ang="0">
                  <a:pos x="255" y="70"/>
                </a:cxn>
                <a:cxn ang="0">
                  <a:pos x="235" y="65"/>
                </a:cxn>
                <a:cxn ang="0">
                  <a:pos x="235" y="65"/>
                </a:cxn>
              </a:cxnLst>
              <a:rect l="0" t="0" r="r" b="b"/>
              <a:pathLst>
                <a:path w="455" h="439">
                  <a:moveTo>
                    <a:pt x="235" y="65"/>
                  </a:moveTo>
                  <a:lnTo>
                    <a:pt x="235" y="65"/>
                  </a:lnTo>
                  <a:lnTo>
                    <a:pt x="210" y="70"/>
                  </a:lnTo>
                  <a:lnTo>
                    <a:pt x="190" y="75"/>
                  </a:lnTo>
                  <a:lnTo>
                    <a:pt x="170" y="85"/>
                  </a:lnTo>
                  <a:lnTo>
                    <a:pt x="150" y="95"/>
                  </a:lnTo>
                  <a:lnTo>
                    <a:pt x="110" y="130"/>
                  </a:lnTo>
                  <a:lnTo>
                    <a:pt x="75" y="175"/>
                  </a:lnTo>
                  <a:lnTo>
                    <a:pt x="50" y="230"/>
                  </a:lnTo>
                  <a:lnTo>
                    <a:pt x="25" y="295"/>
                  </a:lnTo>
                  <a:lnTo>
                    <a:pt x="10" y="365"/>
                  </a:lnTo>
                  <a:lnTo>
                    <a:pt x="5" y="439"/>
                  </a:lnTo>
                  <a:lnTo>
                    <a:pt x="0" y="390"/>
                  </a:lnTo>
                  <a:lnTo>
                    <a:pt x="5" y="315"/>
                  </a:lnTo>
                  <a:lnTo>
                    <a:pt x="20" y="240"/>
                  </a:lnTo>
                  <a:lnTo>
                    <a:pt x="45" y="175"/>
                  </a:lnTo>
                  <a:lnTo>
                    <a:pt x="70" y="115"/>
                  </a:lnTo>
                  <a:lnTo>
                    <a:pt x="105" y="65"/>
                  </a:lnTo>
                  <a:lnTo>
                    <a:pt x="125" y="45"/>
                  </a:lnTo>
                  <a:lnTo>
                    <a:pt x="145" y="30"/>
                  </a:lnTo>
                  <a:lnTo>
                    <a:pt x="165" y="15"/>
                  </a:lnTo>
                  <a:lnTo>
                    <a:pt x="190" y="5"/>
                  </a:lnTo>
                  <a:lnTo>
                    <a:pt x="210" y="0"/>
                  </a:lnTo>
                  <a:lnTo>
                    <a:pt x="235" y="0"/>
                  </a:lnTo>
                  <a:lnTo>
                    <a:pt x="255" y="0"/>
                  </a:lnTo>
                  <a:lnTo>
                    <a:pt x="280" y="5"/>
                  </a:lnTo>
                  <a:lnTo>
                    <a:pt x="300" y="15"/>
                  </a:lnTo>
                  <a:lnTo>
                    <a:pt x="320" y="30"/>
                  </a:lnTo>
                  <a:lnTo>
                    <a:pt x="340" y="45"/>
                  </a:lnTo>
                  <a:lnTo>
                    <a:pt x="360" y="65"/>
                  </a:lnTo>
                  <a:lnTo>
                    <a:pt x="395" y="110"/>
                  </a:lnTo>
                  <a:lnTo>
                    <a:pt x="420" y="170"/>
                  </a:lnTo>
                  <a:lnTo>
                    <a:pt x="440" y="235"/>
                  </a:lnTo>
                  <a:lnTo>
                    <a:pt x="455" y="310"/>
                  </a:lnTo>
                  <a:lnTo>
                    <a:pt x="455" y="390"/>
                  </a:lnTo>
                  <a:lnTo>
                    <a:pt x="455" y="410"/>
                  </a:lnTo>
                  <a:lnTo>
                    <a:pt x="445" y="340"/>
                  </a:lnTo>
                  <a:lnTo>
                    <a:pt x="430" y="275"/>
                  </a:lnTo>
                  <a:lnTo>
                    <a:pt x="410" y="215"/>
                  </a:lnTo>
                  <a:lnTo>
                    <a:pt x="385" y="165"/>
                  </a:lnTo>
                  <a:lnTo>
                    <a:pt x="350" y="125"/>
                  </a:lnTo>
                  <a:lnTo>
                    <a:pt x="315" y="90"/>
                  </a:lnTo>
                  <a:lnTo>
                    <a:pt x="295" y="80"/>
                  </a:lnTo>
                  <a:lnTo>
                    <a:pt x="275" y="75"/>
                  </a:lnTo>
                  <a:lnTo>
                    <a:pt x="255" y="70"/>
                  </a:lnTo>
                  <a:lnTo>
                    <a:pt x="235" y="65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35" name="Freeform 199"/>
            <p:cNvSpPr>
              <a:spLocks/>
            </p:cNvSpPr>
            <p:nvPr/>
          </p:nvSpPr>
          <p:spPr bwMode="auto">
            <a:xfrm>
              <a:off x="5483225" y="3017733"/>
              <a:ext cx="288925" cy="171304"/>
            </a:xfrm>
            <a:custGeom>
              <a:avLst/>
              <a:gdLst/>
              <a:ahLst/>
              <a:cxnLst>
                <a:cxn ang="0">
                  <a:pos x="0" y="269"/>
                </a:cxn>
                <a:cxn ang="0">
                  <a:pos x="0" y="269"/>
                </a:cxn>
                <a:cxn ang="0">
                  <a:pos x="15" y="244"/>
                </a:cxn>
                <a:cxn ang="0">
                  <a:pos x="45" y="189"/>
                </a:cxn>
                <a:cxn ang="0">
                  <a:pos x="70" y="149"/>
                </a:cxn>
                <a:cxn ang="0">
                  <a:pos x="95" y="114"/>
                </a:cxn>
                <a:cxn ang="0">
                  <a:pos x="130" y="79"/>
                </a:cxn>
                <a:cxn ang="0">
                  <a:pos x="165" y="44"/>
                </a:cxn>
                <a:cxn ang="0">
                  <a:pos x="165" y="44"/>
                </a:cxn>
                <a:cxn ang="0">
                  <a:pos x="200" y="24"/>
                </a:cxn>
                <a:cxn ang="0">
                  <a:pos x="235" y="9"/>
                </a:cxn>
                <a:cxn ang="0">
                  <a:pos x="270" y="0"/>
                </a:cxn>
                <a:cxn ang="0">
                  <a:pos x="305" y="0"/>
                </a:cxn>
                <a:cxn ang="0">
                  <a:pos x="335" y="5"/>
                </a:cxn>
                <a:cxn ang="0">
                  <a:pos x="365" y="14"/>
                </a:cxn>
                <a:cxn ang="0">
                  <a:pos x="390" y="24"/>
                </a:cxn>
                <a:cxn ang="0">
                  <a:pos x="410" y="39"/>
                </a:cxn>
                <a:cxn ang="0">
                  <a:pos x="430" y="54"/>
                </a:cxn>
                <a:cxn ang="0">
                  <a:pos x="445" y="74"/>
                </a:cxn>
                <a:cxn ang="0">
                  <a:pos x="450" y="89"/>
                </a:cxn>
                <a:cxn ang="0">
                  <a:pos x="455" y="104"/>
                </a:cxn>
                <a:cxn ang="0">
                  <a:pos x="450" y="119"/>
                </a:cxn>
                <a:cxn ang="0">
                  <a:pos x="440" y="129"/>
                </a:cxn>
                <a:cxn ang="0">
                  <a:pos x="420" y="139"/>
                </a:cxn>
                <a:cxn ang="0">
                  <a:pos x="395" y="139"/>
                </a:cxn>
                <a:cxn ang="0">
                  <a:pos x="395" y="139"/>
                </a:cxn>
                <a:cxn ang="0">
                  <a:pos x="360" y="129"/>
                </a:cxn>
                <a:cxn ang="0">
                  <a:pos x="330" y="114"/>
                </a:cxn>
                <a:cxn ang="0">
                  <a:pos x="285" y="84"/>
                </a:cxn>
                <a:cxn ang="0">
                  <a:pos x="265" y="74"/>
                </a:cxn>
                <a:cxn ang="0">
                  <a:pos x="240" y="69"/>
                </a:cxn>
                <a:cxn ang="0">
                  <a:pos x="210" y="79"/>
                </a:cxn>
                <a:cxn ang="0">
                  <a:pos x="175" y="99"/>
                </a:cxn>
                <a:cxn ang="0">
                  <a:pos x="175" y="99"/>
                </a:cxn>
                <a:cxn ang="0">
                  <a:pos x="135" y="124"/>
                </a:cxn>
                <a:cxn ang="0">
                  <a:pos x="100" y="154"/>
                </a:cxn>
                <a:cxn ang="0">
                  <a:pos x="70" y="184"/>
                </a:cxn>
                <a:cxn ang="0">
                  <a:pos x="45" y="209"/>
                </a:cxn>
                <a:cxn ang="0">
                  <a:pos x="10" y="254"/>
                </a:cxn>
                <a:cxn ang="0">
                  <a:pos x="0" y="269"/>
                </a:cxn>
                <a:cxn ang="0">
                  <a:pos x="0" y="269"/>
                </a:cxn>
              </a:cxnLst>
              <a:rect l="0" t="0" r="r" b="b"/>
              <a:pathLst>
                <a:path w="455" h="269">
                  <a:moveTo>
                    <a:pt x="0" y="269"/>
                  </a:moveTo>
                  <a:lnTo>
                    <a:pt x="0" y="269"/>
                  </a:lnTo>
                  <a:lnTo>
                    <a:pt x="15" y="244"/>
                  </a:lnTo>
                  <a:lnTo>
                    <a:pt x="45" y="189"/>
                  </a:lnTo>
                  <a:lnTo>
                    <a:pt x="70" y="149"/>
                  </a:lnTo>
                  <a:lnTo>
                    <a:pt x="95" y="114"/>
                  </a:lnTo>
                  <a:lnTo>
                    <a:pt x="130" y="79"/>
                  </a:lnTo>
                  <a:lnTo>
                    <a:pt x="165" y="44"/>
                  </a:lnTo>
                  <a:lnTo>
                    <a:pt x="200" y="24"/>
                  </a:lnTo>
                  <a:lnTo>
                    <a:pt x="235" y="9"/>
                  </a:lnTo>
                  <a:lnTo>
                    <a:pt x="270" y="0"/>
                  </a:lnTo>
                  <a:lnTo>
                    <a:pt x="305" y="0"/>
                  </a:lnTo>
                  <a:lnTo>
                    <a:pt x="335" y="5"/>
                  </a:lnTo>
                  <a:lnTo>
                    <a:pt x="365" y="14"/>
                  </a:lnTo>
                  <a:lnTo>
                    <a:pt x="390" y="24"/>
                  </a:lnTo>
                  <a:lnTo>
                    <a:pt x="410" y="39"/>
                  </a:lnTo>
                  <a:lnTo>
                    <a:pt x="430" y="54"/>
                  </a:lnTo>
                  <a:lnTo>
                    <a:pt x="445" y="74"/>
                  </a:lnTo>
                  <a:lnTo>
                    <a:pt x="450" y="89"/>
                  </a:lnTo>
                  <a:lnTo>
                    <a:pt x="455" y="104"/>
                  </a:lnTo>
                  <a:lnTo>
                    <a:pt x="450" y="119"/>
                  </a:lnTo>
                  <a:lnTo>
                    <a:pt x="440" y="129"/>
                  </a:lnTo>
                  <a:lnTo>
                    <a:pt x="420" y="139"/>
                  </a:lnTo>
                  <a:lnTo>
                    <a:pt x="395" y="139"/>
                  </a:lnTo>
                  <a:lnTo>
                    <a:pt x="360" y="129"/>
                  </a:lnTo>
                  <a:lnTo>
                    <a:pt x="330" y="114"/>
                  </a:lnTo>
                  <a:lnTo>
                    <a:pt x="285" y="84"/>
                  </a:lnTo>
                  <a:lnTo>
                    <a:pt x="265" y="74"/>
                  </a:lnTo>
                  <a:lnTo>
                    <a:pt x="240" y="69"/>
                  </a:lnTo>
                  <a:lnTo>
                    <a:pt x="210" y="79"/>
                  </a:lnTo>
                  <a:lnTo>
                    <a:pt x="175" y="99"/>
                  </a:lnTo>
                  <a:lnTo>
                    <a:pt x="135" y="124"/>
                  </a:lnTo>
                  <a:lnTo>
                    <a:pt x="100" y="154"/>
                  </a:lnTo>
                  <a:lnTo>
                    <a:pt x="70" y="184"/>
                  </a:lnTo>
                  <a:lnTo>
                    <a:pt x="45" y="209"/>
                  </a:lnTo>
                  <a:lnTo>
                    <a:pt x="10" y="254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A6106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36" name="Freeform 198"/>
            <p:cNvSpPr>
              <a:spLocks/>
            </p:cNvSpPr>
            <p:nvPr/>
          </p:nvSpPr>
          <p:spPr bwMode="auto">
            <a:xfrm>
              <a:off x="5438775" y="3608701"/>
              <a:ext cx="301625" cy="76418"/>
            </a:xfrm>
            <a:custGeom>
              <a:avLst/>
              <a:gdLst/>
              <a:ahLst/>
              <a:cxnLst>
                <a:cxn ang="0">
                  <a:pos x="475" y="85"/>
                </a:cxn>
                <a:cxn ang="0">
                  <a:pos x="475" y="85"/>
                </a:cxn>
                <a:cxn ang="0">
                  <a:pos x="460" y="75"/>
                </a:cxn>
                <a:cxn ang="0">
                  <a:pos x="430" y="55"/>
                </a:cxn>
                <a:cxn ang="0">
                  <a:pos x="380" y="30"/>
                </a:cxn>
                <a:cxn ang="0">
                  <a:pos x="320" y="10"/>
                </a:cxn>
                <a:cxn ang="0">
                  <a:pos x="285" y="5"/>
                </a:cxn>
                <a:cxn ang="0">
                  <a:pos x="245" y="0"/>
                </a:cxn>
                <a:cxn ang="0">
                  <a:pos x="205" y="5"/>
                </a:cxn>
                <a:cxn ang="0">
                  <a:pos x="165" y="10"/>
                </a:cxn>
                <a:cxn ang="0">
                  <a:pos x="125" y="25"/>
                </a:cxn>
                <a:cxn ang="0">
                  <a:pos x="85" y="50"/>
                </a:cxn>
                <a:cxn ang="0">
                  <a:pos x="40" y="80"/>
                </a:cxn>
                <a:cxn ang="0">
                  <a:pos x="0" y="120"/>
                </a:cxn>
                <a:cxn ang="0">
                  <a:pos x="0" y="120"/>
                </a:cxn>
                <a:cxn ang="0">
                  <a:pos x="30" y="95"/>
                </a:cxn>
                <a:cxn ang="0">
                  <a:pos x="65" y="75"/>
                </a:cxn>
                <a:cxn ang="0">
                  <a:pos x="120" y="50"/>
                </a:cxn>
                <a:cxn ang="0">
                  <a:pos x="150" y="45"/>
                </a:cxn>
                <a:cxn ang="0">
                  <a:pos x="185" y="35"/>
                </a:cxn>
                <a:cxn ang="0">
                  <a:pos x="225" y="35"/>
                </a:cxn>
                <a:cxn ang="0">
                  <a:pos x="265" y="30"/>
                </a:cxn>
                <a:cxn ang="0">
                  <a:pos x="315" y="35"/>
                </a:cxn>
                <a:cxn ang="0">
                  <a:pos x="360" y="45"/>
                </a:cxn>
                <a:cxn ang="0">
                  <a:pos x="415" y="60"/>
                </a:cxn>
                <a:cxn ang="0">
                  <a:pos x="475" y="85"/>
                </a:cxn>
                <a:cxn ang="0">
                  <a:pos x="475" y="85"/>
                </a:cxn>
              </a:cxnLst>
              <a:rect l="0" t="0" r="r" b="b"/>
              <a:pathLst>
                <a:path w="475" h="120">
                  <a:moveTo>
                    <a:pt x="475" y="85"/>
                  </a:moveTo>
                  <a:lnTo>
                    <a:pt x="475" y="85"/>
                  </a:lnTo>
                  <a:lnTo>
                    <a:pt x="460" y="75"/>
                  </a:lnTo>
                  <a:lnTo>
                    <a:pt x="430" y="55"/>
                  </a:lnTo>
                  <a:lnTo>
                    <a:pt x="380" y="30"/>
                  </a:lnTo>
                  <a:lnTo>
                    <a:pt x="320" y="10"/>
                  </a:lnTo>
                  <a:lnTo>
                    <a:pt x="285" y="5"/>
                  </a:lnTo>
                  <a:lnTo>
                    <a:pt x="245" y="0"/>
                  </a:lnTo>
                  <a:lnTo>
                    <a:pt x="205" y="5"/>
                  </a:lnTo>
                  <a:lnTo>
                    <a:pt x="165" y="10"/>
                  </a:lnTo>
                  <a:lnTo>
                    <a:pt x="125" y="25"/>
                  </a:lnTo>
                  <a:lnTo>
                    <a:pt x="85" y="50"/>
                  </a:lnTo>
                  <a:lnTo>
                    <a:pt x="40" y="80"/>
                  </a:lnTo>
                  <a:lnTo>
                    <a:pt x="0" y="120"/>
                  </a:lnTo>
                  <a:lnTo>
                    <a:pt x="30" y="95"/>
                  </a:lnTo>
                  <a:lnTo>
                    <a:pt x="65" y="75"/>
                  </a:lnTo>
                  <a:lnTo>
                    <a:pt x="120" y="50"/>
                  </a:lnTo>
                  <a:lnTo>
                    <a:pt x="150" y="45"/>
                  </a:lnTo>
                  <a:lnTo>
                    <a:pt x="185" y="35"/>
                  </a:lnTo>
                  <a:lnTo>
                    <a:pt x="225" y="35"/>
                  </a:lnTo>
                  <a:lnTo>
                    <a:pt x="265" y="30"/>
                  </a:lnTo>
                  <a:lnTo>
                    <a:pt x="315" y="35"/>
                  </a:lnTo>
                  <a:lnTo>
                    <a:pt x="360" y="45"/>
                  </a:lnTo>
                  <a:lnTo>
                    <a:pt x="415" y="60"/>
                  </a:lnTo>
                  <a:lnTo>
                    <a:pt x="475" y="85"/>
                  </a:lnTo>
                  <a:close/>
                </a:path>
              </a:pathLst>
            </a:custGeom>
            <a:solidFill>
              <a:srgbClr val="FFA6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37" name="Freeform 197"/>
            <p:cNvSpPr>
              <a:spLocks/>
            </p:cNvSpPr>
            <p:nvPr/>
          </p:nvSpPr>
          <p:spPr bwMode="auto">
            <a:xfrm>
              <a:off x="5553075" y="3341874"/>
              <a:ext cx="165100" cy="222250"/>
            </a:xfrm>
            <a:custGeom>
              <a:avLst/>
              <a:gdLst/>
              <a:ahLst/>
              <a:cxnLst>
                <a:cxn ang="0">
                  <a:pos x="260" y="169"/>
                </a:cxn>
                <a:cxn ang="0">
                  <a:pos x="260" y="169"/>
                </a:cxn>
                <a:cxn ang="0">
                  <a:pos x="260" y="204"/>
                </a:cxn>
                <a:cxn ang="0">
                  <a:pos x="255" y="234"/>
                </a:cxn>
                <a:cxn ang="0">
                  <a:pos x="245" y="269"/>
                </a:cxn>
                <a:cxn ang="0">
                  <a:pos x="230" y="294"/>
                </a:cxn>
                <a:cxn ang="0">
                  <a:pos x="210" y="314"/>
                </a:cxn>
                <a:cxn ang="0">
                  <a:pos x="190" y="334"/>
                </a:cxn>
                <a:cxn ang="0">
                  <a:pos x="165" y="344"/>
                </a:cxn>
                <a:cxn ang="0">
                  <a:pos x="140" y="349"/>
                </a:cxn>
                <a:cxn ang="0">
                  <a:pos x="140" y="349"/>
                </a:cxn>
                <a:cxn ang="0">
                  <a:pos x="115" y="349"/>
                </a:cxn>
                <a:cxn ang="0">
                  <a:pos x="90" y="339"/>
                </a:cxn>
                <a:cxn ang="0">
                  <a:pos x="65" y="324"/>
                </a:cxn>
                <a:cxn ang="0">
                  <a:pos x="45" y="304"/>
                </a:cxn>
                <a:cxn ang="0">
                  <a:pos x="25" y="279"/>
                </a:cxn>
                <a:cxn ang="0">
                  <a:pos x="15" y="249"/>
                </a:cxn>
                <a:cxn ang="0">
                  <a:pos x="5" y="214"/>
                </a:cxn>
                <a:cxn ang="0">
                  <a:pos x="0" y="179"/>
                </a:cxn>
                <a:cxn ang="0">
                  <a:pos x="0" y="179"/>
                </a:cxn>
                <a:cxn ang="0">
                  <a:pos x="0" y="145"/>
                </a:cxn>
                <a:cxn ang="0">
                  <a:pos x="5" y="115"/>
                </a:cxn>
                <a:cxn ang="0">
                  <a:pos x="15" y="85"/>
                </a:cxn>
                <a:cxn ang="0">
                  <a:pos x="30" y="55"/>
                </a:cxn>
                <a:cxn ang="0">
                  <a:pos x="50" y="35"/>
                </a:cxn>
                <a:cxn ang="0">
                  <a:pos x="70" y="15"/>
                </a:cxn>
                <a:cxn ang="0">
                  <a:pos x="95" y="5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45" y="5"/>
                </a:cxn>
                <a:cxn ang="0">
                  <a:pos x="170" y="10"/>
                </a:cxn>
                <a:cxn ang="0">
                  <a:pos x="195" y="25"/>
                </a:cxn>
                <a:cxn ang="0">
                  <a:pos x="215" y="45"/>
                </a:cxn>
                <a:cxn ang="0">
                  <a:pos x="235" y="70"/>
                </a:cxn>
                <a:cxn ang="0">
                  <a:pos x="245" y="100"/>
                </a:cxn>
                <a:cxn ang="0">
                  <a:pos x="255" y="135"/>
                </a:cxn>
                <a:cxn ang="0">
                  <a:pos x="260" y="169"/>
                </a:cxn>
                <a:cxn ang="0">
                  <a:pos x="260" y="169"/>
                </a:cxn>
              </a:cxnLst>
              <a:rect l="0" t="0" r="r" b="b"/>
              <a:pathLst>
                <a:path w="260" h="349">
                  <a:moveTo>
                    <a:pt x="260" y="169"/>
                  </a:moveTo>
                  <a:lnTo>
                    <a:pt x="260" y="169"/>
                  </a:lnTo>
                  <a:lnTo>
                    <a:pt x="260" y="204"/>
                  </a:lnTo>
                  <a:lnTo>
                    <a:pt x="255" y="234"/>
                  </a:lnTo>
                  <a:lnTo>
                    <a:pt x="245" y="269"/>
                  </a:lnTo>
                  <a:lnTo>
                    <a:pt x="230" y="294"/>
                  </a:lnTo>
                  <a:lnTo>
                    <a:pt x="210" y="314"/>
                  </a:lnTo>
                  <a:lnTo>
                    <a:pt x="190" y="334"/>
                  </a:lnTo>
                  <a:lnTo>
                    <a:pt x="165" y="344"/>
                  </a:lnTo>
                  <a:lnTo>
                    <a:pt x="140" y="349"/>
                  </a:lnTo>
                  <a:lnTo>
                    <a:pt x="115" y="349"/>
                  </a:lnTo>
                  <a:lnTo>
                    <a:pt x="90" y="339"/>
                  </a:lnTo>
                  <a:lnTo>
                    <a:pt x="65" y="324"/>
                  </a:lnTo>
                  <a:lnTo>
                    <a:pt x="45" y="304"/>
                  </a:lnTo>
                  <a:lnTo>
                    <a:pt x="25" y="279"/>
                  </a:lnTo>
                  <a:lnTo>
                    <a:pt x="15" y="249"/>
                  </a:lnTo>
                  <a:lnTo>
                    <a:pt x="5" y="214"/>
                  </a:lnTo>
                  <a:lnTo>
                    <a:pt x="0" y="179"/>
                  </a:lnTo>
                  <a:lnTo>
                    <a:pt x="0" y="145"/>
                  </a:lnTo>
                  <a:lnTo>
                    <a:pt x="5" y="115"/>
                  </a:lnTo>
                  <a:lnTo>
                    <a:pt x="15" y="85"/>
                  </a:lnTo>
                  <a:lnTo>
                    <a:pt x="30" y="55"/>
                  </a:lnTo>
                  <a:lnTo>
                    <a:pt x="50" y="35"/>
                  </a:lnTo>
                  <a:lnTo>
                    <a:pt x="70" y="15"/>
                  </a:lnTo>
                  <a:lnTo>
                    <a:pt x="95" y="5"/>
                  </a:lnTo>
                  <a:lnTo>
                    <a:pt x="120" y="0"/>
                  </a:lnTo>
                  <a:lnTo>
                    <a:pt x="145" y="5"/>
                  </a:lnTo>
                  <a:lnTo>
                    <a:pt x="170" y="10"/>
                  </a:lnTo>
                  <a:lnTo>
                    <a:pt x="195" y="25"/>
                  </a:lnTo>
                  <a:lnTo>
                    <a:pt x="215" y="45"/>
                  </a:lnTo>
                  <a:lnTo>
                    <a:pt x="235" y="70"/>
                  </a:lnTo>
                  <a:lnTo>
                    <a:pt x="245" y="100"/>
                  </a:lnTo>
                  <a:lnTo>
                    <a:pt x="255" y="135"/>
                  </a:lnTo>
                  <a:lnTo>
                    <a:pt x="260" y="169"/>
                  </a:lnTo>
                  <a:close/>
                </a:path>
              </a:pathLst>
            </a:custGeom>
            <a:solidFill>
              <a:srgbClr val="203E99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38" name="Freeform 196"/>
            <p:cNvSpPr>
              <a:spLocks/>
            </p:cNvSpPr>
            <p:nvPr/>
          </p:nvSpPr>
          <p:spPr bwMode="auto">
            <a:xfrm>
              <a:off x="5568950" y="3364163"/>
              <a:ext cx="133350" cy="177673"/>
            </a:xfrm>
            <a:custGeom>
              <a:avLst/>
              <a:gdLst/>
              <a:ahLst/>
              <a:cxnLst>
                <a:cxn ang="0">
                  <a:pos x="210" y="134"/>
                </a:cxn>
                <a:cxn ang="0">
                  <a:pos x="210" y="134"/>
                </a:cxn>
                <a:cxn ang="0">
                  <a:pos x="210" y="164"/>
                </a:cxn>
                <a:cxn ang="0">
                  <a:pos x="205" y="189"/>
                </a:cxn>
                <a:cxn ang="0">
                  <a:pos x="195" y="214"/>
                </a:cxn>
                <a:cxn ang="0">
                  <a:pos x="185" y="234"/>
                </a:cxn>
                <a:cxn ang="0">
                  <a:pos x="170" y="254"/>
                </a:cxn>
                <a:cxn ang="0">
                  <a:pos x="150" y="264"/>
                </a:cxn>
                <a:cxn ang="0">
                  <a:pos x="135" y="274"/>
                </a:cxn>
                <a:cxn ang="0">
                  <a:pos x="110" y="279"/>
                </a:cxn>
                <a:cxn ang="0">
                  <a:pos x="110" y="279"/>
                </a:cxn>
                <a:cxn ang="0">
                  <a:pos x="90" y="279"/>
                </a:cxn>
                <a:cxn ang="0">
                  <a:pos x="70" y="269"/>
                </a:cxn>
                <a:cxn ang="0">
                  <a:pos x="55" y="259"/>
                </a:cxn>
                <a:cxn ang="0">
                  <a:pos x="35" y="244"/>
                </a:cxn>
                <a:cxn ang="0">
                  <a:pos x="25" y="224"/>
                </a:cxn>
                <a:cxn ang="0">
                  <a:pos x="10" y="199"/>
                </a:cxn>
                <a:cxn ang="0">
                  <a:pos x="5" y="174"/>
                </a:cxn>
                <a:cxn ang="0">
                  <a:pos x="0" y="144"/>
                </a:cxn>
                <a:cxn ang="0">
                  <a:pos x="0" y="144"/>
                </a:cxn>
                <a:cxn ang="0">
                  <a:pos x="0" y="120"/>
                </a:cxn>
                <a:cxn ang="0">
                  <a:pos x="5" y="90"/>
                </a:cxn>
                <a:cxn ang="0">
                  <a:pos x="15" y="65"/>
                </a:cxn>
                <a:cxn ang="0">
                  <a:pos x="25" y="45"/>
                </a:cxn>
                <a:cxn ang="0">
                  <a:pos x="40" y="30"/>
                </a:cxn>
                <a:cxn ang="0">
                  <a:pos x="60" y="15"/>
                </a:cxn>
                <a:cxn ang="0">
                  <a:pos x="75" y="5"/>
                </a:cxn>
                <a:cxn ang="0">
                  <a:pos x="100" y="0"/>
                </a:cxn>
                <a:cxn ang="0">
                  <a:pos x="100" y="0"/>
                </a:cxn>
                <a:cxn ang="0">
                  <a:pos x="120" y="5"/>
                </a:cxn>
                <a:cxn ang="0">
                  <a:pos x="140" y="10"/>
                </a:cxn>
                <a:cxn ang="0">
                  <a:pos x="155" y="20"/>
                </a:cxn>
                <a:cxn ang="0">
                  <a:pos x="175" y="40"/>
                </a:cxn>
                <a:cxn ang="0">
                  <a:pos x="185" y="60"/>
                </a:cxn>
                <a:cxn ang="0">
                  <a:pos x="200" y="80"/>
                </a:cxn>
                <a:cxn ang="0">
                  <a:pos x="205" y="105"/>
                </a:cxn>
                <a:cxn ang="0">
                  <a:pos x="210" y="134"/>
                </a:cxn>
                <a:cxn ang="0">
                  <a:pos x="210" y="134"/>
                </a:cxn>
              </a:cxnLst>
              <a:rect l="0" t="0" r="r" b="b"/>
              <a:pathLst>
                <a:path w="210" h="279">
                  <a:moveTo>
                    <a:pt x="210" y="134"/>
                  </a:moveTo>
                  <a:lnTo>
                    <a:pt x="210" y="134"/>
                  </a:lnTo>
                  <a:lnTo>
                    <a:pt x="210" y="164"/>
                  </a:lnTo>
                  <a:lnTo>
                    <a:pt x="205" y="189"/>
                  </a:lnTo>
                  <a:lnTo>
                    <a:pt x="195" y="214"/>
                  </a:lnTo>
                  <a:lnTo>
                    <a:pt x="185" y="234"/>
                  </a:lnTo>
                  <a:lnTo>
                    <a:pt x="170" y="254"/>
                  </a:lnTo>
                  <a:lnTo>
                    <a:pt x="150" y="264"/>
                  </a:lnTo>
                  <a:lnTo>
                    <a:pt x="135" y="274"/>
                  </a:lnTo>
                  <a:lnTo>
                    <a:pt x="110" y="279"/>
                  </a:lnTo>
                  <a:lnTo>
                    <a:pt x="90" y="279"/>
                  </a:lnTo>
                  <a:lnTo>
                    <a:pt x="70" y="269"/>
                  </a:lnTo>
                  <a:lnTo>
                    <a:pt x="55" y="259"/>
                  </a:lnTo>
                  <a:lnTo>
                    <a:pt x="35" y="244"/>
                  </a:lnTo>
                  <a:lnTo>
                    <a:pt x="25" y="224"/>
                  </a:lnTo>
                  <a:lnTo>
                    <a:pt x="10" y="199"/>
                  </a:lnTo>
                  <a:lnTo>
                    <a:pt x="5" y="174"/>
                  </a:lnTo>
                  <a:lnTo>
                    <a:pt x="0" y="144"/>
                  </a:lnTo>
                  <a:lnTo>
                    <a:pt x="0" y="120"/>
                  </a:lnTo>
                  <a:lnTo>
                    <a:pt x="5" y="90"/>
                  </a:lnTo>
                  <a:lnTo>
                    <a:pt x="15" y="65"/>
                  </a:lnTo>
                  <a:lnTo>
                    <a:pt x="25" y="45"/>
                  </a:lnTo>
                  <a:lnTo>
                    <a:pt x="40" y="30"/>
                  </a:lnTo>
                  <a:lnTo>
                    <a:pt x="60" y="15"/>
                  </a:lnTo>
                  <a:lnTo>
                    <a:pt x="75" y="5"/>
                  </a:lnTo>
                  <a:lnTo>
                    <a:pt x="100" y="0"/>
                  </a:lnTo>
                  <a:lnTo>
                    <a:pt x="120" y="5"/>
                  </a:lnTo>
                  <a:lnTo>
                    <a:pt x="140" y="10"/>
                  </a:lnTo>
                  <a:lnTo>
                    <a:pt x="155" y="20"/>
                  </a:lnTo>
                  <a:lnTo>
                    <a:pt x="175" y="40"/>
                  </a:lnTo>
                  <a:lnTo>
                    <a:pt x="185" y="60"/>
                  </a:lnTo>
                  <a:lnTo>
                    <a:pt x="200" y="80"/>
                  </a:lnTo>
                  <a:lnTo>
                    <a:pt x="205" y="105"/>
                  </a:lnTo>
                  <a:lnTo>
                    <a:pt x="210" y="134"/>
                  </a:lnTo>
                  <a:close/>
                </a:path>
              </a:pathLst>
            </a:custGeom>
            <a:solidFill>
              <a:srgbClr val="3261AA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39" name="Freeform 195"/>
            <p:cNvSpPr>
              <a:spLocks/>
            </p:cNvSpPr>
            <p:nvPr/>
          </p:nvSpPr>
          <p:spPr bwMode="auto">
            <a:xfrm>
              <a:off x="5591175" y="3402372"/>
              <a:ext cx="88900" cy="110807"/>
            </a:xfrm>
            <a:custGeom>
              <a:avLst/>
              <a:gdLst/>
              <a:ahLst/>
              <a:cxnLst>
                <a:cxn ang="0">
                  <a:pos x="140" y="84"/>
                </a:cxn>
                <a:cxn ang="0">
                  <a:pos x="140" y="84"/>
                </a:cxn>
                <a:cxn ang="0">
                  <a:pos x="135" y="114"/>
                </a:cxn>
                <a:cxn ang="0">
                  <a:pos x="120" y="144"/>
                </a:cxn>
                <a:cxn ang="0">
                  <a:pos x="100" y="164"/>
                </a:cxn>
                <a:cxn ang="0">
                  <a:pos x="90" y="169"/>
                </a:cxn>
                <a:cxn ang="0">
                  <a:pos x="75" y="174"/>
                </a:cxn>
                <a:cxn ang="0">
                  <a:pos x="75" y="174"/>
                </a:cxn>
                <a:cxn ang="0">
                  <a:pos x="60" y="169"/>
                </a:cxn>
                <a:cxn ang="0">
                  <a:pos x="50" y="164"/>
                </a:cxn>
                <a:cxn ang="0">
                  <a:pos x="25" y="149"/>
                </a:cxn>
                <a:cxn ang="0">
                  <a:pos x="10" y="124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5" y="55"/>
                </a:cxn>
                <a:cxn ang="0">
                  <a:pos x="20" y="30"/>
                </a:cxn>
                <a:cxn ang="0">
                  <a:pos x="40" y="10"/>
                </a:cxn>
                <a:cxn ang="0">
                  <a:pos x="50" y="0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80" y="0"/>
                </a:cxn>
                <a:cxn ang="0">
                  <a:pos x="90" y="5"/>
                </a:cxn>
                <a:cxn ang="0">
                  <a:pos x="115" y="25"/>
                </a:cxn>
                <a:cxn ang="0">
                  <a:pos x="130" y="50"/>
                </a:cxn>
                <a:cxn ang="0">
                  <a:pos x="140" y="84"/>
                </a:cxn>
                <a:cxn ang="0">
                  <a:pos x="140" y="84"/>
                </a:cxn>
              </a:cxnLst>
              <a:rect l="0" t="0" r="r" b="b"/>
              <a:pathLst>
                <a:path w="140" h="174">
                  <a:moveTo>
                    <a:pt x="140" y="84"/>
                  </a:moveTo>
                  <a:lnTo>
                    <a:pt x="140" y="84"/>
                  </a:lnTo>
                  <a:lnTo>
                    <a:pt x="135" y="114"/>
                  </a:lnTo>
                  <a:lnTo>
                    <a:pt x="120" y="144"/>
                  </a:lnTo>
                  <a:lnTo>
                    <a:pt x="100" y="164"/>
                  </a:lnTo>
                  <a:lnTo>
                    <a:pt x="90" y="169"/>
                  </a:lnTo>
                  <a:lnTo>
                    <a:pt x="75" y="174"/>
                  </a:lnTo>
                  <a:lnTo>
                    <a:pt x="60" y="169"/>
                  </a:lnTo>
                  <a:lnTo>
                    <a:pt x="50" y="164"/>
                  </a:lnTo>
                  <a:lnTo>
                    <a:pt x="25" y="149"/>
                  </a:lnTo>
                  <a:lnTo>
                    <a:pt x="10" y="124"/>
                  </a:lnTo>
                  <a:lnTo>
                    <a:pt x="0" y="89"/>
                  </a:lnTo>
                  <a:lnTo>
                    <a:pt x="5" y="55"/>
                  </a:lnTo>
                  <a:lnTo>
                    <a:pt x="20" y="30"/>
                  </a:lnTo>
                  <a:lnTo>
                    <a:pt x="40" y="10"/>
                  </a:lnTo>
                  <a:lnTo>
                    <a:pt x="50" y="0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0" y="5"/>
                  </a:lnTo>
                  <a:lnTo>
                    <a:pt x="115" y="25"/>
                  </a:lnTo>
                  <a:lnTo>
                    <a:pt x="130" y="50"/>
                  </a:lnTo>
                  <a:lnTo>
                    <a:pt x="140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40" name="Freeform 194"/>
            <p:cNvSpPr>
              <a:spLocks/>
            </p:cNvSpPr>
            <p:nvPr/>
          </p:nvSpPr>
          <p:spPr bwMode="auto">
            <a:xfrm>
              <a:off x="5597525" y="3399188"/>
              <a:ext cx="31750" cy="41393"/>
            </a:xfrm>
            <a:custGeom>
              <a:avLst/>
              <a:gdLst/>
              <a:ahLst/>
              <a:cxnLst>
                <a:cxn ang="0">
                  <a:pos x="50" y="30"/>
                </a:cxn>
                <a:cxn ang="0">
                  <a:pos x="50" y="30"/>
                </a:cxn>
                <a:cxn ang="0">
                  <a:pos x="50" y="40"/>
                </a:cxn>
                <a:cxn ang="0">
                  <a:pos x="45" y="55"/>
                </a:cxn>
                <a:cxn ang="0">
                  <a:pos x="40" y="65"/>
                </a:cxn>
                <a:cxn ang="0">
                  <a:pos x="30" y="65"/>
                </a:cxn>
                <a:cxn ang="0">
                  <a:pos x="30" y="65"/>
                </a:cxn>
                <a:cxn ang="0">
                  <a:pos x="20" y="65"/>
                </a:cxn>
                <a:cxn ang="0">
                  <a:pos x="10" y="60"/>
                </a:cxn>
                <a:cxn ang="0">
                  <a:pos x="5" y="5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10" y="5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40" y="5"/>
                </a:cxn>
                <a:cxn ang="0">
                  <a:pos x="45" y="15"/>
                </a:cxn>
                <a:cxn ang="0">
                  <a:pos x="50" y="30"/>
                </a:cxn>
                <a:cxn ang="0">
                  <a:pos x="50" y="30"/>
                </a:cxn>
              </a:cxnLst>
              <a:rect l="0" t="0" r="r" b="b"/>
              <a:pathLst>
                <a:path w="50" h="65">
                  <a:moveTo>
                    <a:pt x="50" y="30"/>
                  </a:moveTo>
                  <a:lnTo>
                    <a:pt x="50" y="30"/>
                  </a:lnTo>
                  <a:lnTo>
                    <a:pt x="50" y="40"/>
                  </a:lnTo>
                  <a:lnTo>
                    <a:pt x="45" y="55"/>
                  </a:lnTo>
                  <a:lnTo>
                    <a:pt x="40" y="65"/>
                  </a:lnTo>
                  <a:lnTo>
                    <a:pt x="30" y="65"/>
                  </a:lnTo>
                  <a:lnTo>
                    <a:pt x="20" y="65"/>
                  </a:lnTo>
                  <a:lnTo>
                    <a:pt x="10" y="60"/>
                  </a:lnTo>
                  <a:lnTo>
                    <a:pt x="5" y="50"/>
                  </a:lnTo>
                  <a:lnTo>
                    <a:pt x="0" y="40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5"/>
                  </a:lnTo>
                  <a:lnTo>
                    <a:pt x="45" y="15"/>
                  </a:lnTo>
                  <a:lnTo>
                    <a:pt x="5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41" name="Freeform 193"/>
            <p:cNvSpPr>
              <a:spLocks/>
            </p:cNvSpPr>
            <p:nvPr/>
          </p:nvSpPr>
          <p:spPr bwMode="auto">
            <a:xfrm>
              <a:off x="5657850" y="3474969"/>
              <a:ext cx="19050" cy="1910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25" y="0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0" y="20"/>
                </a:cxn>
                <a:cxn ang="0">
                  <a:pos x="20" y="30"/>
                </a:cxn>
                <a:cxn ang="0">
                  <a:pos x="20" y="30"/>
                </a:cxn>
                <a:cxn ang="0">
                  <a:pos x="10" y="3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30" h="30">
                  <a:moveTo>
                    <a:pt x="10" y="0"/>
                  </a:moveTo>
                  <a:lnTo>
                    <a:pt x="10" y="0"/>
                  </a:lnTo>
                  <a:lnTo>
                    <a:pt x="25" y="0"/>
                  </a:lnTo>
                  <a:lnTo>
                    <a:pt x="30" y="10"/>
                  </a:lnTo>
                  <a:lnTo>
                    <a:pt x="30" y="20"/>
                  </a:lnTo>
                  <a:lnTo>
                    <a:pt x="20" y="3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42" name="Freeform 192"/>
            <p:cNvSpPr>
              <a:spLocks/>
            </p:cNvSpPr>
            <p:nvPr/>
          </p:nvSpPr>
          <p:spPr bwMode="auto">
            <a:xfrm>
              <a:off x="5641975" y="4248068"/>
              <a:ext cx="168275" cy="598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15"/>
                </a:cxn>
                <a:cxn ang="0">
                  <a:pos x="30" y="45"/>
                </a:cxn>
                <a:cxn ang="0">
                  <a:pos x="50" y="60"/>
                </a:cxn>
                <a:cxn ang="0">
                  <a:pos x="70" y="74"/>
                </a:cxn>
                <a:cxn ang="0">
                  <a:pos x="95" y="89"/>
                </a:cxn>
                <a:cxn ang="0">
                  <a:pos x="120" y="94"/>
                </a:cxn>
                <a:cxn ang="0">
                  <a:pos x="120" y="94"/>
                </a:cxn>
                <a:cxn ang="0">
                  <a:pos x="140" y="94"/>
                </a:cxn>
                <a:cxn ang="0">
                  <a:pos x="160" y="94"/>
                </a:cxn>
                <a:cxn ang="0">
                  <a:pos x="205" y="79"/>
                </a:cxn>
                <a:cxn ang="0">
                  <a:pos x="245" y="64"/>
                </a:cxn>
                <a:cxn ang="0">
                  <a:pos x="265" y="50"/>
                </a:cxn>
                <a:cxn ang="0">
                  <a:pos x="265" y="50"/>
                </a:cxn>
                <a:cxn ang="0">
                  <a:pos x="225" y="55"/>
                </a:cxn>
                <a:cxn ang="0">
                  <a:pos x="180" y="55"/>
                </a:cxn>
                <a:cxn ang="0">
                  <a:pos x="125" y="50"/>
                </a:cxn>
                <a:cxn ang="0">
                  <a:pos x="125" y="50"/>
                </a:cxn>
                <a:cxn ang="0">
                  <a:pos x="70" y="35"/>
                </a:cxn>
                <a:cxn ang="0">
                  <a:pos x="30" y="2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5" h="94">
                  <a:moveTo>
                    <a:pt x="0" y="0"/>
                  </a:moveTo>
                  <a:lnTo>
                    <a:pt x="0" y="0"/>
                  </a:lnTo>
                  <a:lnTo>
                    <a:pt x="5" y="15"/>
                  </a:lnTo>
                  <a:lnTo>
                    <a:pt x="30" y="45"/>
                  </a:lnTo>
                  <a:lnTo>
                    <a:pt x="50" y="60"/>
                  </a:lnTo>
                  <a:lnTo>
                    <a:pt x="70" y="74"/>
                  </a:lnTo>
                  <a:lnTo>
                    <a:pt x="95" y="89"/>
                  </a:lnTo>
                  <a:lnTo>
                    <a:pt x="120" y="94"/>
                  </a:lnTo>
                  <a:lnTo>
                    <a:pt x="140" y="94"/>
                  </a:lnTo>
                  <a:lnTo>
                    <a:pt x="160" y="94"/>
                  </a:lnTo>
                  <a:lnTo>
                    <a:pt x="205" y="79"/>
                  </a:lnTo>
                  <a:lnTo>
                    <a:pt x="245" y="64"/>
                  </a:lnTo>
                  <a:lnTo>
                    <a:pt x="265" y="50"/>
                  </a:lnTo>
                  <a:lnTo>
                    <a:pt x="225" y="55"/>
                  </a:lnTo>
                  <a:lnTo>
                    <a:pt x="180" y="55"/>
                  </a:lnTo>
                  <a:lnTo>
                    <a:pt x="125" y="50"/>
                  </a:lnTo>
                  <a:lnTo>
                    <a:pt x="70" y="35"/>
                  </a:lnTo>
                  <a:lnTo>
                    <a:pt x="3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6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43" name="Freeform 191"/>
            <p:cNvSpPr>
              <a:spLocks/>
            </p:cNvSpPr>
            <p:nvPr/>
          </p:nvSpPr>
          <p:spPr bwMode="auto">
            <a:xfrm>
              <a:off x="5492750" y="3739249"/>
              <a:ext cx="606425" cy="5088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35" y="35"/>
                </a:cxn>
                <a:cxn ang="0">
                  <a:pos x="75" y="65"/>
                </a:cxn>
                <a:cxn ang="0">
                  <a:pos x="120" y="100"/>
                </a:cxn>
                <a:cxn ang="0">
                  <a:pos x="175" y="130"/>
                </a:cxn>
                <a:cxn ang="0">
                  <a:pos x="230" y="165"/>
                </a:cxn>
                <a:cxn ang="0">
                  <a:pos x="295" y="195"/>
                </a:cxn>
                <a:cxn ang="0">
                  <a:pos x="360" y="219"/>
                </a:cxn>
                <a:cxn ang="0">
                  <a:pos x="425" y="244"/>
                </a:cxn>
                <a:cxn ang="0">
                  <a:pos x="495" y="264"/>
                </a:cxn>
                <a:cxn ang="0">
                  <a:pos x="565" y="279"/>
                </a:cxn>
                <a:cxn ang="0">
                  <a:pos x="635" y="284"/>
                </a:cxn>
                <a:cxn ang="0">
                  <a:pos x="705" y="289"/>
                </a:cxn>
                <a:cxn ang="0">
                  <a:pos x="770" y="284"/>
                </a:cxn>
                <a:cxn ang="0">
                  <a:pos x="835" y="269"/>
                </a:cxn>
                <a:cxn ang="0">
                  <a:pos x="895" y="249"/>
                </a:cxn>
                <a:cxn ang="0">
                  <a:pos x="955" y="214"/>
                </a:cxn>
                <a:cxn ang="0">
                  <a:pos x="955" y="214"/>
                </a:cxn>
                <a:cxn ang="0">
                  <a:pos x="910" y="259"/>
                </a:cxn>
                <a:cxn ang="0">
                  <a:pos x="810" y="364"/>
                </a:cxn>
                <a:cxn ang="0">
                  <a:pos x="760" y="429"/>
                </a:cxn>
                <a:cxn ang="0">
                  <a:pos x="710" y="499"/>
                </a:cxn>
                <a:cxn ang="0">
                  <a:pos x="670" y="564"/>
                </a:cxn>
                <a:cxn ang="0">
                  <a:pos x="660" y="599"/>
                </a:cxn>
                <a:cxn ang="0">
                  <a:pos x="650" y="629"/>
                </a:cxn>
                <a:cxn ang="0">
                  <a:pos x="650" y="629"/>
                </a:cxn>
                <a:cxn ang="0">
                  <a:pos x="640" y="659"/>
                </a:cxn>
                <a:cxn ang="0">
                  <a:pos x="625" y="689"/>
                </a:cxn>
                <a:cxn ang="0">
                  <a:pos x="605" y="714"/>
                </a:cxn>
                <a:cxn ang="0">
                  <a:pos x="580" y="744"/>
                </a:cxn>
                <a:cxn ang="0">
                  <a:pos x="545" y="764"/>
                </a:cxn>
                <a:cxn ang="0">
                  <a:pos x="510" y="784"/>
                </a:cxn>
                <a:cxn ang="0">
                  <a:pos x="475" y="794"/>
                </a:cxn>
                <a:cxn ang="0">
                  <a:pos x="435" y="799"/>
                </a:cxn>
                <a:cxn ang="0">
                  <a:pos x="390" y="799"/>
                </a:cxn>
                <a:cxn ang="0">
                  <a:pos x="345" y="789"/>
                </a:cxn>
                <a:cxn ang="0">
                  <a:pos x="300" y="764"/>
                </a:cxn>
                <a:cxn ang="0">
                  <a:pos x="255" y="734"/>
                </a:cxn>
                <a:cxn ang="0">
                  <a:pos x="215" y="689"/>
                </a:cxn>
                <a:cxn ang="0">
                  <a:pos x="170" y="634"/>
                </a:cxn>
                <a:cxn ang="0">
                  <a:pos x="130" y="559"/>
                </a:cxn>
                <a:cxn ang="0">
                  <a:pos x="90" y="474"/>
                </a:cxn>
                <a:cxn ang="0">
                  <a:pos x="90" y="474"/>
                </a:cxn>
                <a:cxn ang="0">
                  <a:pos x="55" y="364"/>
                </a:cxn>
                <a:cxn ang="0">
                  <a:pos x="30" y="269"/>
                </a:cxn>
                <a:cxn ang="0">
                  <a:pos x="10" y="190"/>
                </a:cxn>
                <a:cxn ang="0">
                  <a:pos x="5" y="125"/>
                </a:cxn>
                <a:cxn ang="0">
                  <a:pos x="0" y="70"/>
                </a:cxn>
                <a:cxn ang="0">
                  <a:pos x="0" y="3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955" h="799">
                  <a:moveTo>
                    <a:pt x="5" y="0"/>
                  </a:moveTo>
                  <a:lnTo>
                    <a:pt x="5" y="0"/>
                  </a:lnTo>
                  <a:lnTo>
                    <a:pt x="35" y="35"/>
                  </a:lnTo>
                  <a:lnTo>
                    <a:pt x="75" y="65"/>
                  </a:lnTo>
                  <a:lnTo>
                    <a:pt x="120" y="100"/>
                  </a:lnTo>
                  <a:lnTo>
                    <a:pt x="175" y="130"/>
                  </a:lnTo>
                  <a:lnTo>
                    <a:pt x="230" y="165"/>
                  </a:lnTo>
                  <a:lnTo>
                    <a:pt x="295" y="195"/>
                  </a:lnTo>
                  <a:lnTo>
                    <a:pt x="360" y="219"/>
                  </a:lnTo>
                  <a:lnTo>
                    <a:pt x="425" y="244"/>
                  </a:lnTo>
                  <a:lnTo>
                    <a:pt x="495" y="264"/>
                  </a:lnTo>
                  <a:lnTo>
                    <a:pt x="565" y="279"/>
                  </a:lnTo>
                  <a:lnTo>
                    <a:pt x="635" y="284"/>
                  </a:lnTo>
                  <a:lnTo>
                    <a:pt x="705" y="289"/>
                  </a:lnTo>
                  <a:lnTo>
                    <a:pt x="770" y="284"/>
                  </a:lnTo>
                  <a:lnTo>
                    <a:pt x="835" y="269"/>
                  </a:lnTo>
                  <a:lnTo>
                    <a:pt x="895" y="249"/>
                  </a:lnTo>
                  <a:lnTo>
                    <a:pt x="955" y="214"/>
                  </a:lnTo>
                  <a:lnTo>
                    <a:pt x="910" y="259"/>
                  </a:lnTo>
                  <a:lnTo>
                    <a:pt x="810" y="364"/>
                  </a:lnTo>
                  <a:lnTo>
                    <a:pt x="760" y="429"/>
                  </a:lnTo>
                  <a:lnTo>
                    <a:pt x="710" y="499"/>
                  </a:lnTo>
                  <a:lnTo>
                    <a:pt x="670" y="564"/>
                  </a:lnTo>
                  <a:lnTo>
                    <a:pt x="660" y="599"/>
                  </a:lnTo>
                  <a:lnTo>
                    <a:pt x="650" y="629"/>
                  </a:lnTo>
                  <a:lnTo>
                    <a:pt x="640" y="659"/>
                  </a:lnTo>
                  <a:lnTo>
                    <a:pt x="625" y="689"/>
                  </a:lnTo>
                  <a:lnTo>
                    <a:pt x="605" y="714"/>
                  </a:lnTo>
                  <a:lnTo>
                    <a:pt x="580" y="744"/>
                  </a:lnTo>
                  <a:lnTo>
                    <a:pt x="545" y="764"/>
                  </a:lnTo>
                  <a:lnTo>
                    <a:pt x="510" y="784"/>
                  </a:lnTo>
                  <a:lnTo>
                    <a:pt x="475" y="794"/>
                  </a:lnTo>
                  <a:lnTo>
                    <a:pt x="435" y="799"/>
                  </a:lnTo>
                  <a:lnTo>
                    <a:pt x="390" y="799"/>
                  </a:lnTo>
                  <a:lnTo>
                    <a:pt x="345" y="789"/>
                  </a:lnTo>
                  <a:lnTo>
                    <a:pt x="300" y="764"/>
                  </a:lnTo>
                  <a:lnTo>
                    <a:pt x="255" y="734"/>
                  </a:lnTo>
                  <a:lnTo>
                    <a:pt x="215" y="689"/>
                  </a:lnTo>
                  <a:lnTo>
                    <a:pt x="170" y="634"/>
                  </a:lnTo>
                  <a:lnTo>
                    <a:pt x="130" y="559"/>
                  </a:lnTo>
                  <a:lnTo>
                    <a:pt x="90" y="474"/>
                  </a:lnTo>
                  <a:lnTo>
                    <a:pt x="55" y="364"/>
                  </a:lnTo>
                  <a:lnTo>
                    <a:pt x="30" y="269"/>
                  </a:lnTo>
                  <a:lnTo>
                    <a:pt x="10" y="190"/>
                  </a:lnTo>
                  <a:lnTo>
                    <a:pt x="5" y="125"/>
                  </a:lnTo>
                  <a:lnTo>
                    <a:pt x="0" y="70"/>
                  </a:lnTo>
                  <a:lnTo>
                    <a:pt x="0" y="3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5E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44" name="Freeform 190"/>
            <p:cNvSpPr>
              <a:spLocks/>
            </p:cNvSpPr>
            <p:nvPr/>
          </p:nvSpPr>
          <p:spPr bwMode="auto">
            <a:xfrm>
              <a:off x="5505450" y="3767906"/>
              <a:ext cx="527050" cy="4132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0" y="55"/>
                </a:cxn>
                <a:cxn ang="0">
                  <a:pos x="100" y="105"/>
                </a:cxn>
                <a:cxn ang="0">
                  <a:pos x="155" y="150"/>
                </a:cxn>
                <a:cxn ang="0">
                  <a:pos x="215" y="189"/>
                </a:cxn>
                <a:cxn ang="0">
                  <a:pos x="280" y="224"/>
                </a:cxn>
                <a:cxn ang="0">
                  <a:pos x="345" y="254"/>
                </a:cxn>
                <a:cxn ang="0">
                  <a:pos x="410" y="274"/>
                </a:cxn>
                <a:cxn ang="0">
                  <a:pos x="475" y="294"/>
                </a:cxn>
                <a:cxn ang="0">
                  <a:pos x="475" y="294"/>
                </a:cxn>
                <a:cxn ang="0">
                  <a:pos x="520" y="304"/>
                </a:cxn>
                <a:cxn ang="0">
                  <a:pos x="565" y="304"/>
                </a:cxn>
                <a:cxn ang="0">
                  <a:pos x="610" y="304"/>
                </a:cxn>
                <a:cxn ang="0">
                  <a:pos x="655" y="304"/>
                </a:cxn>
                <a:cxn ang="0">
                  <a:pos x="700" y="294"/>
                </a:cxn>
                <a:cxn ang="0">
                  <a:pos x="745" y="284"/>
                </a:cxn>
                <a:cxn ang="0">
                  <a:pos x="790" y="269"/>
                </a:cxn>
                <a:cxn ang="0">
                  <a:pos x="830" y="249"/>
                </a:cxn>
                <a:cxn ang="0">
                  <a:pos x="830" y="249"/>
                </a:cxn>
                <a:cxn ang="0">
                  <a:pos x="780" y="304"/>
                </a:cxn>
                <a:cxn ang="0">
                  <a:pos x="715" y="379"/>
                </a:cxn>
                <a:cxn ang="0">
                  <a:pos x="680" y="419"/>
                </a:cxn>
                <a:cxn ang="0">
                  <a:pos x="650" y="464"/>
                </a:cxn>
                <a:cxn ang="0">
                  <a:pos x="625" y="514"/>
                </a:cxn>
                <a:cxn ang="0">
                  <a:pos x="610" y="564"/>
                </a:cxn>
                <a:cxn ang="0">
                  <a:pos x="610" y="564"/>
                </a:cxn>
                <a:cxn ang="0">
                  <a:pos x="600" y="584"/>
                </a:cxn>
                <a:cxn ang="0">
                  <a:pos x="580" y="604"/>
                </a:cxn>
                <a:cxn ang="0">
                  <a:pos x="560" y="624"/>
                </a:cxn>
                <a:cxn ang="0">
                  <a:pos x="530" y="634"/>
                </a:cxn>
                <a:cxn ang="0">
                  <a:pos x="500" y="644"/>
                </a:cxn>
                <a:cxn ang="0">
                  <a:pos x="465" y="649"/>
                </a:cxn>
                <a:cxn ang="0">
                  <a:pos x="425" y="649"/>
                </a:cxn>
                <a:cxn ang="0">
                  <a:pos x="385" y="649"/>
                </a:cxn>
                <a:cxn ang="0">
                  <a:pos x="345" y="639"/>
                </a:cxn>
                <a:cxn ang="0">
                  <a:pos x="305" y="624"/>
                </a:cxn>
                <a:cxn ang="0">
                  <a:pos x="260" y="604"/>
                </a:cxn>
                <a:cxn ang="0">
                  <a:pos x="225" y="579"/>
                </a:cxn>
                <a:cxn ang="0">
                  <a:pos x="185" y="549"/>
                </a:cxn>
                <a:cxn ang="0">
                  <a:pos x="155" y="514"/>
                </a:cxn>
                <a:cxn ang="0">
                  <a:pos x="125" y="474"/>
                </a:cxn>
                <a:cxn ang="0">
                  <a:pos x="100" y="424"/>
                </a:cxn>
                <a:cxn ang="0">
                  <a:pos x="100" y="424"/>
                </a:cxn>
                <a:cxn ang="0">
                  <a:pos x="60" y="324"/>
                </a:cxn>
                <a:cxn ang="0">
                  <a:pos x="35" y="239"/>
                </a:cxn>
                <a:cxn ang="0">
                  <a:pos x="15" y="169"/>
                </a:cxn>
                <a:cxn ang="0">
                  <a:pos x="5" y="110"/>
                </a:cxn>
                <a:cxn ang="0">
                  <a:pos x="0" y="6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30" h="649">
                  <a:moveTo>
                    <a:pt x="0" y="0"/>
                  </a:moveTo>
                  <a:lnTo>
                    <a:pt x="0" y="0"/>
                  </a:lnTo>
                  <a:lnTo>
                    <a:pt x="50" y="55"/>
                  </a:lnTo>
                  <a:lnTo>
                    <a:pt x="100" y="105"/>
                  </a:lnTo>
                  <a:lnTo>
                    <a:pt x="155" y="150"/>
                  </a:lnTo>
                  <a:lnTo>
                    <a:pt x="215" y="189"/>
                  </a:lnTo>
                  <a:lnTo>
                    <a:pt x="280" y="224"/>
                  </a:lnTo>
                  <a:lnTo>
                    <a:pt x="345" y="254"/>
                  </a:lnTo>
                  <a:lnTo>
                    <a:pt x="410" y="274"/>
                  </a:lnTo>
                  <a:lnTo>
                    <a:pt x="475" y="294"/>
                  </a:lnTo>
                  <a:lnTo>
                    <a:pt x="520" y="304"/>
                  </a:lnTo>
                  <a:lnTo>
                    <a:pt x="565" y="304"/>
                  </a:lnTo>
                  <a:lnTo>
                    <a:pt x="610" y="304"/>
                  </a:lnTo>
                  <a:lnTo>
                    <a:pt x="655" y="304"/>
                  </a:lnTo>
                  <a:lnTo>
                    <a:pt x="700" y="294"/>
                  </a:lnTo>
                  <a:lnTo>
                    <a:pt x="745" y="284"/>
                  </a:lnTo>
                  <a:lnTo>
                    <a:pt x="790" y="269"/>
                  </a:lnTo>
                  <a:lnTo>
                    <a:pt x="830" y="249"/>
                  </a:lnTo>
                  <a:lnTo>
                    <a:pt x="780" y="304"/>
                  </a:lnTo>
                  <a:lnTo>
                    <a:pt x="715" y="379"/>
                  </a:lnTo>
                  <a:lnTo>
                    <a:pt x="680" y="419"/>
                  </a:lnTo>
                  <a:lnTo>
                    <a:pt x="650" y="464"/>
                  </a:lnTo>
                  <a:lnTo>
                    <a:pt x="625" y="514"/>
                  </a:lnTo>
                  <a:lnTo>
                    <a:pt x="610" y="564"/>
                  </a:lnTo>
                  <a:lnTo>
                    <a:pt x="600" y="584"/>
                  </a:lnTo>
                  <a:lnTo>
                    <a:pt x="580" y="604"/>
                  </a:lnTo>
                  <a:lnTo>
                    <a:pt x="560" y="624"/>
                  </a:lnTo>
                  <a:lnTo>
                    <a:pt x="530" y="634"/>
                  </a:lnTo>
                  <a:lnTo>
                    <a:pt x="500" y="644"/>
                  </a:lnTo>
                  <a:lnTo>
                    <a:pt x="465" y="649"/>
                  </a:lnTo>
                  <a:lnTo>
                    <a:pt x="425" y="649"/>
                  </a:lnTo>
                  <a:lnTo>
                    <a:pt x="385" y="649"/>
                  </a:lnTo>
                  <a:lnTo>
                    <a:pt x="345" y="639"/>
                  </a:lnTo>
                  <a:lnTo>
                    <a:pt x="305" y="624"/>
                  </a:lnTo>
                  <a:lnTo>
                    <a:pt x="260" y="604"/>
                  </a:lnTo>
                  <a:lnTo>
                    <a:pt x="225" y="579"/>
                  </a:lnTo>
                  <a:lnTo>
                    <a:pt x="185" y="549"/>
                  </a:lnTo>
                  <a:lnTo>
                    <a:pt x="155" y="514"/>
                  </a:lnTo>
                  <a:lnTo>
                    <a:pt x="125" y="474"/>
                  </a:lnTo>
                  <a:lnTo>
                    <a:pt x="100" y="424"/>
                  </a:lnTo>
                  <a:lnTo>
                    <a:pt x="60" y="324"/>
                  </a:lnTo>
                  <a:lnTo>
                    <a:pt x="35" y="239"/>
                  </a:lnTo>
                  <a:lnTo>
                    <a:pt x="15" y="169"/>
                  </a:lnTo>
                  <a:lnTo>
                    <a:pt x="5" y="110"/>
                  </a:lnTo>
                  <a:lnTo>
                    <a:pt x="0" y="6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</p:sp>
        <p:pic>
          <p:nvPicPr>
            <p:cNvPr id="945" name="Picture 18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480050" y="3761538"/>
              <a:ext cx="561975" cy="467426"/>
            </a:xfrm>
            <a:prstGeom prst="rect">
              <a:avLst/>
            </a:prstGeom>
            <a:noFill/>
          </p:spPr>
        </p:pic>
        <p:sp>
          <p:nvSpPr>
            <p:cNvPr id="946" name="Freeform 188"/>
            <p:cNvSpPr>
              <a:spLocks/>
            </p:cNvSpPr>
            <p:nvPr/>
          </p:nvSpPr>
          <p:spPr bwMode="auto">
            <a:xfrm>
              <a:off x="5943600" y="3303665"/>
              <a:ext cx="355600" cy="473794"/>
            </a:xfrm>
            <a:custGeom>
              <a:avLst/>
              <a:gdLst/>
              <a:ahLst/>
              <a:cxnLst>
                <a:cxn ang="0">
                  <a:pos x="40" y="674"/>
                </a:cxn>
                <a:cxn ang="0">
                  <a:pos x="40" y="674"/>
                </a:cxn>
                <a:cxn ang="0">
                  <a:pos x="25" y="634"/>
                </a:cxn>
                <a:cxn ang="0">
                  <a:pos x="10" y="584"/>
                </a:cxn>
                <a:cxn ang="0">
                  <a:pos x="5" y="529"/>
                </a:cxn>
                <a:cxn ang="0">
                  <a:pos x="0" y="474"/>
                </a:cxn>
                <a:cxn ang="0">
                  <a:pos x="0" y="414"/>
                </a:cxn>
                <a:cxn ang="0">
                  <a:pos x="10" y="354"/>
                </a:cxn>
                <a:cxn ang="0">
                  <a:pos x="20" y="294"/>
                </a:cxn>
                <a:cxn ang="0">
                  <a:pos x="40" y="239"/>
                </a:cxn>
                <a:cxn ang="0">
                  <a:pos x="40" y="239"/>
                </a:cxn>
                <a:cxn ang="0">
                  <a:pos x="60" y="205"/>
                </a:cxn>
                <a:cxn ang="0">
                  <a:pos x="75" y="170"/>
                </a:cxn>
                <a:cxn ang="0">
                  <a:pos x="100" y="140"/>
                </a:cxn>
                <a:cxn ang="0">
                  <a:pos x="120" y="110"/>
                </a:cxn>
                <a:cxn ang="0">
                  <a:pos x="145" y="90"/>
                </a:cxn>
                <a:cxn ang="0">
                  <a:pos x="170" y="65"/>
                </a:cxn>
                <a:cxn ang="0">
                  <a:pos x="195" y="45"/>
                </a:cxn>
                <a:cxn ang="0">
                  <a:pos x="220" y="30"/>
                </a:cxn>
                <a:cxn ang="0">
                  <a:pos x="250" y="20"/>
                </a:cxn>
                <a:cxn ang="0">
                  <a:pos x="275" y="10"/>
                </a:cxn>
                <a:cxn ang="0">
                  <a:pos x="305" y="5"/>
                </a:cxn>
                <a:cxn ang="0">
                  <a:pos x="330" y="0"/>
                </a:cxn>
                <a:cxn ang="0">
                  <a:pos x="360" y="0"/>
                </a:cxn>
                <a:cxn ang="0">
                  <a:pos x="385" y="5"/>
                </a:cxn>
                <a:cxn ang="0">
                  <a:pos x="410" y="10"/>
                </a:cxn>
                <a:cxn ang="0">
                  <a:pos x="435" y="20"/>
                </a:cxn>
                <a:cxn ang="0">
                  <a:pos x="435" y="20"/>
                </a:cxn>
                <a:cxn ang="0">
                  <a:pos x="460" y="35"/>
                </a:cxn>
                <a:cxn ang="0">
                  <a:pos x="480" y="55"/>
                </a:cxn>
                <a:cxn ang="0">
                  <a:pos x="495" y="75"/>
                </a:cxn>
                <a:cxn ang="0">
                  <a:pos x="510" y="100"/>
                </a:cxn>
                <a:cxn ang="0">
                  <a:pos x="525" y="125"/>
                </a:cxn>
                <a:cxn ang="0">
                  <a:pos x="535" y="155"/>
                </a:cxn>
                <a:cxn ang="0">
                  <a:pos x="555" y="220"/>
                </a:cxn>
                <a:cxn ang="0">
                  <a:pos x="560" y="294"/>
                </a:cxn>
                <a:cxn ang="0">
                  <a:pos x="555" y="369"/>
                </a:cxn>
                <a:cxn ang="0">
                  <a:pos x="540" y="444"/>
                </a:cxn>
                <a:cxn ang="0">
                  <a:pos x="510" y="524"/>
                </a:cxn>
                <a:cxn ang="0">
                  <a:pos x="510" y="524"/>
                </a:cxn>
                <a:cxn ang="0">
                  <a:pos x="475" y="594"/>
                </a:cxn>
                <a:cxn ang="0">
                  <a:pos x="435" y="654"/>
                </a:cxn>
                <a:cxn ang="0">
                  <a:pos x="390" y="704"/>
                </a:cxn>
                <a:cxn ang="0">
                  <a:pos x="340" y="744"/>
                </a:cxn>
                <a:cxn ang="0">
                  <a:pos x="340" y="744"/>
                </a:cxn>
                <a:cxn ang="0">
                  <a:pos x="305" y="719"/>
                </a:cxn>
                <a:cxn ang="0">
                  <a:pos x="270" y="694"/>
                </a:cxn>
                <a:cxn ang="0">
                  <a:pos x="225" y="679"/>
                </a:cxn>
                <a:cxn ang="0">
                  <a:pos x="200" y="674"/>
                </a:cxn>
                <a:cxn ang="0">
                  <a:pos x="175" y="669"/>
                </a:cxn>
                <a:cxn ang="0">
                  <a:pos x="175" y="669"/>
                </a:cxn>
                <a:cxn ang="0">
                  <a:pos x="105" y="669"/>
                </a:cxn>
                <a:cxn ang="0">
                  <a:pos x="70" y="674"/>
                </a:cxn>
                <a:cxn ang="0">
                  <a:pos x="45" y="674"/>
                </a:cxn>
                <a:cxn ang="0">
                  <a:pos x="45" y="674"/>
                </a:cxn>
                <a:cxn ang="0">
                  <a:pos x="40" y="674"/>
                </a:cxn>
                <a:cxn ang="0">
                  <a:pos x="40" y="674"/>
                </a:cxn>
              </a:cxnLst>
              <a:rect l="0" t="0" r="r" b="b"/>
              <a:pathLst>
                <a:path w="560" h="744">
                  <a:moveTo>
                    <a:pt x="40" y="674"/>
                  </a:moveTo>
                  <a:lnTo>
                    <a:pt x="40" y="674"/>
                  </a:lnTo>
                  <a:lnTo>
                    <a:pt x="25" y="634"/>
                  </a:lnTo>
                  <a:lnTo>
                    <a:pt x="10" y="584"/>
                  </a:lnTo>
                  <a:lnTo>
                    <a:pt x="5" y="529"/>
                  </a:lnTo>
                  <a:lnTo>
                    <a:pt x="0" y="474"/>
                  </a:lnTo>
                  <a:lnTo>
                    <a:pt x="0" y="414"/>
                  </a:lnTo>
                  <a:lnTo>
                    <a:pt x="10" y="354"/>
                  </a:lnTo>
                  <a:lnTo>
                    <a:pt x="20" y="294"/>
                  </a:lnTo>
                  <a:lnTo>
                    <a:pt x="40" y="239"/>
                  </a:lnTo>
                  <a:lnTo>
                    <a:pt x="60" y="205"/>
                  </a:lnTo>
                  <a:lnTo>
                    <a:pt x="75" y="170"/>
                  </a:lnTo>
                  <a:lnTo>
                    <a:pt x="100" y="140"/>
                  </a:lnTo>
                  <a:lnTo>
                    <a:pt x="120" y="110"/>
                  </a:lnTo>
                  <a:lnTo>
                    <a:pt x="145" y="90"/>
                  </a:lnTo>
                  <a:lnTo>
                    <a:pt x="170" y="65"/>
                  </a:lnTo>
                  <a:lnTo>
                    <a:pt x="195" y="45"/>
                  </a:lnTo>
                  <a:lnTo>
                    <a:pt x="220" y="30"/>
                  </a:lnTo>
                  <a:lnTo>
                    <a:pt x="250" y="20"/>
                  </a:lnTo>
                  <a:lnTo>
                    <a:pt x="275" y="10"/>
                  </a:lnTo>
                  <a:lnTo>
                    <a:pt x="305" y="5"/>
                  </a:lnTo>
                  <a:lnTo>
                    <a:pt x="330" y="0"/>
                  </a:lnTo>
                  <a:lnTo>
                    <a:pt x="360" y="0"/>
                  </a:lnTo>
                  <a:lnTo>
                    <a:pt x="385" y="5"/>
                  </a:lnTo>
                  <a:lnTo>
                    <a:pt x="410" y="10"/>
                  </a:lnTo>
                  <a:lnTo>
                    <a:pt x="435" y="20"/>
                  </a:lnTo>
                  <a:lnTo>
                    <a:pt x="460" y="35"/>
                  </a:lnTo>
                  <a:lnTo>
                    <a:pt x="480" y="55"/>
                  </a:lnTo>
                  <a:lnTo>
                    <a:pt x="495" y="75"/>
                  </a:lnTo>
                  <a:lnTo>
                    <a:pt x="510" y="100"/>
                  </a:lnTo>
                  <a:lnTo>
                    <a:pt x="525" y="125"/>
                  </a:lnTo>
                  <a:lnTo>
                    <a:pt x="535" y="155"/>
                  </a:lnTo>
                  <a:lnTo>
                    <a:pt x="555" y="220"/>
                  </a:lnTo>
                  <a:lnTo>
                    <a:pt x="560" y="294"/>
                  </a:lnTo>
                  <a:lnTo>
                    <a:pt x="555" y="369"/>
                  </a:lnTo>
                  <a:lnTo>
                    <a:pt x="540" y="444"/>
                  </a:lnTo>
                  <a:lnTo>
                    <a:pt x="510" y="524"/>
                  </a:lnTo>
                  <a:lnTo>
                    <a:pt x="475" y="594"/>
                  </a:lnTo>
                  <a:lnTo>
                    <a:pt x="435" y="654"/>
                  </a:lnTo>
                  <a:lnTo>
                    <a:pt x="390" y="704"/>
                  </a:lnTo>
                  <a:lnTo>
                    <a:pt x="340" y="744"/>
                  </a:lnTo>
                  <a:lnTo>
                    <a:pt x="305" y="719"/>
                  </a:lnTo>
                  <a:lnTo>
                    <a:pt x="270" y="694"/>
                  </a:lnTo>
                  <a:lnTo>
                    <a:pt x="225" y="679"/>
                  </a:lnTo>
                  <a:lnTo>
                    <a:pt x="200" y="674"/>
                  </a:lnTo>
                  <a:lnTo>
                    <a:pt x="175" y="669"/>
                  </a:lnTo>
                  <a:lnTo>
                    <a:pt x="105" y="669"/>
                  </a:lnTo>
                  <a:lnTo>
                    <a:pt x="70" y="674"/>
                  </a:lnTo>
                  <a:lnTo>
                    <a:pt x="45" y="674"/>
                  </a:lnTo>
                  <a:lnTo>
                    <a:pt x="40" y="674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47" name="Freeform 187"/>
            <p:cNvSpPr>
              <a:spLocks/>
            </p:cNvSpPr>
            <p:nvPr/>
          </p:nvSpPr>
          <p:spPr bwMode="auto">
            <a:xfrm>
              <a:off x="5972175" y="3319585"/>
              <a:ext cx="327025" cy="461057"/>
            </a:xfrm>
            <a:custGeom>
              <a:avLst/>
              <a:gdLst/>
              <a:ahLst/>
              <a:cxnLst>
                <a:cxn ang="0">
                  <a:pos x="405" y="15"/>
                </a:cxn>
                <a:cxn ang="0">
                  <a:pos x="405" y="15"/>
                </a:cxn>
                <a:cxn ang="0">
                  <a:pos x="385" y="5"/>
                </a:cxn>
                <a:cxn ang="0">
                  <a:pos x="360" y="0"/>
                </a:cxn>
                <a:cxn ang="0">
                  <a:pos x="335" y="0"/>
                </a:cxn>
                <a:cxn ang="0">
                  <a:pos x="315" y="0"/>
                </a:cxn>
                <a:cxn ang="0">
                  <a:pos x="290" y="5"/>
                </a:cxn>
                <a:cxn ang="0">
                  <a:pos x="265" y="15"/>
                </a:cxn>
                <a:cxn ang="0">
                  <a:pos x="215" y="45"/>
                </a:cxn>
                <a:cxn ang="0">
                  <a:pos x="165" y="85"/>
                </a:cxn>
                <a:cxn ang="0">
                  <a:pos x="120" y="135"/>
                </a:cxn>
                <a:cxn ang="0">
                  <a:pos x="80" y="199"/>
                </a:cxn>
                <a:cxn ang="0">
                  <a:pos x="50" y="269"/>
                </a:cxn>
                <a:cxn ang="0">
                  <a:pos x="50" y="269"/>
                </a:cxn>
                <a:cxn ang="0">
                  <a:pos x="30" y="319"/>
                </a:cxn>
                <a:cxn ang="0">
                  <a:pos x="15" y="374"/>
                </a:cxn>
                <a:cxn ang="0">
                  <a:pos x="5" y="424"/>
                </a:cxn>
                <a:cxn ang="0">
                  <a:pos x="0" y="474"/>
                </a:cxn>
                <a:cxn ang="0">
                  <a:pos x="0" y="519"/>
                </a:cxn>
                <a:cxn ang="0">
                  <a:pos x="5" y="564"/>
                </a:cxn>
                <a:cxn ang="0">
                  <a:pos x="15" y="609"/>
                </a:cxn>
                <a:cxn ang="0">
                  <a:pos x="25" y="644"/>
                </a:cxn>
                <a:cxn ang="0">
                  <a:pos x="25" y="644"/>
                </a:cxn>
                <a:cxn ang="0">
                  <a:pos x="65" y="644"/>
                </a:cxn>
                <a:cxn ang="0">
                  <a:pos x="130" y="644"/>
                </a:cxn>
                <a:cxn ang="0">
                  <a:pos x="130" y="644"/>
                </a:cxn>
                <a:cxn ang="0">
                  <a:pos x="155" y="649"/>
                </a:cxn>
                <a:cxn ang="0">
                  <a:pos x="180" y="654"/>
                </a:cxn>
                <a:cxn ang="0">
                  <a:pos x="225" y="674"/>
                </a:cxn>
                <a:cxn ang="0">
                  <a:pos x="265" y="699"/>
                </a:cxn>
                <a:cxn ang="0">
                  <a:pos x="300" y="724"/>
                </a:cxn>
                <a:cxn ang="0">
                  <a:pos x="300" y="724"/>
                </a:cxn>
                <a:cxn ang="0">
                  <a:pos x="345" y="684"/>
                </a:cxn>
                <a:cxn ang="0">
                  <a:pos x="390" y="629"/>
                </a:cxn>
                <a:cxn ang="0">
                  <a:pos x="435" y="569"/>
                </a:cxn>
                <a:cxn ang="0">
                  <a:pos x="470" y="494"/>
                </a:cxn>
                <a:cxn ang="0">
                  <a:pos x="470" y="494"/>
                </a:cxn>
                <a:cxn ang="0">
                  <a:pos x="495" y="419"/>
                </a:cxn>
                <a:cxn ang="0">
                  <a:pos x="510" y="344"/>
                </a:cxn>
                <a:cxn ang="0">
                  <a:pos x="515" y="269"/>
                </a:cxn>
                <a:cxn ang="0">
                  <a:pos x="510" y="204"/>
                </a:cxn>
                <a:cxn ang="0">
                  <a:pos x="500" y="140"/>
                </a:cxn>
                <a:cxn ang="0">
                  <a:pos x="475" y="90"/>
                </a:cxn>
                <a:cxn ang="0">
                  <a:pos x="460" y="65"/>
                </a:cxn>
                <a:cxn ang="0">
                  <a:pos x="445" y="45"/>
                </a:cxn>
                <a:cxn ang="0">
                  <a:pos x="425" y="30"/>
                </a:cxn>
                <a:cxn ang="0">
                  <a:pos x="405" y="15"/>
                </a:cxn>
                <a:cxn ang="0">
                  <a:pos x="405" y="15"/>
                </a:cxn>
              </a:cxnLst>
              <a:rect l="0" t="0" r="r" b="b"/>
              <a:pathLst>
                <a:path w="515" h="724">
                  <a:moveTo>
                    <a:pt x="405" y="15"/>
                  </a:moveTo>
                  <a:lnTo>
                    <a:pt x="405" y="15"/>
                  </a:lnTo>
                  <a:lnTo>
                    <a:pt x="385" y="5"/>
                  </a:lnTo>
                  <a:lnTo>
                    <a:pt x="360" y="0"/>
                  </a:lnTo>
                  <a:lnTo>
                    <a:pt x="335" y="0"/>
                  </a:lnTo>
                  <a:lnTo>
                    <a:pt x="315" y="0"/>
                  </a:lnTo>
                  <a:lnTo>
                    <a:pt x="290" y="5"/>
                  </a:lnTo>
                  <a:lnTo>
                    <a:pt x="265" y="15"/>
                  </a:lnTo>
                  <a:lnTo>
                    <a:pt x="215" y="45"/>
                  </a:lnTo>
                  <a:lnTo>
                    <a:pt x="165" y="85"/>
                  </a:lnTo>
                  <a:lnTo>
                    <a:pt x="120" y="135"/>
                  </a:lnTo>
                  <a:lnTo>
                    <a:pt x="80" y="199"/>
                  </a:lnTo>
                  <a:lnTo>
                    <a:pt x="50" y="269"/>
                  </a:lnTo>
                  <a:lnTo>
                    <a:pt x="30" y="319"/>
                  </a:lnTo>
                  <a:lnTo>
                    <a:pt x="15" y="374"/>
                  </a:lnTo>
                  <a:lnTo>
                    <a:pt x="5" y="424"/>
                  </a:lnTo>
                  <a:lnTo>
                    <a:pt x="0" y="474"/>
                  </a:lnTo>
                  <a:lnTo>
                    <a:pt x="0" y="519"/>
                  </a:lnTo>
                  <a:lnTo>
                    <a:pt x="5" y="564"/>
                  </a:lnTo>
                  <a:lnTo>
                    <a:pt x="15" y="609"/>
                  </a:lnTo>
                  <a:lnTo>
                    <a:pt x="25" y="644"/>
                  </a:lnTo>
                  <a:lnTo>
                    <a:pt x="65" y="644"/>
                  </a:lnTo>
                  <a:lnTo>
                    <a:pt x="130" y="644"/>
                  </a:lnTo>
                  <a:lnTo>
                    <a:pt x="155" y="649"/>
                  </a:lnTo>
                  <a:lnTo>
                    <a:pt x="180" y="654"/>
                  </a:lnTo>
                  <a:lnTo>
                    <a:pt x="225" y="674"/>
                  </a:lnTo>
                  <a:lnTo>
                    <a:pt x="265" y="699"/>
                  </a:lnTo>
                  <a:lnTo>
                    <a:pt x="300" y="724"/>
                  </a:lnTo>
                  <a:lnTo>
                    <a:pt x="345" y="684"/>
                  </a:lnTo>
                  <a:lnTo>
                    <a:pt x="390" y="629"/>
                  </a:lnTo>
                  <a:lnTo>
                    <a:pt x="435" y="569"/>
                  </a:lnTo>
                  <a:lnTo>
                    <a:pt x="470" y="494"/>
                  </a:lnTo>
                  <a:lnTo>
                    <a:pt x="495" y="419"/>
                  </a:lnTo>
                  <a:lnTo>
                    <a:pt x="510" y="344"/>
                  </a:lnTo>
                  <a:lnTo>
                    <a:pt x="515" y="269"/>
                  </a:lnTo>
                  <a:lnTo>
                    <a:pt x="510" y="204"/>
                  </a:lnTo>
                  <a:lnTo>
                    <a:pt x="500" y="140"/>
                  </a:lnTo>
                  <a:lnTo>
                    <a:pt x="475" y="90"/>
                  </a:lnTo>
                  <a:lnTo>
                    <a:pt x="460" y="65"/>
                  </a:lnTo>
                  <a:lnTo>
                    <a:pt x="445" y="45"/>
                  </a:lnTo>
                  <a:lnTo>
                    <a:pt x="425" y="30"/>
                  </a:lnTo>
                  <a:lnTo>
                    <a:pt x="405" y="15"/>
                  </a:lnTo>
                  <a:close/>
                </a:path>
              </a:pathLst>
            </a:custGeom>
            <a:solidFill>
              <a:srgbClr val="FF73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48" name="Freeform 186"/>
            <p:cNvSpPr>
              <a:spLocks/>
            </p:cNvSpPr>
            <p:nvPr/>
          </p:nvSpPr>
          <p:spPr bwMode="auto">
            <a:xfrm>
              <a:off x="5991225" y="3345058"/>
              <a:ext cx="288925" cy="422848"/>
            </a:xfrm>
            <a:custGeom>
              <a:avLst/>
              <a:gdLst/>
              <a:ahLst/>
              <a:cxnLst>
                <a:cxn ang="0">
                  <a:pos x="350" y="10"/>
                </a:cxn>
                <a:cxn ang="0">
                  <a:pos x="350" y="10"/>
                </a:cxn>
                <a:cxn ang="0">
                  <a:pos x="330" y="5"/>
                </a:cxn>
                <a:cxn ang="0">
                  <a:pos x="310" y="0"/>
                </a:cxn>
                <a:cxn ang="0">
                  <a:pos x="290" y="5"/>
                </a:cxn>
                <a:cxn ang="0">
                  <a:pos x="265" y="5"/>
                </a:cxn>
                <a:cxn ang="0">
                  <a:pos x="225" y="25"/>
                </a:cxn>
                <a:cxn ang="0">
                  <a:pos x="180" y="55"/>
                </a:cxn>
                <a:cxn ang="0">
                  <a:pos x="135" y="95"/>
                </a:cxn>
                <a:cxn ang="0">
                  <a:pos x="100" y="145"/>
                </a:cxn>
                <a:cxn ang="0">
                  <a:pos x="65" y="204"/>
                </a:cxn>
                <a:cxn ang="0">
                  <a:pos x="35" y="269"/>
                </a:cxn>
                <a:cxn ang="0">
                  <a:pos x="35" y="269"/>
                </a:cxn>
                <a:cxn ang="0">
                  <a:pos x="20" y="319"/>
                </a:cxn>
                <a:cxn ang="0">
                  <a:pos x="10" y="364"/>
                </a:cxn>
                <a:cxn ang="0">
                  <a:pos x="5" y="409"/>
                </a:cxn>
                <a:cxn ang="0">
                  <a:pos x="0" y="454"/>
                </a:cxn>
                <a:cxn ang="0">
                  <a:pos x="0" y="494"/>
                </a:cxn>
                <a:cxn ang="0">
                  <a:pos x="5" y="534"/>
                </a:cxn>
                <a:cxn ang="0">
                  <a:pos x="15" y="574"/>
                </a:cxn>
                <a:cxn ang="0">
                  <a:pos x="30" y="604"/>
                </a:cxn>
                <a:cxn ang="0">
                  <a:pos x="30" y="604"/>
                </a:cxn>
                <a:cxn ang="0">
                  <a:pos x="100" y="604"/>
                </a:cxn>
                <a:cxn ang="0">
                  <a:pos x="100" y="604"/>
                </a:cxn>
                <a:cxn ang="0">
                  <a:pos x="140" y="609"/>
                </a:cxn>
                <a:cxn ang="0">
                  <a:pos x="175" y="624"/>
                </a:cxn>
                <a:cxn ang="0">
                  <a:pos x="210" y="639"/>
                </a:cxn>
                <a:cxn ang="0">
                  <a:pos x="240" y="664"/>
                </a:cxn>
                <a:cxn ang="0">
                  <a:pos x="240" y="664"/>
                </a:cxn>
                <a:cxn ang="0">
                  <a:pos x="270" y="644"/>
                </a:cxn>
                <a:cxn ang="0">
                  <a:pos x="295" y="624"/>
                </a:cxn>
                <a:cxn ang="0">
                  <a:pos x="320" y="599"/>
                </a:cxn>
                <a:cxn ang="0">
                  <a:pos x="345" y="569"/>
                </a:cxn>
                <a:cxn ang="0">
                  <a:pos x="365" y="534"/>
                </a:cxn>
                <a:cxn ang="0">
                  <a:pos x="385" y="499"/>
                </a:cxn>
                <a:cxn ang="0">
                  <a:pos x="405" y="459"/>
                </a:cxn>
                <a:cxn ang="0">
                  <a:pos x="420" y="419"/>
                </a:cxn>
                <a:cxn ang="0">
                  <a:pos x="420" y="419"/>
                </a:cxn>
                <a:cxn ang="0">
                  <a:pos x="445" y="349"/>
                </a:cxn>
                <a:cxn ang="0">
                  <a:pos x="455" y="284"/>
                </a:cxn>
                <a:cxn ang="0">
                  <a:pos x="455" y="219"/>
                </a:cxn>
                <a:cxn ang="0">
                  <a:pos x="450" y="159"/>
                </a:cxn>
                <a:cxn ang="0">
                  <a:pos x="440" y="110"/>
                </a:cxn>
                <a:cxn ang="0">
                  <a:pos x="415" y="65"/>
                </a:cxn>
                <a:cxn ang="0">
                  <a:pos x="405" y="50"/>
                </a:cxn>
                <a:cxn ang="0">
                  <a:pos x="390" y="30"/>
                </a:cxn>
                <a:cxn ang="0">
                  <a:pos x="370" y="20"/>
                </a:cxn>
                <a:cxn ang="0">
                  <a:pos x="350" y="10"/>
                </a:cxn>
                <a:cxn ang="0">
                  <a:pos x="350" y="10"/>
                </a:cxn>
              </a:cxnLst>
              <a:rect l="0" t="0" r="r" b="b"/>
              <a:pathLst>
                <a:path w="455" h="664">
                  <a:moveTo>
                    <a:pt x="350" y="10"/>
                  </a:moveTo>
                  <a:lnTo>
                    <a:pt x="350" y="10"/>
                  </a:lnTo>
                  <a:lnTo>
                    <a:pt x="330" y="5"/>
                  </a:lnTo>
                  <a:lnTo>
                    <a:pt x="310" y="0"/>
                  </a:lnTo>
                  <a:lnTo>
                    <a:pt x="290" y="5"/>
                  </a:lnTo>
                  <a:lnTo>
                    <a:pt x="265" y="5"/>
                  </a:lnTo>
                  <a:lnTo>
                    <a:pt x="225" y="25"/>
                  </a:lnTo>
                  <a:lnTo>
                    <a:pt x="180" y="55"/>
                  </a:lnTo>
                  <a:lnTo>
                    <a:pt x="135" y="95"/>
                  </a:lnTo>
                  <a:lnTo>
                    <a:pt x="100" y="145"/>
                  </a:lnTo>
                  <a:lnTo>
                    <a:pt x="65" y="204"/>
                  </a:lnTo>
                  <a:lnTo>
                    <a:pt x="35" y="269"/>
                  </a:lnTo>
                  <a:lnTo>
                    <a:pt x="20" y="319"/>
                  </a:lnTo>
                  <a:lnTo>
                    <a:pt x="10" y="364"/>
                  </a:lnTo>
                  <a:lnTo>
                    <a:pt x="5" y="409"/>
                  </a:lnTo>
                  <a:lnTo>
                    <a:pt x="0" y="454"/>
                  </a:lnTo>
                  <a:lnTo>
                    <a:pt x="0" y="494"/>
                  </a:lnTo>
                  <a:lnTo>
                    <a:pt x="5" y="534"/>
                  </a:lnTo>
                  <a:lnTo>
                    <a:pt x="15" y="574"/>
                  </a:lnTo>
                  <a:lnTo>
                    <a:pt x="30" y="604"/>
                  </a:lnTo>
                  <a:lnTo>
                    <a:pt x="100" y="604"/>
                  </a:lnTo>
                  <a:lnTo>
                    <a:pt x="140" y="609"/>
                  </a:lnTo>
                  <a:lnTo>
                    <a:pt x="175" y="624"/>
                  </a:lnTo>
                  <a:lnTo>
                    <a:pt x="210" y="639"/>
                  </a:lnTo>
                  <a:lnTo>
                    <a:pt x="240" y="664"/>
                  </a:lnTo>
                  <a:lnTo>
                    <a:pt x="270" y="644"/>
                  </a:lnTo>
                  <a:lnTo>
                    <a:pt x="295" y="624"/>
                  </a:lnTo>
                  <a:lnTo>
                    <a:pt x="320" y="599"/>
                  </a:lnTo>
                  <a:lnTo>
                    <a:pt x="345" y="569"/>
                  </a:lnTo>
                  <a:lnTo>
                    <a:pt x="365" y="534"/>
                  </a:lnTo>
                  <a:lnTo>
                    <a:pt x="385" y="499"/>
                  </a:lnTo>
                  <a:lnTo>
                    <a:pt x="405" y="459"/>
                  </a:lnTo>
                  <a:lnTo>
                    <a:pt x="420" y="419"/>
                  </a:lnTo>
                  <a:lnTo>
                    <a:pt x="445" y="349"/>
                  </a:lnTo>
                  <a:lnTo>
                    <a:pt x="455" y="284"/>
                  </a:lnTo>
                  <a:lnTo>
                    <a:pt x="455" y="219"/>
                  </a:lnTo>
                  <a:lnTo>
                    <a:pt x="450" y="159"/>
                  </a:lnTo>
                  <a:lnTo>
                    <a:pt x="440" y="110"/>
                  </a:lnTo>
                  <a:lnTo>
                    <a:pt x="415" y="65"/>
                  </a:lnTo>
                  <a:lnTo>
                    <a:pt x="405" y="50"/>
                  </a:lnTo>
                  <a:lnTo>
                    <a:pt x="390" y="30"/>
                  </a:lnTo>
                  <a:lnTo>
                    <a:pt x="370" y="20"/>
                  </a:lnTo>
                  <a:lnTo>
                    <a:pt x="35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49" name="Freeform 185"/>
            <p:cNvSpPr>
              <a:spLocks/>
            </p:cNvSpPr>
            <p:nvPr/>
          </p:nvSpPr>
          <p:spPr bwMode="auto">
            <a:xfrm>
              <a:off x="6010275" y="3345058"/>
              <a:ext cx="269875" cy="295484"/>
            </a:xfrm>
            <a:custGeom>
              <a:avLst/>
              <a:gdLst/>
              <a:ahLst/>
              <a:cxnLst>
                <a:cxn ang="0">
                  <a:pos x="300" y="70"/>
                </a:cxn>
                <a:cxn ang="0">
                  <a:pos x="300" y="70"/>
                </a:cxn>
                <a:cxn ang="0">
                  <a:pos x="315" y="80"/>
                </a:cxn>
                <a:cxn ang="0">
                  <a:pos x="335" y="90"/>
                </a:cxn>
                <a:cxn ang="0">
                  <a:pos x="350" y="105"/>
                </a:cxn>
                <a:cxn ang="0">
                  <a:pos x="365" y="120"/>
                </a:cxn>
                <a:cxn ang="0">
                  <a:pos x="385" y="164"/>
                </a:cxn>
                <a:cxn ang="0">
                  <a:pos x="400" y="214"/>
                </a:cxn>
                <a:cxn ang="0">
                  <a:pos x="405" y="269"/>
                </a:cxn>
                <a:cxn ang="0">
                  <a:pos x="405" y="329"/>
                </a:cxn>
                <a:cxn ang="0">
                  <a:pos x="395" y="394"/>
                </a:cxn>
                <a:cxn ang="0">
                  <a:pos x="375" y="464"/>
                </a:cxn>
                <a:cxn ang="0">
                  <a:pos x="375" y="464"/>
                </a:cxn>
                <a:cxn ang="0">
                  <a:pos x="390" y="419"/>
                </a:cxn>
                <a:cxn ang="0">
                  <a:pos x="390" y="419"/>
                </a:cxn>
                <a:cxn ang="0">
                  <a:pos x="415" y="349"/>
                </a:cxn>
                <a:cxn ang="0">
                  <a:pos x="425" y="284"/>
                </a:cxn>
                <a:cxn ang="0">
                  <a:pos x="425" y="219"/>
                </a:cxn>
                <a:cxn ang="0">
                  <a:pos x="420" y="159"/>
                </a:cxn>
                <a:cxn ang="0">
                  <a:pos x="410" y="110"/>
                </a:cxn>
                <a:cxn ang="0">
                  <a:pos x="385" y="65"/>
                </a:cxn>
                <a:cxn ang="0">
                  <a:pos x="375" y="50"/>
                </a:cxn>
                <a:cxn ang="0">
                  <a:pos x="360" y="30"/>
                </a:cxn>
                <a:cxn ang="0">
                  <a:pos x="340" y="20"/>
                </a:cxn>
                <a:cxn ang="0">
                  <a:pos x="320" y="10"/>
                </a:cxn>
                <a:cxn ang="0">
                  <a:pos x="320" y="10"/>
                </a:cxn>
                <a:cxn ang="0">
                  <a:pos x="300" y="5"/>
                </a:cxn>
                <a:cxn ang="0">
                  <a:pos x="280" y="0"/>
                </a:cxn>
                <a:cxn ang="0">
                  <a:pos x="260" y="5"/>
                </a:cxn>
                <a:cxn ang="0">
                  <a:pos x="235" y="5"/>
                </a:cxn>
                <a:cxn ang="0">
                  <a:pos x="195" y="25"/>
                </a:cxn>
                <a:cxn ang="0">
                  <a:pos x="150" y="55"/>
                </a:cxn>
                <a:cxn ang="0">
                  <a:pos x="105" y="95"/>
                </a:cxn>
                <a:cxn ang="0">
                  <a:pos x="70" y="145"/>
                </a:cxn>
                <a:cxn ang="0">
                  <a:pos x="35" y="204"/>
                </a:cxn>
                <a:cxn ang="0">
                  <a:pos x="5" y="269"/>
                </a:cxn>
                <a:cxn ang="0">
                  <a:pos x="5" y="269"/>
                </a:cxn>
                <a:cxn ang="0">
                  <a:pos x="0" y="289"/>
                </a:cxn>
                <a:cxn ang="0">
                  <a:pos x="0" y="289"/>
                </a:cxn>
                <a:cxn ang="0">
                  <a:pos x="30" y="229"/>
                </a:cxn>
                <a:cxn ang="0">
                  <a:pos x="65" y="179"/>
                </a:cxn>
                <a:cxn ang="0">
                  <a:pos x="100" y="140"/>
                </a:cxn>
                <a:cxn ang="0">
                  <a:pos x="140" y="105"/>
                </a:cxn>
                <a:cxn ang="0">
                  <a:pos x="180" y="80"/>
                </a:cxn>
                <a:cxn ang="0">
                  <a:pos x="220" y="65"/>
                </a:cxn>
                <a:cxn ang="0">
                  <a:pos x="260" y="60"/>
                </a:cxn>
                <a:cxn ang="0">
                  <a:pos x="280" y="65"/>
                </a:cxn>
                <a:cxn ang="0">
                  <a:pos x="300" y="70"/>
                </a:cxn>
                <a:cxn ang="0">
                  <a:pos x="300" y="70"/>
                </a:cxn>
              </a:cxnLst>
              <a:rect l="0" t="0" r="r" b="b"/>
              <a:pathLst>
                <a:path w="425" h="464">
                  <a:moveTo>
                    <a:pt x="300" y="70"/>
                  </a:moveTo>
                  <a:lnTo>
                    <a:pt x="300" y="70"/>
                  </a:lnTo>
                  <a:lnTo>
                    <a:pt x="315" y="80"/>
                  </a:lnTo>
                  <a:lnTo>
                    <a:pt x="335" y="90"/>
                  </a:lnTo>
                  <a:lnTo>
                    <a:pt x="350" y="105"/>
                  </a:lnTo>
                  <a:lnTo>
                    <a:pt x="365" y="120"/>
                  </a:lnTo>
                  <a:lnTo>
                    <a:pt x="385" y="164"/>
                  </a:lnTo>
                  <a:lnTo>
                    <a:pt x="400" y="214"/>
                  </a:lnTo>
                  <a:lnTo>
                    <a:pt x="405" y="269"/>
                  </a:lnTo>
                  <a:lnTo>
                    <a:pt x="405" y="329"/>
                  </a:lnTo>
                  <a:lnTo>
                    <a:pt x="395" y="394"/>
                  </a:lnTo>
                  <a:lnTo>
                    <a:pt x="375" y="464"/>
                  </a:lnTo>
                  <a:lnTo>
                    <a:pt x="390" y="419"/>
                  </a:lnTo>
                  <a:lnTo>
                    <a:pt x="415" y="349"/>
                  </a:lnTo>
                  <a:lnTo>
                    <a:pt x="425" y="284"/>
                  </a:lnTo>
                  <a:lnTo>
                    <a:pt x="425" y="219"/>
                  </a:lnTo>
                  <a:lnTo>
                    <a:pt x="420" y="159"/>
                  </a:lnTo>
                  <a:lnTo>
                    <a:pt x="410" y="110"/>
                  </a:lnTo>
                  <a:lnTo>
                    <a:pt x="385" y="65"/>
                  </a:lnTo>
                  <a:lnTo>
                    <a:pt x="375" y="50"/>
                  </a:lnTo>
                  <a:lnTo>
                    <a:pt x="360" y="30"/>
                  </a:lnTo>
                  <a:lnTo>
                    <a:pt x="340" y="20"/>
                  </a:lnTo>
                  <a:lnTo>
                    <a:pt x="320" y="10"/>
                  </a:lnTo>
                  <a:lnTo>
                    <a:pt x="300" y="5"/>
                  </a:lnTo>
                  <a:lnTo>
                    <a:pt x="280" y="0"/>
                  </a:lnTo>
                  <a:lnTo>
                    <a:pt x="260" y="5"/>
                  </a:lnTo>
                  <a:lnTo>
                    <a:pt x="235" y="5"/>
                  </a:lnTo>
                  <a:lnTo>
                    <a:pt x="195" y="25"/>
                  </a:lnTo>
                  <a:lnTo>
                    <a:pt x="150" y="55"/>
                  </a:lnTo>
                  <a:lnTo>
                    <a:pt x="105" y="95"/>
                  </a:lnTo>
                  <a:lnTo>
                    <a:pt x="70" y="145"/>
                  </a:lnTo>
                  <a:lnTo>
                    <a:pt x="35" y="204"/>
                  </a:lnTo>
                  <a:lnTo>
                    <a:pt x="5" y="269"/>
                  </a:lnTo>
                  <a:lnTo>
                    <a:pt x="0" y="289"/>
                  </a:lnTo>
                  <a:lnTo>
                    <a:pt x="30" y="229"/>
                  </a:lnTo>
                  <a:lnTo>
                    <a:pt x="65" y="179"/>
                  </a:lnTo>
                  <a:lnTo>
                    <a:pt x="100" y="140"/>
                  </a:lnTo>
                  <a:lnTo>
                    <a:pt x="140" y="105"/>
                  </a:lnTo>
                  <a:lnTo>
                    <a:pt x="180" y="80"/>
                  </a:lnTo>
                  <a:lnTo>
                    <a:pt x="220" y="65"/>
                  </a:lnTo>
                  <a:lnTo>
                    <a:pt x="260" y="60"/>
                  </a:lnTo>
                  <a:lnTo>
                    <a:pt x="280" y="65"/>
                  </a:lnTo>
                  <a:lnTo>
                    <a:pt x="300" y="7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50" name="Freeform 184"/>
            <p:cNvSpPr>
              <a:spLocks/>
            </p:cNvSpPr>
            <p:nvPr/>
          </p:nvSpPr>
          <p:spPr bwMode="auto">
            <a:xfrm>
              <a:off x="5965825" y="3723329"/>
              <a:ext cx="247650" cy="12736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5"/>
                </a:cxn>
                <a:cxn ang="0">
                  <a:pos x="45" y="5"/>
                </a:cxn>
                <a:cxn ang="0">
                  <a:pos x="95" y="0"/>
                </a:cxn>
                <a:cxn ang="0">
                  <a:pos x="155" y="5"/>
                </a:cxn>
                <a:cxn ang="0">
                  <a:pos x="185" y="10"/>
                </a:cxn>
                <a:cxn ang="0">
                  <a:pos x="220" y="20"/>
                </a:cxn>
                <a:cxn ang="0">
                  <a:pos x="250" y="35"/>
                </a:cxn>
                <a:cxn ang="0">
                  <a:pos x="285" y="55"/>
                </a:cxn>
                <a:cxn ang="0">
                  <a:pos x="315" y="80"/>
                </a:cxn>
                <a:cxn ang="0">
                  <a:pos x="340" y="115"/>
                </a:cxn>
                <a:cxn ang="0">
                  <a:pos x="365" y="155"/>
                </a:cxn>
                <a:cxn ang="0">
                  <a:pos x="390" y="200"/>
                </a:cxn>
                <a:cxn ang="0">
                  <a:pos x="390" y="200"/>
                </a:cxn>
                <a:cxn ang="0">
                  <a:pos x="370" y="170"/>
                </a:cxn>
                <a:cxn ang="0">
                  <a:pos x="345" y="140"/>
                </a:cxn>
                <a:cxn ang="0">
                  <a:pos x="310" y="105"/>
                </a:cxn>
                <a:cxn ang="0">
                  <a:pos x="285" y="85"/>
                </a:cxn>
                <a:cxn ang="0">
                  <a:pos x="260" y="70"/>
                </a:cxn>
                <a:cxn ang="0">
                  <a:pos x="225" y="55"/>
                </a:cxn>
                <a:cxn ang="0">
                  <a:pos x="190" y="40"/>
                </a:cxn>
                <a:cxn ang="0">
                  <a:pos x="150" y="30"/>
                </a:cxn>
                <a:cxn ang="0">
                  <a:pos x="105" y="20"/>
                </a:cxn>
                <a:cxn ang="0">
                  <a:pos x="55" y="15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390" h="200">
                  <a:moveTo>
                    <a:pt x="0" y="15"/>
                  </a:moveTo>
                  <a:lnTo>
                    <a:pt x="0" y="15"/>
                  </a:lnTo>
                  <a:lnTo>
                    <a:pt x="45" y="5"/>
                  </a:lnTo>
                  <a:lnTo>
                    <a:pt x="95" y="0"/>
                  </a:lnTo>
                  <a:lnTo>
                    <a:pt x="155" y="5"/>
                  </a:lnTo>
                  <a:lnTo>
                    <a:pt x="185" y="10"/>
                  </a:lnTo>
                  <a:lnTo>
                    <a:pt x="220" y="20"/>
                  </a:lnTo>
                  <a:lnTo>
                    <a:pt x="250" y="35"/>
                  </a:lnTo>
                  <a:lnTo>
                    <a:pt x="285" y="55"/>
                  </a:lnTo>
                  <a:lnTo>
                    <a:pt x="315" y="80"/>
                  </a:lnTo>
                  <a:lnTo>
                    <a:pt x="340" y="115"/>
                  </a:lnTo>
                  <a:lnTo>
                    <a:pt x="365" y="155"/>
                  </a:lnTo>
                  <a:lnTo>
                    <a:pt x="390" y="200"/>
                  </a:lnTo>
                  <a:lnTo>
                    <a:pt x="370" y="170"/>
                  </a:lnTo>
                  <a:lnTo>
                    <a:pt x="345" y="140"/>
                  </a:lnTo>
                  <a:lnTo>
                    <a:pt x="310" y="105"/>
                  </a:lnTo>
                  <a:lnTo>
                    <a:pt x="285" y="85"/>
                  </a:lnTo>
                  <a:lnTo>
                    <a:pt x="260" y="70"/>
                  </a:lnTo>
                  <a:lnTo>
                    <a:pt x="225" y="55"/>
                  </a:lnTo>
                  <a:lnTo>
                    <a:pt x="190" y="40"/>
                  </a:lnTo>
                  <a:lnTo>
                    <a:pt x="150" y="30"/>
                  </a:lnTo>
                  <a:lnTo>
                    <a:pt x="105" y="20"/>
                  </a:lnTo>
                  <a:lnTo>
                    <a:pt x="55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A6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51" name="Freeform 183"/>
            <p:cNvSpPr>
              <a:spLocks/>
            </p:cNvSpPr>
            <p:nvPr/>
          </p:nvSpPr>
          <p:spPr bwMode="auto">
            <a:xfrm>
              <a:off x="6042025" y="3490890"/>
              <a:ext cx="155575" cy="197414"/>
            </a:xfrm>
            <a:custGeom>
              <a:avLst/>
              <a:gdLst/>
              <a:ahLst/>
              <a:cxnLst>
                <a:cxn ang="0">
                  <a:pos x="235" y="200"/>
                </a:cxn>
                <a:cxn ang="0">
                  <a:pos x="235" y="200"/>
                </a:cxn>
                <a:cxn ang="0">
                  <a:pos x="220" y="225"/>
                </a:cxn>
                <a:cxn ang="0">
                  <a:pos x="205" y="250"/>
                </a:cxn>
                <a:cxn ang="0">
                  <a:pos x="185" y="275"/>
                </a:cxn>
                <a:cxn ang="0">
                  <a:pos x="160" y="290"/>
                </a:cxn>
                <a:cxn ang="0">
                  <a:pos x="140" y="305"/>
                </a:cxn>
                <a:cxn ang="0">
                  <a:pos x="115" y="310"/>
                </a:cxn>
                <a:cxn ang="0">
                  <a:pos x="90" y="310"/>
                </a:cxn>
                <a:cxn ang="0">
                  <a:pos x="65" y="305"/>
                </a:cxn>
                <a:cxn ang="0">
                  <a:pos x="65" y="305"/>
                </a:cxn>
                <a:cxn ang="0">
                  <a:pos x="45" y="295"/>
                </a:cxn>
                <a:cxn ang="0">
                  <a:pos x="30" y="275"/>
                </a:cxn>
                <a:cxn ang="0">
                  <a:pos x="15" y="255"/>
                </a:cxn>
                <a:cxn ang="0">
                  <a:pos x="5" y="230"/>
                </a:cxn>
                <a:cxn ang="0">
                  <a:pos x="0" y="205"/>
                </a:cxn>
                <a:cxn ang="0">
                  <a:pos x="0" y="175"/>
                </a:cxn>
                <a:cxn ang="0">
                  <a:pos x="5" y="145"/>
                </a:cxn>
                <a:cxn ang="0">
                  <a:pos x="10" y="115"/>
                </a:cxn>
                <a:cxn ang="0">
                  <a:pos x="10" y="115"/>
                </a:cxn>
                <a:cxn ang="0">
                  <a:pos x="25" y="85"/>
                </a:cxn>
                <a:cxn ang="0">
                  <a:pos x="45" y="60"/>
                </a:cxn>
                <a:cxn ang="0">
                  <a:pos x="65" y="35"/>
                </a:cxn>
                <a:cxn ang="0">
                  <a:pos x="85" y="20"/>
                </a:cxn>
                <a:cxn ang="0">
                  <a:pos x="110" y="10"/>
                </a:cxn>
                <a:cxn ang="0">
                  <a:pos x="130" y="0"/>
                </a:cxn>
                <a:cxn ang="0">
                  <a:pos x="155" y="0"/>
                </a:cxn>
                <a:cxn ang="0">
                  <a:pos x="180" y="5"/>
                </a:cxn>
                <a:cxn ang="0">
                  <a:pos x="180" y="5"/>
                </a:cxn>
                <a:cxn ang="0">
                  <a:pos x="200" y="20"/>
                </a:cxn>
                <a:cxn ang="0">
                  <a:pos x="220" y="35"/>
                </a:cxn>
                <a:cxn ang="0">
                  <a:pos x="230" y="55"/>
                </a:cxn>
                <a:cxn ang="0">
                  <a:pos x="240" y="80"/>
                </a:cxn>
                <a:cxn ang="0">
                  <a:pos x="245" y="105"/>
                </a:cxn>
                <a:cxn ang="0">
                  <a:pos x="245" y="135"/>
                </a:cxn>
                <a:cxn ang="0">
                  <a:pos x="245" y="165"/>
                </a:cxn>
                <a:cxn ang="0">
                  <a:pos x="235" y="200"/>
                </a:cxn>
                <a:cxn ang="0">
                  <a:pos x="235" y="200"/>
                </a:cxn>
              </a:cxnLst>
              <a:rect l="0" t="0" r="r" b="b"/>
              <a:pathLst>
                <a:path w="245" h="310">
                  <a:moveTo>
                    <a:pt x="235" y="200"/>
                  </a:moveTo>
                  <a:lnTo>
                    <a:pt x="235" y="200"/>
                  </a:lnTo>
                  <a:lnTo>
                    <a:pt x="220" y="225"/>
                  </a:lnTo>
                  <a:lnTo>
                    <a:pt x="205" y="250"/>
                  </a:lnTo>
                  <a:lnTo>
                    <a:pt x="185" y="275"/>
                  </a:lnTo>
                  <a:lnTo>
                    <a:pt x="160" y="290"/>
                  </a:lnTo>
                  <a:lnTo>
                    <a:pt x="140" y="305"/>
                  </a:lnTo>
                  <a:lnTo>
                    <a:pt x="115" y="310"/>
                  </a:lnTo>
                  <a:lnTo>
                    <a:pt x="90" y="310"/>
                  </a:lnTo>
                  <a:lnTo>
                    <a:pt x="65" y="305"/>
                  </a:lnTo>
                  <a:lnTo>
                    <a:pt x="45" y="295"/>
                  </a:lnTo>
                  <a:lnTo>
                    <a:pt x="30" y="275"/>
                  </a:lnTo>
                  <a:lnTo>
                    <a:pt x="15" y="255"/>
                  </a:lnTo>
                  <a:lnTo>
                    <a:pt x="5" y="230"/>
                  </a:lnTo>
                  <a:lnTo>
                    <a:pt x="0" y="205"/>
                  </a:lnTo>
                  <a:lnTo>
                    <a:pt x="0" y="175"/>
                  </a:lnTo>
                  <a:lnTo>
                    <a:pt x="5" y="145"/>
                  </a:lnTo>
                  <a:lnTo>
                    <a:pt x="10" y="115"/>
                  </a:lnTo>
                  <a:lnTo>
                    <a:pt x="25" y="85"/>
                  </a:lnTo>
                  <a:lnTo>
                    <a:pt x="45" y="60"/>
                  </a:lnTo>
                  <a:lnTo>
                    <a:pt x="65" y="35"/>
                  </a:lnTo>
                  <a:lnTo>
                    <a:pt x="85" y="20"/>
                  </a:lnTo>
                  <a:lnTo>
                    <a:pt x="110" y="10"/>
                  </a:lnTo>
                  <a:lnTo>
                    <a:pt x="130" y="0"/>
                  </a:lnTo>
                  <a:lnTo>
                    <a:pt x="155" y="0"/>
                  </a:lnTo>
                  <a:lnTo>
                    <a:pt x="180" y="5"/>
                  </a:lnTo>
                  <a:lnTo>
                    <a:pt x="200" y="20"/>
                  </a:lnTo>
                  <a:lnTo>
                    <a:pt x="220" y="35"/>
                  </a:lnTo>
                  <a:lnTo>
                    <a:pt x="230" y="55"/>
                  </a:lnTo>
                  <a:lnTo>
                    <a:pt x="240" y="80"/>
                  </a:lnTo>
                  <a:lnTo>
                    <a:pt x="245" y="105"/>
                  </a:lnTo>
                  <a:lnTo>
                    <a:pt x="245" y="135"/>
                  </a:lnTo>
                  <a:lnTo>
                    <a:pt x="245" y="165"/>
                  </a:lnTo>
                  <a:lnTo>
                    <a:pt x="235" y="200"/>
                  </a:lnTo>
                  <a:close/>
                </a:path>
              </a:pathLst>
            </a:custGeom>
            <a:solidFill>
              <a:srgbClr val="203E99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52" name="Freeform 182"/>
            <p:cNvSpPr>
              <a:spLocks/>
            </p:cNvSpPr>
            <p:nvPr/>
          </p:nvSpPr>
          <p:spPr bwMode="auto">
            <a:xfrm>
              <a:off x="6057900" y="3509994"/>
              <a:ext cx="127000" cy="159205"/>
            </a:xfrm>
            <a:custGeom>
              <a:avLst/>
              <a:gdLst/>
              <a:ahLst/>
              <a:cxnLst>
                <a:cxn ang="0">
                  <a:pos x="185" y="160"/>
                </a:cxn>
                <a:cxn ang="0">
                  <a:pos x="185" y="160"/>
                </a:cxn>
                <a:cxn ang="0">
                  <a:pos x="175" y="185"/>
                </a:cxn>
                <a:cxn ang="0">
                  <a:pos x="160" y="205"/>
                </a:cxn>
                <a:cxn ang="0">
                  <a:pos x="145" y="220"/>
                </a:cxn>
                <a:cxn ang="0">
                  <a:pos x="130" y="235"/>
                </a:cxn>
                <a:cxn ang="0">
                  <a:pos x="110" y="245"/>
                </a:cxn>
                <a:cxn ang="0">
                  <a:pos x="90" y="250"/>
                </a:cxn>
                <a:cxn ang="0">
                  <a:pos x="70" y="250"/>
                </a:cxn>
                <a:cxn ang="0">
                  <a:pos x="55" y="245"/>
                </a:cxn>
                <a:cxn ang="0">
                  <a:pos x="55" y="245"/>
                </a:cxn>
                <a:cxn ang="0">
                  <a:pos x="35" y="235"/>
                </a:cxn>
                <a:cxn ang="0">
                  <a:pos x="20" y="220"/>
                </a:cxn>
                <a:cxn ang="0">
                  <a:pos x="10" y="205"/>
                </a:cxn>
                <a:cxn ang="0">
                  <a:pos x="5" y="185"/>
                </a:cxn>
                <a:cxn ang="0">
                  <a:pos x="0" y="165"/>
                </a:cxn>
                <a:cxn ang="0">
                  <a:pos x="0" y="140"/>
                </a:cxn>
                <a:cxn ang="0">
                  <a:pos x="0" y="115"/>
                </a:cxn>
                <a:cxn ang="0">
                  <a:pos x="10" y="90"/>
                </a:cxn>
                <a:cxn ang="0">
                  <a:pos x="10" y="90"/>
                </a:cxn>
                <a:cxn ang="0">
                  <a:pos x="20" y="70"/>
                </a:cxn>
                <a:cxn ang="0">
                  <a:pos x="35" y="50"/>
                </a:cxn>
                <a:cxn ang="0">
                  <a:pos x="50" y="30"/>
                </a:cxn>
                <a:cxn ang="0">
                  <a:pos x="70" y="15"/>
                </a:cxn>
                <a:cxn ang="0">
                  <a:pos x="85" y="10"/>
                </a:cxn>
                <a:cxn ang="0">
                  <a:pos x="105" y="5"/>
                </a:cxn>
                <a:cxn ang="0">
                  <a:pos x="125" y="0"/>
                </a:cxn>
                <a:cxn ang="0">
                  <a:pos x="145" y="5"/>
                </a:cxn>
                <a:cxn ang="0">
                  <a:pos x="145" y="5"/>
                </a:cxn>
                <a:cxn ang="0">
                  <a:pos x="160" y="15"/>
                </a:cxn>
                <a:cxn ang="0">
                  <a:pos x="175" y="30"/>
                </a:cxn>
                <a:cxn ang="0">
                  <a:pos x="185" y="45"/>
                </a:cxn>
                <a:cxn ang="0">
                  <a:pos x="195" y="65"/>
                </a:cxn>
                <a:cxn ang="0">
                  <a:pos x="195" y="85"/>
                </a:cxn>
                <a:cxn ang="0">
                  <a:pos x="200" y="110"/>
                </a:cxn>
                <a:cxn ang="0">
                  <a:pos x="195" y="135"/>
                </a:cxn>
                <a:cxn ang="0">
                  <a:pos x="185" y="160"/>
                </a:cxn>
                <a:cxn ang="0">
                  <a:pos x="185" y="160"/>
                </a:cxn>
              </a:cxnLst>
              <a:rect l="0" t="0" r="r" b="b"/>
              <a:pathLst>
                <a:path w="200" h="250">
                  <a:moveTo>
                    <a:pt x="185" y="160"/>
                  </a:moveTo>
                  <a:lnTo>
                    <a:pt x="185" y="160"/>
                  </a:lnTo>
                  <a:lnTo>
                    <a:pt x="175" y="185"/>
                  </a:lnTo>
                  <a:lnTo>
                    <a:pt x="160" y="205"/>
                  </a:lnTo>
                  <a:lnTo>
                    <a:pt x="145" y="220"/>
                  </a:lnTo>
                  <a:lnTo>
                    <a:pt x="130" y="235"/>
                  </a:lnTo>
                  <a:lnTo>
                    <a:pt x="110" y="245"/>
                  </a:lnTo>
                  <a:lnTo>
                    <a:pt x="90" y="250"/>
                  </a:lnTo>
                  <a:lnTo>
                    <a:pt x="70" y="250"/>
                  </a:lnTo>
                  <a:lnTo>
                    <a:pt x="55" y="245"/>
                  </a:lnTo>
                  <a:lnTo>
                    <a:pt x="35" y="235"/>
                  </a:lnTo>
                  <a:lnTo>
                    <a:pt x="20" y="220"/>
                  </a:lnTo>
                  <a:lnTo>
                    <a:pt x="10" y="205"/>
                  </a:lnTo>
                  <a:lnTo>
                    <a:pt x="5" y="185"/>
                  </a:lnTo>
                  <a:lnTo>
                    <a:pt x="0" y="165"/>
                  </a:lnTo>
                  <a:lnTo>
                    <a:pt x="0" y="140"/>
                  </a:lnTo>
                  <a:lnTo>
                    <a:pt x="0" y="115"/>
                  </a:lnTo>
                  <a:lnTo>
                    <a:pt x="10" y="90"/>
                  </a:lnTo>
                  <a:lnTo>
                    <a:pt x="20" y="70"/>
                  </a:lnTo>
                  <a:lnTo>
                    <a:pt x="35" y="50"/>
                  </a:lnTo>
                  <a:lnTo>
                    <a:pt x="50" y="30"/>
                  </a:lnTo>
                  <a:lnTo>
                    <a:pt x="70" y="15"/>
                  </a:lnTo>
                  <a:lnTo>
                    <a:pt x="85" y="10"/>
                  </a:lnTo>
                  <a:lnTo>
                    <a:pt x="105" y="5"/>
                  </a:lnTo>
                  <a:lnTo>
                    <a:pt x="125" y="0"/>
                  </a:lnTo>
                  <a:lnTo>
                    <a:pt x="145" y="5"/>
                  </a:lnTo>
                  <a:lnTo>
                    <a:pt x="160" y="15"/>
                  </a:lnTo>
                  <a:lnTo>
                    <a:pt x="175" y="30"/>
                  </a:lnTo>
                  <a:lnTo>
                    <a:pt x="185" y="45"/>
                  </a:lnTo>
                  <a:lnTo>
                    <a:pt x="195" y="65"/>
                  </a:lnTo>
                  <a:lnTo>
                    <a:pt x="195" y="85"/>
                  </a:lnTo>
                  <a:lnTo>
                    <a:pt x="200" y="110"/>
                  </a:lnTo>
                  <a:lnTo>
                    <a:pt x="195" y="135"/>
                  </a:lnTo>
                  <a:lnTo>
                    <a:pt x="185" y="160"/>
                  </a:lnTo>
                  <a:close/>
                </a:path>
              </a:pathLst>
            </a:custGeom>
            <a:solidFill>
              <a:srgbClr val="3261AA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53" name="Freeform 181"/>
            <p:cNvSpPr>
              <a:spLocks/>
            </p:cNvSpPr>
            <p:nvPr/>
          </p:nvSpPr>
          <p:spPr bwMode="auto">
            <a:xfrm>
              <a:off x="6076950" y="3545019"/>
              <a:ext cx="82550" cy="95523"/>
            </a:xfrm>
            <a:custGeom>
              <a:avLst/>
              <a:gdLst/>
              <a:ahLst/>
              <a:cxnLst>
                <a:cxn ang="0">
                  <a:pos x="125" y="95"/>
                </a:cxn>
                <a:cxn ang="0">
                  <a:pos x="125" y="95"/>
                </a:cxn>
                <a:cxn ang="0">
                  <a:pos x="110" y="125"/>
                </a:cxn>
                <a:cxn ang="0">
                  <a:pos x="90" y="145"/>
                </a:cxn>
                <a:cxn ang="0">
                  <a:pos x="65" y="150"/>
                </a:cxn>
                <a:cxn ang="0">
                  <a:pos x="50" y="150"/>
                </a:cxn>
                <a:cxn ang="0">
                  <a:pos x="40" y="150"/>
                </a:cxn>
                <a:cxn ang="0">
                  <a:pos x="40" y="150"/>
                </a:cxn>
                <a:cxn ang="0">
                  <a:pos x="25" y="145"/>
                </a:cxn>
                <a:cxn ang="0">
                  <a:pos x="20" y="135"/>
                </a:cxn>
                <a:cxn ang="0">
                  <a:pos x="5" y="110"/>
                </a:cxn>
                <a:cxn ang="0">
                  <a:pos x="0" y="85"/>
                </a:cxn>
                <a:cxn ang="0">
                  <a:pos x="10" y="55"/>
                </a:cxn>
                <a:cxn ang="0">
                  <a:pos x="10" y="55"/>
                </a:cxn>
                <a:cxn ang="0">
                  <a:pos x="25" y="25"/>
                </a:cxn>
                <a:cxn ang="0">
                  <a:pos x="45" y="10"/>
                </a:cxn>
                <a:cxn ang="0">
                  <a:pos x="70" y="0"/>
                </a:cxn>
                <a:cxn ang="0">
                  <a:pos x="80" y="0"/>
                </a:cxn>
                <a:cxn ang="0">
                  <a:pos x="95" y="0"/>
                </a:cxn>
                <a:cxn ang="0">
                  <a:pos x="95" y="0"/>
                </a:cxn>
                <a:cxn ang="0">
                  <a:pos x="105" y="10"/>
                </a:cxn>
                <a:cxn ang="0">
                  <a:pos x="115" y="15"/>
                </a:cxn>
                <a:cxn ang="0">
                  <a:pos x="125" y="40"/>
                </a:cxn>
                <a:cxn ang="0">
                  <a:pos x="130" y="65"/>
                </a:cxn>
                <a:cxn ang="0">
                  <a:pos x="125" y="95"/>
                </a:cxn>
                <a:cxn ang="0">
                  <a:pos x="125" y="95"/>
                </a:cxn>
              </a:cxnLst>
              <a:rect l="0" t="0" r="r" b="b"/>
              <a:pathLst>
                <a:path w="130" h="150">
                  <a:moveTo>
                    <a:pt x="125" y="95"/>
                  </a:moveTo>
                  <a:lnTo>
                    <a:pt x="125" y="95"/>
                  </a:lnTo>
                  <a:lnTo>
                    <a:pt x="110" y="125"/>
                  </a:lnTo>
                  <a:lnTo>
                    <a:pt x="90" y="145"/>
                  </a:lnTo>
                  <a:lnTo>
                    <a:pt x="65" y="150"/>
                  </a:lnTo>
                  <a:lnTo>
                    <a:pt x="50" y="150"/>
                  </a:lnTo>
                  <a:lnTo>
                    <a:pt x="40" y="150"/>
                  </a:lnTo>
                  <a:lnTo>
                    <a:pt x="25" y="145"/>
                  </a:lnTo>
                  <a:lnTo>
                    <a:pt x="20" y="135"/>
                  </a:lnTo>
                  <a:lnTo>
                    <a:pt x="5" y="110"/>
                  </a:lnTo>
                  <a:lnTo>
                    <a:pt x="0" y="85"/>
                  </a:lnTo>
                  <a:lnTo>
                    <a:pt x="10" y="55"/>
                  </a:lnTo>
                  <a:lnTo>
                    <a:pt x="25" y="25"/>
                  </a:lnTo>
                  <a:lnTo>
                    <a:pt x="45" y="10"/>
                  </a:lnTo>
                  <a:lnTo>
                    <a:pt x="70" y="0"/>
                  </a:lnTo>
                  <a:lnTo>
                    <a:pt x="80" y="0"/>
                  </a:lnTo>
                  <a:lnTo>
                    <a:pt x="95" y="0"/>
                  </a:lnTo>
                  <a:lnTo>
                    <a:pt x="105" y="10"/>
                  </a:lnTo>
                  <a:lnTo>
                    <a:pt x="115" y="15"/>
                  </a:lnTo>
                  <a:lnTo>
                    <a:pt x="125" y="40"/>
                  </a:lnTo>
                  <a:lnTo>
                    <a:pt x="130" y="65"/>
                  </a:lnTo>
                  <a:lnTo>
                    <a:pt x="125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54" name="Freeform 180"/>
            <p:cNvSpPr>
              <a:spLocks/>
            </p:cNvSpPr>
            <p:nvPr/>
          </p:nvSpPr>
          <p:spPr bwMode="auto">
            <a:xfrm>
              <a:off x="6099175" y="3535467"/>
              <a:ext cx="28575" cy="38209"/>
            </a:xfrm>
            <a:custGeom>
              <a:avLst/>
              <a:gdLst/>
              <a:ahLst/>
              <a:cxnLst>
                <a:cxn ang="0">
                  <a:pos x="45" y="35"/>
                </a:cxn>
                <a:cxn ang="0">
                  <a:pos x="45" y="35"/>
                </a:cxn>
                <a:cxn ang="0">
                  <a:pos x="40" y="45"/>
                </a:cxn>
                <a:cxn ang="0">
                  <a:pos x="35" y="55"/>
                </a:cxn>
                <a:cxn ang="0">
                  <a:pos x="25" y="60"/>
                </a:cxn>
                <a:cxn ang="0">
                  <a:pos x="15" y="60"/>
                </a:cxn>
                <a:cxn ang="0">
                  <a:pos x="15" y="60"/>
                </a:cxn>
                <a:cxn ang="0">
                  <a:pos x="5" y="55"/>
                </a:cxn>
                <a:cxn ang="0">
                  <a:pos x="0" y="45"/>
                </a:cxn>
                <a:cxn ang="0">
                  <a:pos x="0" y="3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5" y="15"/>
                </a:cxn>
                <a:cxn ang="0">
                  <a:pos x="10" y="5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40" y="5"/>
                </a:cxn>
                <a:cxn ang="0">
                  <a:pos x="45" y="10"/>
                </a:cxn>
                <a:cxn ang="0">
                  <a:pos x="45" y="25"/>
                </a:cxn>
                <a:cxn ang="0">
                  <a:pos x="45" y="35"/>
                </a:cxn>
                <a:cxn ang="0">
                  <a:pos x="45" y="35"/>
                </a:cxn>
              </a:cxnLst>
              <a:rect l="0" t="0" r="r" b="b"/>
              <a:pathLst>
                <a:path w="45" h="60">
                  <a:moveTo>
                    <a:pt x="45" y="35"/>
                  </a:moveTo>
                  <a:lnTo>
                    <a:pt x="45" y="35"/>
                  </a:lnTo>
                  <a:lnTo>
                    <a:pt x="40" y="45"/>
                  </a:lnTo>
                  <a:lnTo>
                    <a:pt x="35" y="55"/>
                  </a:lnTo>
                  <a:lnTo>
                    <a:pt x="25" y="60"/>
                  </a:lnTo>
                  <a:lnTo>
                    <a:pt x="15" y="60"/>
                  </a:lnTo>
                  <a:lnTo>
                    <a:pt x="5" y="55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5" y="15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5"/>
                  </a:lnTo>
                  <a:lnTo>
                    <a:pt x="45" y="10"/>
                  </a:lnTo>
                  <a:lnTo>
                    <a:pt x="45" y="25"/>
                  </a:lnTo>
                  <a:lnTo>
                    <a:pt x="45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55" name="Freeform 179"/>
            <p:cNvSpPr>
              <a:spLocks/>
            </p:cNvSpPr>
            <p:nvPr/>
          </p:nvSpPr>
          <p:spPr bwMode="auto">
            <a:xfrm>
              <a:off x="6127750" y="3618254"/>
              <a:ext cx="19050" cy="191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25" y="5"/>
                </a:cxn>
                <a:cxn ang="0">
                  <a:pos x="30" y="15"/>
                </a:cxn>
                <a:cxn ang="0">
                  <a:pos x="30" y="15"/>
                </a:cxn>
                <a:cxn ang="0">
                  <a:pos x="25" y="25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5" y="5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15" y="0"/>
                  </a:lnTo>
                  <a:lnTo>
                    <a:pt x="25" y="5"/>
                  </a:lnTo>
                  <a:lnTo>
                    <a:pt x="30" y="15"/>
                  </a:lnTo>
                  <a:lnTo>
                    <a:pt x="25" y="25"/>
                  </a:lnTo>
                  <a:lnTo>
                    <a:pt x="10" y="30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5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56" name="Freeform 178"/>
            <p:cNvSpPr>
              <a:spLocks/>
            </p:cNvSpPr>
            <p:nvPr/>
          </p:nvSpPr>
          <p:spPr bwMode="auto">
            <a:xfrm>
              <a:off x="5505450" y="3630990"/>
              <a:ext cx="222250" cy="13373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90" y="0"/>
                </a:cxn>
                <a:cxn ang="0">
                  <a:pos x="225" y="10"/>
                </a:cxn>
                <a:cxn ang="0">
                  <a:pos x="260" y="20"/>
                </a:cxn>
                <a:cxn ang="0">
                  <a:pos x="285" y="35"/>
                </a:cxn>
                <a:cxn ang="0">
                  <a:pos x="310" y="50"/>
                </a:cxn>
                <a:cxn ang="0">
                  <a:pos x="330" y="70"/>
                </a:cxn>
                <a:cxn ang="0">
                  <a:pos x="345" y="90"/>
                </a:cxn>
                <a:cxn ang="0">
                  <a:pos x="350" y="110"/>
                </a:cxn>
                <a:cxn ang="0">
                  <a:pos x="350" y="130"/>
                </a:cxn>
                <a:cxn ang="0">
                  <a:pos x="350" y="130"/>
                </a:cxn>
                <a:cxn ang="0">
                  <a:pos x="345" y="150"/>
                </a:cxn>
                <a:cxn ang="0">
                  <a:pos x="330" y="170"/>
                </a:cxn>
                <a:cxn ang="0">
                  <a:pos x="315" y="185"/>
                </a:cxn>
                <a:cxn ang="0">
                  <a:pos x="290" y="195"/>
                </a:cxn>
                <a:cxn ang="0">
                  <a:pos x="260" y="205"/>
                </a:cxn>
                <a:cxn ang="0">
                  <a:pos x="230" y="210"/>
                </a:cxn>
                <a:cxn ang="0">
                  <a:pos x="195" y="210"/>
                </a:cxn>
                <a:cxn ang="0">
                  <a:pos x="160" y="210"/>
                </a:cxn>
                <a:cxn ang="0">
                  <a:pos x="160" y="210"/>
                </a:cxn>
                <a:cxn ang="0">
                  <a:pos x="125" y="200"/>
                </a:cxn>
                <a:cxn ang="0">
                  <a:pos x="95" y="190"/>
                </a:cxn>
                <a:cxn ang="0">
                  <a:pos x="65" y="175"/>
                </a:cxn>
                <a:cxn ang="0">
                  <a:pos x="40" y="160"/>
                </a:cxn>
                <a:cxn ang="0">
                  <a:pos x="20" y="140"/>
                </a:cxn>
                <a:cxn ang="0">
                  <a:pos x="5" y="120"/>
                </a:cxn>
                <a:cxn ang="0">
                  <a:pos x="0" y="100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5" y="60"/>
                </a:cxn>
                <a:cxn ang="0">
                  <a:pos x="20" y="40"/>
                </a:cxn>
                <a:cxn ang="0">
                  <a:pos x="40" y="25"/>
                </a:cxn>
                <a:cxn ang="0">
                  <a:pos x="60" y="15"/>
                </a:cxn>
                <a:cxn ang="0">
                  <a:pos x="90" y="5"/>
                </a:cxn>
                <a:cxn ang="0">
                  <a:pos x="120" y="0"/>
                </a:cxn>
                <a:cxn ang="0">
                  <a:pos x="155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350" h="210">
                  <a:moveTo>
                    <a:pt x="190" y="0"/>
                  </a:moveTo>
                  <a:lnTo>
                    <a:pt x="190" y="0"/>
                  </a:lnTo>
                  <a:lnTo>
                    <a:pt x="225" y="10"/>
                  </a:lnTo>
                  <a:lnTo>
                    <a:pt x="260" y="20"/>
                  </a:lnTo>
                  <a:lnTo>
                    <a:pt x="285" y="35"/>
                  </a:lnTo>
                  <a:lnTo>
                    <a:pt x="310" y="50"/>
                  </a:lnTo>
                  <a:lnTo>
                    <a:pt x="330" y="70"/>
                  </a:lnTo>
                  <a:lnTo>
                    <a:pt x="345" y="90"/>
                  </a:lnTo>
                  <a:lnTo>
                    <a:pt x="350" y="110"/>
                  </a:lnTo>
                  <a:lnTo>
                    <a:pt x="350" y="130"/>
                  </a:lnTo>
                  <a:lnTo>
                    <a:pt x="345" y="150"/>
                  </a:lnTo>
                  <a:lnTo>
                    <a:pt x="330" y="170"/>
                  </a:lnTo>
                  <a:lnTo>
                    <a:pt x="315" y="185"/>
                  </a:lnTo>
                  <a:lnTo>
                    <a:pt x="290" y="195"/>
                  </a:lnTo>
                  <a:lnTo>
                    <a:pt x="260" y="205"/>
                  </a:lnTo>
                  <a:lnTo>
                    <a:pt x="230" y="210"/>
                  </a:lnTo>
                  <a:lnTo>
                    <a:pt x="195" y="210"/>
                  </a:lnTo>
                  <a:lnTo>
                    <a:pt x="160" y="210"/>
                  </a:lnTo>
                  <a:lnTo>
                    <a:pt x="125" y="200"/>
                  </a:lnTo>
                  <a:lnTo>
                    <a:pt x="95" y="190"/>
                  </a:lnTo>
                  <a:lnTo>
                    <a:pt x="65" y="175"/>
                  </a:lnTo>
                  <a:lnTo>
                    <a:pt x="40" y="160"/>
                  </a:lnTo>
                  <a:lnTo>
                    <a:pt x="20" y="140"/>
                  </a:lnTo>
                  <a:lnTo>
                    <a:pt x="5" y="120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5" y="60"/>
                  </a:lnTo>
                  <a:lnTo>
                    <a:pt x="20" y="40"/>
                  </a:lnTo>
                  <a:lnTo>
                    <a:pt x="40" y="25"/>
                  </a:lnTo>
                  <a:lnTo>
                    <a:pt x="60" y="15"/>
                  </a:lnTo>
                  <a:lnTo>
                    <a:pt x="90" y="5"/>
                  </a:lnTo>
                  <a:lnTo>
                    <a:pt x="120" y="0"/>
                  </a:lnTo>
                  <a:lnTo>
                    <a:pt x="155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7F719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57" name="Freeform 177"/>
            <p:cNvSpPr>
              <a:spLocks/>
            </p:cNvSpPr>
            <p:nvPr/>
          </p:nvSpPr>
          <p:spPr bwMode="auto">
            <a:xfrm>
              <a:off x="5508625" y="3630990"/>
              <a:ext cx="215900" cy="130548"/>
            </a:xfrm>
            <a:custGeom>
              <a:avLst/>
              <a:gdLst/>
              <a:ahLst/>
              <a:cxnLst>
                <a:cxn ang="0">
                  <a:pos x="185" y="5"/>
                </a:cxn>
                <a:cxn ang="0">
                  <a:pos x="185" y="5"/>
                </a:cxn>
                <a:cxn ang="0">
                  <a:pos x="220" y="10"/>
                </a:cxn>
                <a:cxn ang="0">
                  <a:pos x="250" y="20"/>
                </a:cxn>
                <a:cxn ang="0">
                  <a:pos x="280" y="35"/>
                </a:cxn>
                <a:cxn ang="0">
                  <a:pos x="300" y="50"/>
                </a:cxn>
                <a:cxn ang="0">
                  <a:pos x="320" y="70"/>
                </a:cxn>
                <a:cxn ang="0">
                  <a:pos x="335" y="90"/>
                </a:cxn>
                <a:cxn ang="0">
                  <a:pos x="340" y="110"/>
                </a:cxn>
                <a:cxn ang="0">
                  <a:pos x="340" y="130"/>
                </a:cxn>
                <a:cxn ang="0">
                  <a:pos x="340" y="130"/>
                </a:cxn>
                <a:cxn ang="0">
                  <a:pos x="335" y="150"/>
                </a:cxn>
                <a:cxn ang="0">
                  <a:pos x="325" y="165"/>
                </a:cxn>
                <a:cxn ang="0">
                  <a:pos x="305" y="180"/>
                </a:cxn>
                <a:cxn ang="0">
                  <a:pos x="280" y="190"/>
                </a:cxn>
                <a:cxn ang="0">
                  <a:pos x="255" y="200"/>
                </a:cxn>
                <a:cxn ang="0">
                  <a:pos x="225" y="205"/>
                </a:cxn>
                <a:cxn ang="0">
                  <a:pos x="190" y="205"/>
                </a:cxn>
                <a:cxn ang="0">
                  <a:pos x="155" y="205"/>
                </a:cxn>
                <a:cxn ang="0">
                  <a:pos x="155" y="205"/>
                </a:cxn>
                <a:cxn ang="0">
                  <a:pos x="120" y="195"/>
                </a:cxn>
                <a:cxn ang="0">
                  <a:pos x="90" y="185"/>
                </a:cxn>
                <a:cxn ang="0">
                  <a:pos x="65" y="175"/>
                </a:cxn>
                <a:cxn ang="0">
                  <a:pos x="40" y="155"/>
                </a:cxn>
                <a:cxn ang="0">
                  <a:pos x="20" y="140"/>
                </a:cxn>
                <a:cxn ang="0">
                  <a:pos x="5" y="120"/>
                </a:cxn>
                <a:cxn ang="0">
                  <a:pos x="0" y="100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5" y="60"/>
                </a:cxn>
                <a:cxn ang="0">
                  <a:pos x="20" y="40"/>
                </a:cxn>
                <a:cxn ang="0">
                  <a:pos x="35" y="25"/>
                </a:cxn>
                <a:cxn ang="0">
                  <a:pos x="60" y="15"/>
                </a:cxn>
                <a:cxn ang="0">
                  <a:pos x="85" y="5"/>
                </a:cxn>
                <a:cxn ang="0">
                  <a:pos x="120" y="0"/>
                </a:cxn>
                <a:cxn ang="0">
                  <a:pos x="150" y="0"/>
                </a:cxn>
                <a:cxn ang="0">
                  <a:pos x="185" y="5"/>
                </a:cxn>
                <a:cxn ang="0">
                  <a:pos x="185" y="5"/>
                </a:cxn>
              </a:cxnLst>
              <a:rect l="0" t="0" r="r" b="b"/>
              <a:pathLst>
                <a:path w="340" h="205">
                  <a:moveTo>
                    <a:pt x="185" y="5"/>
                  </a:moveTo>
                  <a:lnTo>
                    <a:pt x="185" y="5"/>
                  </a:lnTo>
                  <a:lnTo>
                    <a:pt x="220" y="10"/>
                  </a:lnTo>
                  <a:lnTo>
                    <a:pt x="250" y="20"/>
                  </a:lnTo>
                  <a:lnTo>
                    <a:pt x="280" y="35"/>
                  </a:lnTo>
                  <a:lnTo>
                    <a:pt x="300" y="50"/>
                  </a:lnTo>
                  <a:lnTo>
                    <a:pt x="320" y="70"/>
                  </a:lnTo>
                  <a:lnTo>
                    <a:pt x="335" y="90"/>
                  </a:lnTo>
                  <a:lnTo>
                    <a:pt x="340" y="110"/>
                  </a:lnTo>
                  <a:lnTo>
                    <a:pt x="340" y="130"/>
                  </a:lnTo>
                  <a:lnTo>
                    <a:pt x="335" y="150"/>
                  </a:lnTo>
                  <a:lnTo>
                    <a:pt x="325" y="165"/>
                  </a:lnTo>
                  <a:lnTo>
                    <a:pt x="305" y="180"/>
                  </a:lnTo>
                  <a:lnTo>
                    <a:pt x="280" y="190"/>
                  </a:lnTo>
                  <a:lnTo>
                    <a:pt x="255" y="200"/>
                  </a:lnTo>
                  <a:lnTo>
                    <a:pt x="225" y="205"/>
                  </a:lnTo>
                  <a:lnTo>
                    <a:pt x="190" y="205"/>
                  </a:lnTo>
                  <a:lnTo>
                    <a:pt x="155" y="205"/>
                  </a:lnTo>
                  <a:lnTo>
                    <a:pt x="120" y="195"/>
                  </a:lnTo>
                  <a:lnTo>
                    <a:pt x="90" y="185"/>
                  </a:lnTo>
                  <a:lnTo>
                    <a:pt x="65" y="175"/>
                  </a:lnTo>
                  <a:lnTo>
                    <a:pt x="40" y="155"/>
                  </a:lnTo>
                  <a:lnTo>
                    <a:pt x="20" y="140"/>
                  </a:lnTo>
                  <a:lnTo>
                    <a:pt x="5" y="120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5" y="60"/>
                  </a:lnTo>
                  <a:lnTo>
                    <a:pt x="20" y="40"/>
                  </a:lnTo>
                  <a:lnTo>
                    <a:pt x="35" y="25"/>
                  </a:lnTo>
                  <a:lnTo>
                    <a:pt x="60" y="15"/>
                  </a:lnTo>
                  <a:lnTo>
                    <a:pt x="85" y="5"/>
                  </a:lnTo>
                  <a:lnTo>
                    <a:pt x="120" y="0"/>
                  </a:lnTo>
                  <a:lnTo>
                    <a:pt x="150" y="0"/>
                  </a:lnTo>
                  <a:lnTo>
                    <a:pt x="185" y="5"/>
                  </a:lnTo>
                  <a:close/>
                </a:path>
              </a:pathLst>
            </a:custGeom>
            <a:solidFill>
              <a:srgbClr val="F7F4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58" name="Freeform 176"/>
            <p:cNvSpPr>
              <a:spLocks/>
            </p:cNvSpPr>
            <p:nvPr/>
          </p:nvSpPr>
          <p:spPr bwMode="auto">
            <a:xfrm>
              <a:off x="5511800" y="3630990"/>
              <a:ext cx="209550" cy="130548"/>
            </a:xfrm>
            <a:custGeom>
              <a:avLst/>
              <a:gdLst/>
              <a:ahLst/>
              <a:cxnLst>
                <a:cxn ang="0">
                  <a:pos x="180" y="5"/>
                </a:cxn>
                <a:cxn ang="0">
                  <a:pos x="180" y="5"/>
                </a:cxn>
                <a:cxn ang="0">
                  <a:pos x="215" y="10"/>
                </a:cxn>
                <a:cxn ang="0">
                  <a:pos x="245" y="20"/>
                </a:cxn>
                <a:cxn ang="0">
                  <a:pos x="270" y="35"/>
                </a:cxn>
                <a:cxn ang="0">
                  <a:pos x="295" y="50"/>
                </a:cxn>
                <a:cxn ang="0">
                  <a:pos x="310" y="70"/>
                </a:cxn>
                <a:cxn ang="0">
                  <a:pos x="325" y="85"/>
                </a:cxn>
                <a:cxn ang="0">
                  <a:pos x="330" y="105"/>
                </a:cxn>
                <a:cxn ang="0">
                  <a:pos x="330" y="125"/>
                </a:cxn>
                <a:cxn ang="0">
                  <a:pos x="330" y="125"/>
                </a:cxn>
                <a:cxn ang="0">
                  <a:pos x="325" y="145"/>
                </a:cxn>
                <a:cxn ang="0">
                  <a:pos x="315" y="165"/>
                </a:cxn>
                <a:cxn ang="0">
                  <a:pos x="295" y="175"/>
                </a:cxn>
                <a:cxn ang="0">
                  <a:pos x="275" y="190"/>
                </a:cxn>
                <a:cxn ang="0">
                  <a:pos x="245" y="195"/>
                </a:cxn>
                <a:cxn ang="0">
                  <a:pos x="215" y="200"/>
                </a:cxn>
                <a:cxn ang="0">
                  <a:pos x="185" y="205"/>
                </a:cxn>
                <a:cxn ang="0">
                  <a:pos x="150" y="200"/>
                </a:cxn>
                <a:cxn ang="0">
                  <a:pos x="150" y="200"/>
                </a:cxn>
                <a:cxn ang="0">
                  <a:pos x="120" y="195"/>
                </a:cxn>
                <a:cxn ang="0">
                  <a:pos x="90" y="180"/>
                </a:cxn>
                <a:cxn ang="0">
                  <a:pos x="60" y="170"/>
                </a:cxn>
                <a:cxn ang="0">
                  <a:pos x="40" y="155"/>
                </a:cxn>
                <a:cxn ang="0">
                  <a:pos x="20" y="135"/>
                </a:cxn>
                <a:cxn ang="0">
                  <a:pos x="5" y="120"/>
                </a:cxn>
                <a:cxn ang="0">
                  <a:pos x="0" y="100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5" y="60"/>
                </a:cxn>
                <a:cxn ang="0">
                  <a:pos x="20" y="40"/>
                </a:cxn>
                <a:cxn ang="0">
                  <a:pos x="35" y="30"/>
                </a:cxn>
                <a:cxn ang="0">
                  <a:pos x="60" y="15"/>
                </a:cxn>
                <a:cxn ang="0">
                  <a:pos x="85" y="10"/>
                </a:cxn>
                <a:cxn ang="0">
                  <a:pos x="115" y="5"/>
                </a:cxn>
                <a:cxn ang="0">
                  <a:pos x="145" y="0"/>
                </a:cxn>
                <a:cxn ang="0">
                  <a:pos x="180" y="5"/>
                </a:cxn>
                <a:cxn ang="0">
                  <a:pos x="180" y="5"/>
                </a:cxn>
              </a:cxnLst>
              <a:rect l="0" t="0" r="r" b="b"/>
              <a:pathLst>
                <a:path w="330" h="205">
                  <a:moveTo>
                    <a:pt x="180" y="5"/>
                  </a:moveTo>
                  <a:lnTo>
                    <a:pt x="180" y="5"/>
                  </a:lnTo>
                  <a:lnTo>
                    <a:pt x="215" y="10"/>
                  </a:lnTo>
                  <a:lnTo>
                    <a:pt x="245" y="20"/>
                  </a:lnTo>
                  <a:lnTo>
                    <a:pt x="270" y="35"/>
                  </a:lnTo>
                  <a:lnTo>
                    <a:pt x="295" y="50"/>
                  </a:lnTo>
                  <a:lnTo>
                    <a:pt x="310" y="70"/>
                  </a:lnTo>
                  <a:lnTo>
                    <a:pt x="325" y="85"/>
                  </a:lnTo>
                  <a:lnTo>
                    <a:pt x="330" y="105"/>
                  </a:lnTo>
                  <a:lnTo>
                    <a:pt x="330" y="125"/>
                  </a:lnTo>
                  <a:lnTo>
                    <a:pt x="325" y="145"/>
                  </a:lnTo>
                  <a:lnTo>
                    <a:pt x="315" y="165"/>
                  </a:lnTo>
                  <a:lnTo>
                    <a:pt x="295" y="175"/>
                  </a:lnTo>
                  <a:lnTo>
                    <a:pt x="275" y="190"/>
                  </a:lnTo>
                  <a:lnTo>
                    <a:pt x="245" y="195"/>
                  </a:lnTo>
                  <a:lnTo>
                    <a:pt x="215" y="200"/>
                  </a:lnTo>
                  <a:lnTo>
                    <a:pt x="185" y="205"/>
                  </a:lnTo>
                  <a:lnTo>
                    <a:pt x="150" y="200"/>
                  </a:lnTo>
                  <a:lnTo>
                    <a:pt x="120" y="195"/>
                  </a:lnTo>
                  <a:lnTo>
                    <a:pt x="90" y="180"/>
                  </a:lnTo>
                  <a:lnTo>
                    <a:pt x="60" y="170"/>
                  </a:lnTo>
                  <a:lnTo>
                    <a:pt x="40" y="155"/>
                  </a:lnTo>
                  <a:lnTo>
                    <a:pt x="20" y="135"/>
                  </a:lnTo>
                  <a:lnTo>
                    <a:pt x="5" y="120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5" y="60"/>
                  </a:lnTo>
                  <a:lnTo>
                    <a:pt x="20" y="40"/>
                  </a:lnTo>
                  <a:lnTo>
                    <a:pt x="35" y="30"/>
                  </a:lnTo>
                  <a:lnTo>
                    <a:pt x="60" y="15"/>
                  </a:lnTo>
                  <a:lnTo>
                    <a:pt x="85" y="10"/>
                  </a:lnTo>
                  <a:lnTo>
                    <a:pt x="115" y="5"/>
                  </a:lnTo>
                  <a:lnTo>
                    <a:pt x="145" y="0"/>
                  </a:lnTo>
                  <a:lnTo>
                    <a:pt x="180" y="5"/>
                  </a:lnTo>
                  <a:close/>
                </a:path>
              </a:pathLst>
            </a:custGeom>
            <a:solidFill>
              <a:srgbClr val="F7F4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59" name="Freeform 175"/>
            <p:cNvSpPr>
              <a:spLocks/>
            </p:cNvSpPr>
            <p:nvPr/>
          </p:nvSpPr>
          <p:spPr bwMode="auto">
            <a:xfrm>
              <a:off x="5514975" y="3634174"/>
              <a:ext cx="203200" cy="124180"/>
            </a:xfrm>
            <a:custGeom>
              <a:avLst/>
              <a:gdLst/>
              <a:ahLst/>
              <a:cxnLst>
                <a:cxn ang="0">
                  <a:pos x="175" y="0"/>
                </a:cxn>
                <a:cxn ang="0">
                  <a:pos x="175" y="0"/>
                </a:cxn>
                <a:cxn ang="0">
                  <a:pos x="205" y="10"/>
                </a:cxn>
                <a:cxn ang="0">
                  <a:pos x="235" y="20"/>
                </a:cxn>
                <a:cxn ang="0">
                  <a:pos x="265" y="30"/>
                </a:cxn>
                <a:cxn ang="0">
                  <a:pos x="285" y="45"/>
                </a:cxn>
                <a:cxn ang="0">
                  <a:pos x="300" y="65"/>
                </a:cxn>
                <a:cxn ang="0">
                  <a:pos x="315" y="80"/>
                </a:cxn>
                <a:cxn ang="0">
                  <a:pos x="320" y="100"/>
                </a:cxn>
                <a:cxn ang="0">
                  <a:pos x="320" y="120"/>
                </a:cxn>
                <a:cxn ang="0">
                  <a:pos x="320" y="120"/>
                </a:cxn>
                <a:cxn ang="0">
                  <a:pos x="315" y="140"/>
                </a:cxn>
                <a:cxn ang="0">
                  <a:pos x="305" y="155"/>
                </a:cxn>
                <a:cxn ang="0">
                  <a:pos x="285" y="170"/>
                </a:cxn>
                <a:cxn ang="0">
                  <a:pos x="265" y="180"/>
                </a:cxn>
                <a:cxn ang="0">
                  <a:pos x="240" y="185"/>
                </a:cxn>
                <a:cxn ang="0">
                  <a:pos x="210" y="190"/>
                </a:cxn>
                <a:cxn ang="0">
                  <a:pos x="180" y="195"/>
                </a:cxn>
                <a:cxn ang="0">
                  <a:pos x="145" y="190"/>
                </a:cxn>
                <a:cxn ang="0">
                  <a:pos x="145" y="190"/>
                </a:cxn>
                <a:cxn ang="0">
                  <a:pos x="115" y="185"/>
                </a:cxn>
                <a:cxn ang="0">
                  <a:pos x="85" y="175"/>
                </a:cxn>
                <a:cxn ang="0">
                  <a:pos x="60" y="160"/>
                </a:cxn>
                <a:cxn ang="0">
                  <a:pos x="35" y="145"/>
                </a:cxn>
                <a:cxn ang="0">
                  <a:pos x="20" y="130"/>
                </a:cxn>
                <a:cxn ang="0">
                  <a:pos x="5" y="110"/>
                </a:cxn>
                <a:cxn ang="0">
                  <a:pos x="0" y="90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5" y="55"/>
                </a:cxn>
                <a:cxn ang="0">
                  <a:pos x="20" y="35"/>
                </a:cxn>
                <a:cxn ang="0">
                  <a:pos x="35" y="25"/>
                </a:cxn>
                <a:cxn ang="0">
                  <a:pos x="55" y="10"/>
                </a:cxn>
                <a:cxn ang="0">
                  <a:pos x="80" y="5"/>
                </a:cxn>
                <a:cxn ang="0">
                  <a:pos x="110" y="0"/>
                </a:cxn>
                <a:cxn ang="0">
                  <a:pos x="140" y="0"/>
                </a:cxn>
                <a:cxn ang="0">
                  <a:pos x="175" y="0"/>
                </a:cxn>
                <a:cxn ang="0">
                  <a:pos x="175" y="0"/>
                </a:cxn>
              </a:cxnLst>
              <a:rect l="0" t="0" r="r" b="b"/>
              <a:pathLst>
                <a:path w="320" h="195">
                  <a:moveTo>
                    <a:pt x="175" y="0"/>
                  </a:moveTo>
                  <a:lnTo>
                    <a:pt x="175" y="0"/>
                  </a:lnTo>
                  <a:lnTo>
                    <a:pt x="205" y="10"/>
                  </a:lnTo>
                  <a:lnTo>
                    <a:pt x="235" y="20"/>
                  </a:lnTo>
                  <a:lnTo>
                    <a:pt x="265" y="30"/>
                  </a:lnTo>
                  <a:lnTo>
                    <a:pt x="285" y="45"/>
                  </a:lnTo>
                  <a:lnTo>
                    <a:pt x="300" y="65"/>
                  </a:lnTo>
                  <a:lnTo>
                    <a:pt x="315" y="80"/>
                  </a:lnTo>
                  <a:lnTo>
                    <a:pt x="320" y="100"/>
                  </a:lnTo>
                  <a:lnTo>
                    <a:pt x="320" y="120"/>
                  </a:lnTo>
                  <a:lnTo>
                    <a:pt x="315" y="140"/>
                  </a:lnTo>
                  <a:lnTo>
                    <a:pt x="305" y="155"/>
                  </a:lnTo>
                  <a:lnTo>
                    <a:pt x="285" y="170"/>
                  </a:lnTo>
                  <a:lnTo>
                    <a:pt x="265" y="180"/>
                  </a:lnTo>
                  <a:lnTo>
                    <a:pt x="240" y="185"/>
                  </a:lnTo>
                  <a:lnTo>
                    <a:pt x="210" y="190"/>
                  </a:lnTo>
                  <a:lnTo>
                    <a:pt x="180" y="195"/>
                  </a:lnTo>
                  <a:lnTo>
                    <a:pt x="145" y="190"/>
                  </a:lnTo>
                  <a:lnTo>
                    <a:pt x="115" y="185"/>
                  </a:lnTo>
                  <a:lnTo>
                    <a:pt x="85" y="175"/>
                  </a:lnTo>
                  <a:lnTo>
                    <a:pt x="60" y="160"/>
                  </a:lnTo>
                  <a:lnTo>
                    <a:pt x="35" y="145"/>
                  </a:lnTo>
                  <a:lnTo>
                    <a:pt x="20" y="130"/>
                  </a:lnTo>
                  <a:lnTo>
                    <a:pt x="5" y="110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5" y="55"/>
                  </a:lnTo>
                  <a:lnTo>
                    <a:pt x="20" y="35"/>
                  </a:lnTo>
                  <a:lnTo>
                    <a:pt x="35" y="25"/>
                  </a:lnTo>
                  <a:lnTo>
                    <a:pt x="55" y="10"/>
                  </a:lnTo>
                  <a:lnTo>
                    <a:pt x="80" y="5"/>
                  </a:lnTo>
                  <a:lnTo>
                    <a:pt x="110" y="0"/>
                  </a:lnTo>
                  <a:lnTo>
                    <a:pt x="140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7F2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60" name="Freeform 174"/>
            <p:cNvSpPr>
              <a:spLocks/>
            </p:cNvSpPr>
            <p:nvPr/>
          </p:nvSpPr>
          <p:spPr bwMode="auto">
            <a:xfrm>
              <a:off x="5518150" y="3634174"/>
              <a:ext cx="196850" cy="120996"/>
            </a:xfrm>
            <a:custGeom>
              <a:avLst/>
              <a:gdLst/>
              <a:ahLst/>
              <a:cxnLst>
                <a:cxn ang="0">
                  <a:pos x="170" y="5"/>
                </a:cxn>
                <a:cxn ang="0">
                  <a:pos x="170" y="5"/>
                </a:cxn>
                <a:cxn ang="0">
                  <a:pos x="200" y="10"/>
                </a:cxn>
                <a:cxn ang="0">
                  <a:pos x="230" y="20"/>
                </a:cxn>
                <a:cxn ang="0">
                  <a:pos x="255" y="30"/>
                </a:cxn>
                <a:cxn ang="0">
                  <a:pos x="275" y="45"/>
                </a:cxn>
                <a:cxn ang="0">
                  <a:pos x="295" y="65"/>
                </a:cxn>
                <a:cxn ang="0">
                  <a:pos x="305" y="80"/>
                </a:cxn>
                <a:cxn ang="0">
                  <a:pos x="310" y="100"/>
                </a:cxn>
                <a:cxn ang="0">
                  <a:pos x="310" y="115"/>
                </a:cxn>
                <a:cxn ang="0">
                  <a:pos x="310" y="115"/>
                </a:cxn>
                <a:cxn ang="0">
                  <a:pos x="305" y="135"/>
                </a:cxn>
                <a:cxn ang="0">
                  <a:pos x="295" y="150"/>
                </a:cxn>
                <a:cxn ang="0">
                  <a:pos x="280" y="165"/>
                </a:cxn>
                <a:cxn ang="0">
                  <a:pos x="255" y="175"/>
                </a:cxn>
                <a:cxn ang="0">
                  <a:pos x="230" y="185"/>
                </a:cxn>
                <a:cxn ang="0">
                  <a:pos x="205" y="185"/>
                </a:cxn>
                <a:cxn ang="0">
                  <a:pos x="175" y="190"/>
                </a:cxn>
                <a:cxn ang="0">
                  <a:pos x="145" y="185"/>
                </a:cxn>
                <a:cxn ang="0">
                  <a:pos x="145" y="185"/>
                </a:cxn>
                <a:cxn ang="0">
                  <a:pos x="110" y="180"/>
                </a:cxn>
                <a:cxn ang="0">
                  <a:pos x="85" y="170"/>
                </a:cxn>
                <a:cxn ang="0">
                  <a:pos x="60" y="155"/>
                </a:cxn>
                <a:cxn ang="0">
                  <a:pos x="35" y="145"/>
                </a:cxn>
                <a:cxn ang="0">
                  <a:pos x="20" y="125"/>
                </a:cxn>
                <a:cxn ang="0">
                  <a:pos x="5" y="110"/>
                </a:cxn>
                <a:cxn ang="0">
                  <a:pos x="0" y="90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5" y="55"/>
                </a:cxn>
                <a:cxn ang="0">
                  <a:pos x="15" y="40"/>
                </a:cxn>
                <a:cxn ang="0">
                  <a:pos x="35" y="25"/>
                </a:cxn>
                <a:cxn ang="0">
                  <a:pos x="55" y="15"/>
                </a:cxn>
                <a:cxn ang="0">
                  <a:pos x="80" y="5"/>
                </a:cxn>
                <a:cxn ang="0">
                  <a:pos x="110" y="0"/>
                </a:cxn>
                <a:cxn ang="0">
                  <a:pos x="140" y="0"/>
                </a:cxn>
                <a:cxn ang="0">
                  <a:pos x="170" y="5"/>
                </a:cxn>
                <a:cxn ang="0">
                  <a:pos x="170" y="5"/>
                </a:cxn>
              </a:cxnLst>
              <a:rect l="0" t="0" r="r" b="b"/>
              <a:pathLst>
                <a:path w="310" h="190">
                  <a:moveTo>
                    <a:pt x="170" y="5"/>
                  </a:moveTo>
                  <a:lnTo>
                    <a:pt x="170" y="5"/>
                  </a:lnTo>
                  <a:lnTo>
                    <a:pt x="200" y="10"/>
                  </a:lnTo>
                  <a:lnTo>
                    <a:pt x="230" y="20"/>
                  </a:lnTo>
                  <a:lnTo>
                    <a:pt x="255" y="30"/>
                  </a:lnTo>
                  <a:lnTo>
                    <a:pt x="275" y="45"/>
                  </a:lnTo>
                  <a:lnTo>
                    <a:pt x="295" y="65"/>
                  </a:lnTo>
                  <a:lnTo>
                    <a:pt x="305" y="80"/>
                  </a:lnTo>
                  <a:lnTo>
                    <a:pt x="310" y="100"/>
                  </a:lnTo>
                  <a:lnTo>
                    <a:pt x="310" y="115"/>
                  </a:lnTo>
                  <a:lnTo>
                    <a:pt x="305" y="135"/>
                  </a:lnTo>
                  <a:lnTo>
                    <a:pt x="295" y="150"/>
                  </a:lnTo>
                  <a:lnTo>
                    <a:pt x="280" y="165"/>
                  </a:lnTo>
                  <a:lnTo>
                    <a:pt x="255" y="175"/>
                  </a:lnTo>
                  <a:lnTo>
                    <a:pt x="230" y="185"/>
                  </a:lnTo>
                  <a:lnTo>
                    <a:pt x="205" y="185"/>
                  </a:lnTo>
                  <a:lnTo>
                    <a:pt x="175" y="190"/>
                  </a:lnTo>
                  <a:lnTo>
                    <a:pt x="145" y="185"/>
                  </a:lnTo>
                  <a:lnTo>
                    <a:pt x="110" y="180"/>
                  </a:lnTo>
                  <a:lnTo>
                    <a:pt x="85" y="170"/>
                  </a:lnTo>
                  <a:lnTo>
                    <a:pt x="60" y="155"/>
                  </a:lnTo>
                  <a:lnTo>
                    <a:pt x="35" y="145"/>
                  </a:lnTo>
                  <a:lnTo>
                    <a:pt x="20" y="125"/>
                  </a:lnTo>
                  <a:lnTo>
                    <a:pt x="5" y="110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5" y="55"/>
                  </a:lnTo>
                  <a:lnTo>
                    <a:pt x="15" y="40"/>
                  </a:lnTo>
                  <a:lnTo>
                    <a:pt x="35" y="25"/>
                  </a:lnTo>
                  <a:lnTo>
                    <a:pt x="55" y="15"/>
                  </a:lnTo>
                  <a:lnTo>
                    <a:pt x="80" y="5"/>
                  </a:lnTo>
                  <a:lnTo>
                    <a:pt x="110" y="0"/>
                  </a:lnTo>
                  <a:lnTo>
                    <a:pt x="140" y="0"/>
                  </a:lnTo>
                  <a:lnTo>
                    <a:pt x="170" y="5"/>
                  </a:lnTo>
                  <a:close/>
                </a:path>
              </a:pathLst>
            </a:custGeom>
            <a:solidFill>
              <a:srgbClr val="F7F2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61" name="Freeform 173"/>
            <p:cNvSpPr>
              <a:spLocks/>
            </p:cNvSpPr>
            <p:nvPr/>
          </p:nvSpPr>
          <p:spPr bwMode="auto">
            <a:xfrm>
              <a:off x="5521325" y="3634174"/>
              <a:ext cx="190500" cy="117812"/>
            </a:xfrm>
            <a:custGeom>
              <a:avLst/>
              <a:gdLst/>
              <a:ahLst/>
              <a:cxnLst>
                <a:cxn ang="0">
                  <a:pos x="165" y="5"/>
                </a:cxn>
                <a:cxn ang="0">
                  <a:pos x="165" y="5"/>
                </a:cxn>
                <a:cxn ang="0">
                  <a:pos x="195" y="10"/>
                </a:cxn>
                <a:cxn ang="0">
                  <a:pos x="220" y="20"/>
                </a:cxn>
                <a:cxn ang="0">
                  <a:pos x="245" y="30"/>
                </a:cxn>
                <a:cxn ang="0">
                  <a:pos x="265" y="45"/>
                </a:cxn>
                <a:cxn ang="0">
                  <a:pos x="285" y="60"/>
                </a:cxn>
                <a:cxn ang="0">
                  <a:pos x="295" y="80"/>
                </a:cxn>
                <a:cxn ang="0">
                  <a:pos x="300" y="95"/>
                </a:cxn>
                <a:cxn ang="0">
                  <a:pos x="300" y="115"/>
                </a:cxn>
                <a:cxn ang="0">
                  <a:pos x="300" y="115"/>
                </a:cxn>
                <a:cxn ang="0">
                  <a:pos x="295" y="135"/>
                </a:cxn>
                <a:cxn ang="0">
                  <a:pos x="285" y="150"/>
                </a:cxn>
                <a:cxn ang="0">
                  <a:pos x="270" y="160"/>
                </a:cxn>
                <a:cxn ang="0">
                  <a:pos x="250" y="170"/>
                </a:cxn>
                <a:cxn ang="0">
                  <a:pos x="225" y="180"/>
                </a:cxn>
                <a:cxn ang="0">
                  <a:pos x="200" y="185"/>
                </a:cxn>
                <a:cxn ang="0">
                  <a:pos x="170" y="185"/>
                </a:cxn>
                <a:cxn ang="0">
                  <a:pos x="140" y="180"/>
                </a:cxn>
                <a:cxn ang="0">
                  <a:pos x="140" y="180"/>
                </a:cxn>
                <a:cxn ang="0">
                  <a:pos x="110" y="175"/>
                </a:cxn>
                <a:cxn ang="0">
                  <a:pos x="80" y="165"/>
                </a:cxn>
                <a:cxn ang="0">
                  <a:pos x="55" y="155"/>
                </a:cxn>
                <a:cxn ang="0">
                  <a:pos x="35" y="140"/>
                </a:cxn>
                <a:cxn ang="0">
                  <a:pos x="20" y="125"/>
                </a:cxn>
                <a:cxn ang="0">
                  <a:pos x="5" y="105"/>
                </a:cxn>
                <a:cxn ang="0">
                  <a:pos x="0" y="90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5" y="55"/>
                </a:cxn>
                <a:cxn ang="0">
                  <a:pos x="15" y="40"/>
                </a:cxn>
                <a:cxn ang="0">
                  <a:pos x="35" y="25"/>
                </a:cxn>
                <a:cxn ang="0">
                  <a:pos x="55" y="15"/>
                </a:cxn>
                <a:cxn ang="0">
                  <a:pos x="80" y="5"/>
                </a:cxn>
                <a:cxn ang="0">
                  <a:pos x="105" y="5"/>
                </a:cxn>
                <a:cxn ang="0">
                  <a:pos x="135" y="0"/>
                </a:cxn>
                <a:cxn ang="0">
                  <a:pos x="165" y="5"/>
                </a:cxn>
                <a:cxn ang="0">
                  <a:pos x="165" y="5"/>
                </a:cxn>
              </a:cxnLst>
              <a:rect l="0" t="0" r="r" b="b"/>
              <a:pathLst>
                <a:path w="300" h="185">
                  <a:moveTo>
                    <a:pt x="165" y="5"/>
                  </a:moveTo>
                  <a:lnTo>
                    <a:pt x="165" y="5"/>
                  </a:lnTo>
                  <a:lnTo>
                    <a:pt x="195" y="10"/>
                  </a:lnTo>
                  <a:lnTo>
                    <a:pt x="220" y="20"/>
                  </a:lnTo>
                  <a:lnTo>
                    <a:pt x="245" y="30"/>
                  </a:lnTo>
                  <a:lnTo>
                    <a:pt x="265" y="45"/>
                  </a:lnTo>
                  <a:lnTo>
                    <a:pt x="285" y="60"/>
                  </a:lnTo>
                  <a:lnTo>
                    <a:pt x="295" y="80"/>
                  </a:lnTo>
                  <a:lnTo>
                    <a:pt x="300" y="95"/>
                  </a:lnTo>
                  <a:lnTo>
                    <a:pt x="300" y="115"/>
                  </a:lnTo>
                  <a:lnTo>
                    <a:pt x="295" y="135"/>
                  </a:lnTo>
                  <a:lnTo>
                    <a:pt x="285" y="150"/>
                  </a:lnTo>
                  <a:lnTo>
                    <a:pt x="270" y="160"/>
                  </a:lnTo>
                  <a:lnTo>
                    <a:pt x="250" y="170"/>
                  </a:lnTo>
                  <a:lnTo>
                    <a:pt x="225" y="180"/>
                  </a:lnTo>
                  <a:lnTo>
                    <a:pt x="200" y="185"/>
                  </a:lnTo>
                  <a:lnTo>
                    <a:pt x="170" y="185"/>
                  </a:lnTo>
                  <a:lnTo>
                    <a:pt x="140" y="180"/>
                  </a:lnTo>
                  <a:lnTo>
                    <a:pt x="110" y="175"/>
                  </a:lnTo>
                  <a:lnTo>
                    <a:pt x="80" y="165"/>
                  </a:lnTo>
                  <a:lnTo>
                    <a:pt x="55" y="155"/>
                  </a:lnTo>
                  <a:lnTo>
                    <a:pt x="35" y="140"/>
                  </a:lnTo>
                  <a:lnTo>
                    <a:pt x="20" y="125"/>
                  </a:lnTo>
                  <a:lnTo>
                    <a:pt x="5" y="105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5" y="55"/>
                  </a:lnTo>
                  <a:lnTo>
                    <a:pt x="15" y="40"/>
                  </a:lnTo>
                  <a:lnTo>
                    <a:pt x="35" y="25"/>
                  </a:lnTo>
                  <a:lnTo>
                    <a:pt x="55" y="15"/>
                  </a:lnTo>
                  <a:lnTo>
                    <a:pt x="80" y="5"/>
                  </a:lnTo>
                  <a:lnTo>
                    <a:pt x="105" y="5"/>
                  </a:lnTo>
                  <a:lnTo>
                    <a:pt x="135" y="0"/>
                  </a:lnTo>
                  <a:lnTo>
                    <a:pt x="165" y="5"/>
                  </a:lnTo>
                  <a:close/>
                </a:path>
              </a:pathLst>
            </a:custGeom>
            <a:solidFill>
              <a:srgbClr val="F7EF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62" name="Freeform 172"/>
            <p:cNvSpPr>
              <a:spLocks/>
            </p:cNvSpPr>
            <p:nvPr/>
          </p:nvSpPr>
          <p:spPr bwMode="auto">
            <a:xfrm>
              <a:off x="5524500" y="3637358"/>
              <a:ext cx="184150" cy="111443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60" y="0"/>
                </a:cxn>
                <a:cxn ang="0">
                  <a:pos x="190" y="5"/>
                </a:cxn>
                <a:cxn ang="0">
                  <a:pos x="215" y="15"/>
                </a:cxn>
                <a:cxn ang="0">
                  <a:pos x="240" y="30"/>
                </a:cxn>
                <a:cxn ang="0">
                  <a:pos x="260" y="40"/>
                </a:cxn>
                <a:cxn ang="0">
                  <a:pos x="275" y="55"/>
                </a:cxn>
                <a:cxn ang="0">
                  <a:pos x="285" y="75"/>
                </a:cxn>
                <a:cxn ang="0">
                  <a:pos x="290" y="90"/>
                </a:cxn>
                <a:cxn ang="0">
                  <a:pos x="290" y="110"/>
                </a:cxn>
                <a:cxn ang="0">
                  <a:pos x="290" y="110"/>
                </a:cxn>
                <a:cxn ang="0">
                  <a:pos x="285" y="125"/>
                </a:cxn>
                <a:cxn ang="0">
                  <a:pos x="275" y="140"/>
                </a:cxn>
                <a:cxn ang="0">
                  <a:pos x="260" y="150"/>
                </a:cxn>
                <a:cxn ang="0">
                  <a:pos x="240" y="160"/>
                </a:cxn>
                <a:cxn ang="0">
                  <a:pos x="215" y="170"/>
                </a:cxn>
                <a:cxn ang="0">
                  <a:pos x="190" y="175"/>
                </a:cxn>
                <a:cxn ang="0">
                  <a:pos x="165" y="175"/>
                </a:cxn>
                <a:cxn ang="0">
                  <a:pos x="135" y="170"/>
                </a:cxn>
                <a:cxn ang="0">
                  <a:pos x="135" y="170"/>
                </a:cxn>
                <a:cxn ang="0">
                  <a:pos x="105" y="165"/>
                </a:cxn>
                <a:cxn ang="0">
                  <a:pos x="80" y="155"/>
                </a:cxn>
                <a:cxn ang="0">
                  <a:pos x="55" y="145"/>
                </a:cxn>
                <a:cxn ang="0">
                  <a:pos x="35" y="130"/>
                </a:cxn>
                <a:cxn ang="0">
                  <a:pos x="20" y="115"/>
                </a:cxn>
                <a:cxn ang="0">
                  <a:pos x="5" y="100"/>
                </a:cxn>
                <a:cxn ang="0">
                  <a:pos x="0" y="80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5" y="50"/>
                </a:cxn>
                <a:cxn ang="0">
                  <a:pos x="15" y="35"/>
                </a:cxn>
                <a:cxn ang="0">
                  <a:pos x="30" y="20"/>
                </a:cxn>
                <a:cxn ang="0">
                  <a:pos x="50" y="10"/>
                </a:cxn>
                <a:cxn ang="0">
                  <a:pos x="75" y="5"/>
                </a:cxn>
                <a:cxn ang="0">
                  <a:pos x="100" y="0"/>
                </a:cxn>
                <a:cxn ang="0">
                  <a:pos x="130" y="0"/>
                </a:cxn>
                <a:cxn ang="0">
                  <a:pos x="160" y="0"/>
                </a:cxn>
                <a:cxn ang="0">
                  <a:pos x="160" y="0"/>
                </a:cxn>
              </a:cxnLst>
              <a:rect l="0" t="0" r="r" b="b"/>
              <a:pathLst>
                <a:path w="290" h="175">
                  <a:moveTo>
                    <a:pt x="160" y="0"/>
                  </a:moveTo>
                  <a:lnTo>
                    <a:pt x="160" y="0"/>
                  </a:lnTo>
                  <a:lnTo>
                    <a:pt x="190" y="5"/>
                  </a:lnTo>
                  <a:lnTo>
                    <a:pt x="215" y="15"/>
                  </a:lnTo>
                  <a:lnTo>
                    <a:pt x="240" y="30"/>
                  </a:lnTo>
                  <a:lnTo>
                    <a:pt x="260" y="40"/>
                  </a:lnTo>
                  <a:lnTo>
                    <a:pt x="275" y="55"/>
                  </a:lnTo>
                  <a:lnTo>
                    <a:pt x="285" y="75"/>
                  </a:lnTo>
                  <a:lnTo>
                    <a:pt x="290" y="90"/>
                  </a:lnTo>
                  <a:lnTo>
                    <a:pt x="290" y="110"/>
                  </a:lnTo>
                  <a:lnTo>
                    <a:pt x="285" y="125"/>
                  </a:lnTo>
                  <a:lnTo>
                    <a:pt x="275" y="140"/>
                  </a:lnTo>
                  <a:lnTo>
                    <a:pt x="260" y="150"/>
                  </a:lnTo>
                  <a:lnTo>
                    <a:pt x="240" y="160"/>
                  </a:lnTo>
                  <a:lnTo>
                    <a:pt x="215" y="170"/>
                  </a:lnTo>
                  <a:lnTo>
                    <a:pt x="190" y="175"/>
                  </a:lnTo>
                  <a:lnTo>
                    <a:pt x="165" y="175"/>
                  </a:lnTo>
                  <a:lnTo>
                    <a:pt x="135" y="170"/>
                  </a:lnTo>
                  <a:lnTo>
                    <a:pt x="105" y="165"/>
                  </a:lnTo>
                  <a:lnTo>
                    <a:pt x="80" y="155"/>
                  </a:lnTo>
                  <a:lnTo>
                    <a:pt x="55" y="145"/>
                  </a:lnTo>
                  <a:lnTo>
                    <a:pt x="35" y="130"/>
                  </a:lnTo>
                  <a:lnTo>
                    <a:pt x="20" y="115"/>
                  </a:lnTo>
                  <a:lnTo>
                    <a:pt x="5" y="100"/>
                  </a:lnTo>
                  <a:lnTo>
                    <a:pt x="0" y="80"/>
                  </a:lnTo>
                  <a:lnTo>
                    <a:pt x="0" y="65"/>
                  </a:lnTo>
                  <a:lnTo>
                    <a:pt x="5" y="50"/>
                  </a:lnTo>
                  <a:lnTo>
                    <a:pt x="15" y="35"/>
                  </a:lnTo>
                  <a:lnTo>
                    <a:pt x="30" y="20"/>
                  </a:lnTo>
                  <a:lnTo>
                    <a:pt x="50" y="10"/>
                  </a:lnTo>
                  <a:lnTo>
                    <a:pt x="75" y="5"/>
                  </a:lnTo>
                  <a:lnTo>
                    <a:pt x="100" y="0"/>
                  </a:lnTo>
                  <a:lnTo>
                    <a:pt x="13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7ED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63" name="Freeform 171"/>
            <p:cNvSpPr>
              <a:spLocks/>
            </p:cNvSpPr>
            <p:nvPr/>
          </p:nvSpPr>
          <p:spPr bwMode="auto">
            <a:xfrm>
              <a:off x="5527675" y="3637358"/>
              <a:ext cx="177800" cy="108259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155" y="0"/>
                </a:cxn>
                <a:cxn ang="0">
                  <a:pos x="180" y="10"/>
                </a:cxn>
                <a:cxn ang="0">
                  <a:pos x="205" y="15"/>
                </a:cxn>
                <a:cxn ang="0">
                  <a:pos x="230" y="30"/>
                </a:cxn>
                <a:cxn ang="0">
                  <a:pos x="250" y="40"/>
                </a:cxn>
                <a:cxn ang="0">
                  <a:pos x="265" y="55"/>
                </a:cxn>
                <a:cxn ang="0">
                  <a:pos x="275" y="70"/>
                </a:cxn>
                <a:cxn ang="0">
                  <a:pos x="280" y="90"/>
                </a:cxn>
                <a:cxn ang="0">
                  <a:pos x="280" y="105"/>
                </a:cxn>
                <a:cxn ang="0">
                  <a:pos x="280" y="105"/>
                </a:cxn>
                <a:cxn ang="0">
                  <a:pos x="275" y="120"/>
                </a:cxn>
                <a:cxn ang="0">
                  <a:pos x="265" y="135"/>
                </a:cxn>
                <a:cxn ang="0">
                  <a:pos x="250" y="150"/>
                </a:cxn>
                <a:cxn ang="0">
                  <a:pos x="230" y="160"/>
                </a:cxn>
                <a:cxn ang="0">
                  <a:pos x="210" y="165"/>
                </a:cxn>
                <a:cxn ang="0">
                  <a:pos x="185" y="170"/>
                </a:cxn>
                <a:cxn ang="0">
                  <a:pos x="160" y="170"/>
                </a:cxn>
                <a:cxn ang="0">
                  <a:pos x="130" y="165"/>
                </a:cxn>
                <a:cxn ang="0">
                  <a:pos x="130" y="165"/>
                </a:cxn>
                <a:cxn ang="0">
                  <a:pos x="100" y="160"/>
                </a:cxn>
                <a:cxn ang="0">
                  <a:pos x="75" y="155"/>
                </a:cxn>
                <a:cxn ang="0">
                  <a:pos x="50" y="140"/>
                </a:cxn>
                <a:cxn ang="0">
                  <a:pos x="35" y="130"/>
                </a:cxn>
                <a:cxn ang="0">
                  <a:pos x="20" y="115"/>
                </a:cxn>
                <a:cxn ang="0">
                  <a:pos x="5" y="100"/>
                </a:cxn>
                <a:cxn ang="0">
                  <a:pos x="0" y="80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5" y="50"/>
                </a:cxn>
                <a:cxn ang="0">
                  <a:pos x="15" y="35"/>
                </a:cxn>
                <a:cxn ang="0">
                  <a:pos x="30" y="20"/>
                </a:cxn>
                <a:cxn ang="0">
                  <a:pos x="50" y="10"/>
                </a:cxn>
                <a:cxn ang="0">
                  <a:pos x="75" y="5"/>
                </a:cxn>
                <a:cxn ang="0">
                  <a:pos x="100" y="0"/>
                </a:cxn>
                <a:cxn ang="0">
                  <a:pos x="125" y="0"/>
                </a:cxn>
                <a:cxn ang="0">
                  <a:pos x="155" y="0"/>
                </a:cxn>
                <a:cxn ang="0">
                  <a:pos x="155" y="0"/>
                </a:cxn>
              </a:cxnLst>
              <a:rect l="0" t="0" r="r" b="b"/>
              <a:pathLst>
                <a:path w="280" h="170">
                  <a:moveTo>
                    <a:pt x="155" y="0"/>
                  </a:moveTo>
                  <a:lnTo>
                    <a:pt x="155" y="0"/>
                  </a:lnTo>
                  <a:lnTo>
                    <a:pt x="180" y="10"/>
                  </a:lnTo>
                  <a:lnTo>
                    <a:pt x="205" y="15"/>
                  </a:lnTo>
                  <a:lnTo>
                    <a:pt x="230" y="30"/>
                  </a:lnTo>
                  <a:lnTo>
                    <a:pt x="250" y="40"/>
                  </a:lnTo>
                  <a:lnTo>
                    <a:pt x="265" y="55"/>
                  </a:lnTo>
                  <a:lnTo>
                    <a:pt x="275" y="70"/>
                  </a:lnTo>
                  <a:lnTo>
                    <a:pt x="280" y="90"/>
                  </a:lnTo>
                  <a:lnTo>
                    <a:pt x="280" y="105"/>
                  </a:lnTo>
                  <a:lnTo>
                    <a:pt x="275" y="120"/>
                  </a:lnTo>
                  <a:lnTo>
                    <a:pt x="265" y="135"/>
                  </a:lnTo>
                  <a:lnTo>
                    <a:pt x="250" y="150"/>
                  </a:lnTo>
                  <a:lnTo>
                    <a:pt x="230" y="160"/>
                  </a:lnTo>
                  <a:lnTo>
                    <a:pt x="210" y="165"/>
                  </a:lnTo>
                  <a:lnTo>
                    <a:pt x="185" y="170"/>
                  </a:lnTo>
                  <a:lnTo>
                    <a:pt x="160" y="170"/>
                  </a:lnTo>
                  <a:lnTo>
                    <a:pt x="130" y="165"/>
                  </a:lnTo>
                  <a:lnTo>
                    <a:pt x="100" y="160"/>
                  </a:lnTo>
                  <a:lnTo>
                    <a:pt x="75" y="155"/>
                  </a:lnTo>
                  <a:lnTo>
                    <a:pt x="50" y="140"/>
                  </a:lnTo>
                  <a:lnTo>
                    <a:pt x="35" y="130"/>
                  </a:lnTo>
                  <a:lnTo>
                    <a:pt x="20" y="115"/>
                  </a:lnTo>
                  <a:lnTo>
                    <a:pt x="5" y="100"/>
                  </a:lnTo>
                  <a:lnTo>
                    <a:pt x="0" y="80"/>
                  </a:lnTo>
                  <a:lnTo>
                    <a:pt x="0" y="65"/>
                  </a:lnTo>
                  <a:lnTo>
                    <a:pt x="5" y="50"/>
                  </a:lnTo>
                  <a:lnTo>
                    <a:pt x="15" y="35"/>
                  </a:lnTo>
                  <a:lnTo>
                    <a:pt x="30" y="20"/>
                  </a:lnTo>
                  <a:lnTo>
                    <a:pt x="50" y="10"/>
                  </a:lnTo>
                  <a:lnTo>
                    <a:pt x="75" y="5"/>
                  </a:lnTo>
                  <a:lnTo>
                    <a:pt x="100" y="0"/>
                  </a:lnTo>
                  <a:lnTo>
                    <a:pt x="125" y="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7ED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64" name="Freeform 170"/>
            <p:cNvSpPr>
              <a:spLocks/>
            </p:cNvSpPr>
            <p:nvPr/>
          </p:nvSpPr>
          <p:spPr bwMode="auto">
            <a:xfrm>
              <a:off x="5530850" y="3637358"/>
              <a:ext cx="171450" cy="105075"/>
            </a:xfrm>
            <a:custGeom>
              <a:avLst/>
              <a:gdLst/>
              <a:ahLst/>
              <a:cxnLst>
                <a:cxn ang="0">
                  <a:pos x="150" y="5"/>
                </a:cxn>
                <a:cxn ang="0">
                  <a:pos x="150" y="5"/>
                </a:cxn>
                <a:cxn ang="0">
                  <a:pos x="175" y="10"/>
                </a:cxn>
                <a:cxn ang="0">
                  <a:pos x="200" y="20"/>
                </a:cxn>
                <a:cxn ang="0">
                  <a:pos x="220" y="30"/>
                </a:cxn>
                <a:cxn ang="0">
                  <a:pos x="240" y="40"/>
                </a:cxn>
                <a:cxn ang="0">
                  <a:pos x="255" y="55"/>
                </a:cxn>
                <a:cxn ang="0">
                  <a:pos x="265" y="70"/>
                </a:cxn>
                <a:cxn ang="0">
                  <a:pos x="270" y="85"/>
                </a:cxn>
                <a:cxn ang="0">
                  <a:pos x="270" y="105"/>
                </a:cxn>
                <a:cxn ang="0">
                  <a:pos x="270" y="105"/>
                </a:cxn>
                <a:cxn ang="0">
                  <a:pos x="265" y="120"/>
                </a:cxn>
                <a:cxn ang="0">
                  <a:pos x="255" y="135"/>
                </a:cxn>
                <a:cxn ang="0">
                  <a:pos x="240" y="145"/>
                </a:cxn>
                <a:cxn ang="0">
                  <a:pos x="225" y="155"/>
                </a:cxn>
                <a:cxn ang="0">
                  <a:pos x="200" y="160"/>
                </a:cxn>
                <a:cxn ang="0">
                  <a:pos x="180" y="165"/>
                </a:cxn>
                <a:cxn ang="0">
                  <a:pos x="150" y="165"/>
                </a:cxn>
                <a:cxn ang="0">
                  <a:pos x="125" y="165"/>
                </a:cxn>
                <a:cxn ang="0">
                  <a:pos x="125" y="165"/>
                </a:cxn>
                <a:cxn ang="0">
                  <a:pos x="95" y="155"/>
                </a:cxn>
                <a:cxn ang="0">
                  <a:pos x="75" y="150"/>
                </a:cxn>
                <a:cxn ang="0">
                  <a:pos x="50" y="140"/>
                </a:cxn>
                <a:cxn ang="0">
                  <a:pos x="30" y="125"/>
                </a:cxn>
                <a:cxn ang="0">
                  <a:pos x="15" y="110"/>
                </a:cxn>
                <a:cxn ang="0">
                  <a:pos x="5" y="95"/>
                </a:cxn>
                <a:cxn ang="0">
                  <a:pos x="0" y="80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5" y="50"/>
                </a:cxn>
                <a:cxn ang="0">
                  <a:pos x="15" y="35"/>
                </a:cxn>
                <a:cxn ang="0">
                  <a:pos x="30" y="20"/>
                </a:cxn>
                <a:cxn ang="0">
                  <a:pos x="50" y="15"/>
                </a:cxn>
                <a:cxn ang="0">
                  <a:pos x="70" y="5"/>
                </a:cxn>
                <a:cxn ang="0">
                  <a:pos x="95" y="0"/>
                </a:cxn>
                <a:cxn ang="0">
                  <a:pos x="120" y="0"/>
                </a:cxn>
                <a:cxn ang="0">
                  <a:pos x="150" y="5"/>
                </a:cxn>
                <a:cxn ang="0">
                  <a:pos x="150" y="5"/>
                </a:cxn>
              </a:cxnLst>
              <a:rect l="0" t="0" r="r" b="b"/>
              <a:pathLst>
                <a:path w="270" h="165">
                  <a:moveTo>
                    <a:pt x="150" y="5"/>
                  </a:moveTo>
                  <a:lnTo>
                    <a:pt x="150" y="5"/>
                  </a:lnTo>
                  <a:lnTo>
                    <a:pt x="175" y="10"/>
                  </a:lnTo>
                  <a:lnTo>
                    <a:pt x="200" y="20"/>
                  </a:lnTo>
                  <a:lnTo>
                    <a:pt x="220" y="30"/>
                  </a:lnTo>
                  <a:lnTo>
                    <a:pt x="240" y="40"/>
                  </a:lnTo>
                  <a:lnTo>
                    <a:pt x="255" y="55"/>
                  </a:lnTo>
                  <a:lnTo>
                    <a:pt x="265" y="70"/>
                  </a:lnTo>
                  <a:lnTo>
                    <a:pt x="270" y="85"/>
                  </a:lnTo>
                  <a:lnTo>
                    <a:pt x="270" y="105"/>
                  </a:lnTo>
                  <a:lnTo>
                    <a:pt x="265" y="120"/>
                  </a:lnTo>
                  <a:lnTo>
                    <a:pt x="255" y="135"/>
                  </a:lnTo>
                  <a:lnTo>
                    <a:pt x="240" y="145"/>
                  </a:lnTo>
                  <a:lnTo>
                    <a:pt x="225" y="155"/>
                  </a:lnTo>
                  <a:lnTo>
                    <a:pt x="200" y="160"/>
                  </a:lnTo>
                  <a:lnTo>
                    <a:pt x="180" y="165"/>
                  </a:lnTo>
                  <a:lnTo>
                    <a:pt x="150" y="165"/>
                  </a:lnTo>
                  <a:lnTo>
                    <a:pt x="125" y="165"/>
                  </a:lnTo>
                  <a:lnTo>
                    <a:pt x="95" y="155"/>
                  </a:lnTo>
                  <a:lnTo>
                    <a:pt x="75" y="150"/>
                  </a:lnTo>
                  <a:lnTo>
                    <a:pt x="50" y="140"/>
                  </a:lnTo>
                  <a:lnTo>
                    <a:pt x="30" y="125"/>
                  </a:lnTo>
                  <a:lnTo>
                    <a:pt x="15" y="110"/>
                  </a:lnTo>
                  <a:lnTo>
                    <a:pt x="5" y="95"/>
                  </a:lnTo>
                  <a:lnTo>
                    <a:pt x="0" y="80"/>
                  </a:lnTo>
                  <a:lnTo>
                    <a:pt x="0" y="65"/>
                  </a:lnTo>
                  <a:lnTo>
                    <a:pt x="5" y="50"/>
                  </a:lnTo>
                  <a:lnTo>
                    <a:pt x="15" y="35"/>
                  </a:lnTo>
                  <a:lnTo>
                    <a:pt x="30" y="20"/>
                  </a:lnTo>
                  <a:lnTo>
                    <a:pt x="50" y="15"/>
                  </a:lnTo>
                  <a:lnTo>
                    <a:pt x="70" y="5"/>
                  </a:lnTo>
                  <a:lnTo>
                    <a:pt x="95" y="0"/>
                  </a:lnTo>
                  <a:lnTo>
                    <a:pt x="120" y="0"/>
                  </a:lnTo>
                  <a:lnTo>
                    <a:pt x="150" y="5"/>
                  </a:lnTo>
                  <a:close/>
                </a:path>
              </a:pathLst>
            </a:custGeom>
            <a:solidFill>
              <a:srgbClr val="F7EA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65" name="Freeform 169"/>
            <p:cNvSpPr>
              <a:spLocks/>
            </p:cNvSpPr>
            <p:nvPr/>
          </p:nvSpPr>
          <p:spPr bwMode="auto">
            <a:xfrm>
              <a:off x="5534025" y="3640542"/>
              <a:ext cx="165100" cy="98707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145" y="0"/>
                </a:cxn>
                <a:cxn ang="0">
                  <a:pos x="170" y="5"/>
                </a:cxn>
                <a:cxn ang="0">
                  <a:pos x="195" y="15"/>
                </a:cxn>
                <a:cxn ang="0">
                  <a:pos x="215" y="25"/>
                </a:cxn>
                <a:cxn ang="0">
                  <a:pos x="230" y="35"/>
                </a:cxn>
                <a:cxn ang="0">
                  <a:pos x="245" y="50"/>
                </a:cxn>
                <a:cxn ang="0">
                  <a:pos x="255" y="65"/>
                </a:cxn>
                <a:cxn ang="0">
                  <a:pos x="260" y="80"/>
                </a:cxn>
                <a:cxn ang="0">
                  <a:pos x="260" y="95"/>
                </a:cxn>
                <a:cxn ang="0">
                  <a:pos x="260" y="95"/>
                </a:cxn>
                <a:cxn ang="0">
                  <a:pos x="255" y="110"/>
                </a:cxn>
                <a:cxn ang="0">
                  <a:pos x="250" y="125"/>
                </a:cxn>
                <a:cxn ang="0">
                  <a:pos x="235" y="135"/>
                </a:cxn>
                <a:cxn ang="0">
                  <a:pos x="215" y="145"/>
                </a:cxn>
                <a:cxn ang="0">
                  <a:pos x="195" y="150"/>
                </a:cxn>
                <a:cxn ang="0">
                  <a:pos x="170" y="155"/>
                </a:cxn>
                <a:cxn ang="0">
                  <a:pos x="145" y="155"/>
                </a:cxn>
                <a:cxn ang="0">
                  <a:pos x="120" y="155"/>
                </a:cxn>
                <a:cxn ang="0">
                  <a:pos x="120" y="155"/>
                </a:cxn>
                <a:cxn ang="0">
                  <a:pos x="95" y="150"/>
                </a:cxn>
                <a:cxn ang="0">
                  <a:pos x="70" y="140"/>
                </a:cxn>
                <a:cxn ang="0">
                  <a:pos x="50" y="130"/>
                </a:cxn>
                <a:cxn ang="0">
                  <a:pos x="30" y="115"/>
                </a:cxn>
                <a:cxn ang="0">
                  <a:pos x="15" y="105"/>
                </a:cxn>
                <a:cxn ang="0">
                  <a:pos x="5" y="90"/>
                </a:cxn>
                <a:cxn ang="0">
                  <a:pos x="0" y="75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5" y="45"/>
                </a:cxn>
                <a:cxn ang="0">
                  <a:pos x="15" y="30"/>
                </a:cxn>
                <a:cxn ang="0">
                  <a:pos x="30" y="20"/>
                </a:cxn>
                <a:cxn ang="0">
                  <a:pos x="45" y="10"/>
                </a:cxn>
                <a:cxn ang="0">
                  <a:pos x="70" y="5"/>
                </a:cxn>
                <a:cxn ang="0">
                  <a:pos x="90" y="0"/>
                </a:cxn>
                <a:cxn ang="0">
                  <a:pos x="115" y="0"/>
                </a:cxn>
                <a:cxn ang="0">
                  <a:pos x="145" y="0"/>
                </a:cxn>
                <a:cxn ang="0">
                  <a:pos x="145" y="0"/>
                </a:cxn>
              </a:cxnLst>
              <a:rect l="0" t="0" r="r" b="b"/>
              <a:pathLst>
                <a:path w="260" h="155">
                  <a:moveTo>
                    <a:pt x="145" y="0"/>
                  </a:moveTo>
                  <a:lnTo>
                    <a:pt x="145" y="0"/>
                  </a:lnTo>
                  <a:lnTo>
                    <a:pt x="170" y="5"/>
                  </a:lnTo>
                  <a:lnTo>
                    <a:pt x="195" y="15"/>
                  </a:lnTo>
                  <a:lnTo>
                    <a:pt x="215" y="25"/>
                  </a:lnTo>
                  <a:lnTo>
                    <a:pt x="230" y="35"/>
                  </a:lnTo>
                  <a:lnTo>
                    <a:pt x="245" y="50"/>
                  </a:lnTo>
                  <a:lnTo>
                    <a:pt x="255" y="65"/>
                  </a:lnTo>
                  <a:lnTo>
                    <a:pt x="260" y="80"/>
                  </a:lnTo>
                  <a:lnTo>
                    <a:pt x="260" y="95"/>
                  </a:lnTo>
                  <a:lnTo>
                    <a:pt x="255" y="110"/>
                  </a:lnTo>
                  <a:lnTo>
                    <a:pt x="250" y="125"/>
                  </a:lnTo>
                  <a:lnTo>
                    <a:pt x="235" y="135"/>
                  </a:lnTo>
                  <a:lnTo>
                    <a:pt x="215" y="145"/>
                  </a:lnTo>
                  <a:lnTo>
                    <a:pt x="195" y="150"/>
                  </a:lnTo>
                  <a:lnTo>
                    <a:pt x="170" y="155"/>
                  </a:lnTo>
                  <a:lnTo>
                    <a:pt x="145" y="155"/>
                  </a:lnTo>
                  <a:lnTo>
                    <a:pt x="120" y="155"/>
                  </a:lnTo>
                  <a:lnTo>
                    <a:pt x="95" y="150"/>
                  </a:lnTo>
                  <a:lnTo>
                    <a:pt x="70" y="140"/>
                  </a:lnTo>
                  <a:lnTo>
                    <a:pt x="50" y="130"/>
                  </a:lnTo>
                  <a:lnTo>
                    <a:pt x="30" y="115"/>
                  </a:lnTo>
                  <a:lnTo>
                    <a:pt x="15" y="105"/>
                  </a:lnTo>
                  <a:lnTo>
                    <a:pt x="5" y="90"/>
                  </a:lnTo>
                  <a:lnTo>
                    <a:pt x="0" y="75"/>
                  </a:lnTo>
                  <a:lnTo>
                    <a:pt x="0" y="60"/>
                  </a:lnTo>
                  <a:lnTo>
                    <a:pt x="5" y="45"/>
                  </a:lnTo>
                  <a:lnTo>
                    <a:pt x="15" y="30"/>
                  </a:lnTo>
                  <a:lnTo>
                    <a:pt x="30" y="20"/>
                  </a:lnTo>
                  <a:lnTo>
                    <a:pt x="45" y="10"/>
                  </a:lnTo>
                  <a:lnTo>
                    <a:pt x="70" y="5"/>
                  </a:lnTo>
                  <a:lnTo>
                    <a:pt x="90" y="0"/>
                  </a:lnTo>
                  <a:lnTo>
                    <a:pt x="115" y="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7EA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66" name="Freeform 168"/>
            <p:cNvSpPr>
              <a:spLocks/>
            </p:cNvSpPr>
            <p:nvPr/>
          </p:nvSpPr>
          <p:spPr bwMode="auto">
            <a:xfrm>
              <a:off x="5537200" y="3640542"/>
              <a:ext cx="158750" cy="95523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35" y="0"/>
                </a:cxn>
                <a:cxn ang="0">
                  <a:pos x="160" y="5"/>
                </a:cxn>
                <a:cxn ang="0">
                  <a:pos x="185" y="15"/>
                </a:cxn>
                <a:cxn ang="0">
                  <a:pos x="205" y="25"/>
                </a:cxn>
                <a:cxn ang="0">
                  <a:pos x="225" y="35"/>
                </a:cxn>
                <a:cxn ang="0">
                  <a:pos x="235" y="50"/>
                </a:cxn>
                <a:cxn ang="0">
                  <a:pos x="245" y="65"/>
                </a:cxn>
                <a:cxn ang="0">
                  <a:pos x="250" y="80"/>
                </a:cxn>
                <a:cxn ang="0">
                  <a:pos x="250" y="95"/>
                </a:cxn>
                <a:cxn ang="0">
                  <a:pos x="250" y="95"/>
                </a:cxn>
                <a:cxn ang="0">
                  <a:pos x="250" y="110"/>
                </a:cxn>
                <a:cxn ang="0">
                  <a:pos x="240" y="120"/>
                </a:cxn>
                <a:cxn ang="0">
                  <a:pos x="225" y="130"/>
                </a:cxn>
                <a:cxn ang="0">
                  <a:pos x="210" y="140"/>
                </a:cxn>
                <a:cxn ang="0">
                  <a:pos x="190" y="145"/>
                </a:cxn>
                <a:cxn ang="0">
                  <a:pos x="165" y="150"/>
                </a:cxn>
                <a:cxn ang="0">
                  <a:pos x="140" y="150"/>
                </a:cxn>
                <a:cxn ang="0">
                  <a:pos x="115" y="150"/>
                </a:cxn>
                <a:cxn ang="0">
                  <a:pos x="115" y="150"/>
                </a:cxn>
                <a:cxn ang="0">
                  <a:pos x="90" y="145"/>
                </a:cxn>
                <a:cxn ang="0">
                  <a:pos x="65" y="135"/>
                </a:cxn>
                <a:cxn ang="0">
                  <a:pos x="45" y="125"/>
                </a:cxn>
                <a:cxn ang="0">
                  <a:pos x="30" y="115"/>
                </a:cxn>
                <a:cxn ang="0">
                  <a:pos x="15" y="100"/>
                </a:cxn>
                <a:cxn ang="0">
                  <a:pos x="5" y="85"/>
                </a:cxn>
                <a:cxn ang="0">
                  <a:pos x="0" y="70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5" y="40"/>
                </a:cxn>
                <a:cxn ang="0">
                  <a:pos x="15" y="30"/>
                </a:cxn>
                <a:cxn ang="0">
                  <a:pos x="30" y="20"/>
                </a:cxn>
                <a:cxn ang="0">
                  <a:pos x="45" y="10"/>
                </a:cxn>
                <a:cxn ang="0">
                  <a:pos x="65" y="5"/>
                </a:cxn>
                <a:cxn ang="0">
                  <a:pos x="85" y="0"/>
                </a:cxn>
                <a:cxn ang="0">
                  <a:pos x="110" y="0"/>
                </a:cxn>
                <a:cxn ang="0">
                  <a:pos x="135" y="0"/>
                </a:cxn>
                <a:cxn ang="0">
                  <a:pos x="135" y="0"/>
                </a:cxn>
              </a:cxnLst>
              <a:rect l="0" t="0" r="r" b="b"/>
              <a:pathLst>
                <a:path w="250" h="150">
                  <a:moveTo>
                    <a:pt x="135" y="0"/>
                  </a:moveTo>
                  <a:lnTo>
                    <a:pt x="135" y="0"/>
                  </a:lnTo>
                  <a:lnTo>
                    <a:pt x="160" y="5"/>
                  </a:lnTo>
                  <a:lnTo>
                    <a:pt x="185" y="15"/>
                  </a:lnTo>
                  <a:lnTo>
                    <a:pt x="205" y="25"/>
                  </a:lnTo>
                  <a:lnTo>
                    <a:pt x="225" y="35"/>
                  </a:lnTo>
                  <a:lnTo>
                    <a:pt x="235" y="50"/>
                  </a:lnTo>
                  <a:lnTo>
                    <a:pt x="245" y="65"/>
                  </a:lnTo>
                  <a:lnTo>
                    <a:pt x="250" y="80"/>
                  </a:lnTo>
                  <a:lnTo>
                    <a:pt x="250" y="95"/>
                  </a:lnTo>
                  <a:lnTo>
                    <a:pt x="250" y="110"/>
                  </a:lnTo>
                  <a:lnTo>
                    <a:pt x="240" y="120"/>
                  </a:lnTo>
                  <a:lnTo>
                    <a:pt x="225" y="130"/>
                  </a:lnTo>
                  <a:lnTo>
                    <a:pt x="210" y="140"/>
                  </a:lnTo>
                  <a:lnTo>
                    <a:pt x="190" y="145"/>
                  </a:lnTo>
                  <a:lnTo>
                    <a:pt x="165" y="150"/>
                  </a:lnTo>
                  <a:lnTo>
                    <a:pt x="140" y="150"/>
                  </a:lnTo>
                  <a:lnTo>
                    <a:pt x="115" y="150"/>
                  </a:lnTo>
                  <a:lnTo>
                    <a:pt x="90" y="145"/>
                  </a:lnTo>
                  <a:lnTo>
                    <a:pt x="65" y="135"/>
                  </a:lnTo>
                  <a:lnTo>
                    <a:pt x="45" y="125"/>
                  </a:lnTo>
                  <a:lnTo>
                    <a:pt x="30" y="115"/>
                  </a:lnTo>
                  <a:lnTo>
                    <a:pt x="15" y="100"/>
                  </a:lnTo>
                  <a:lnTo>
                    <a:pt x="5" y="85"/>
                  </a:lnTo>
                  <a:lnTo>
                    <a:pt x="0" y="70"/>
                  </a:lnTo>
                  <a:lnTo>
                    <a:pt x="0" y="55"/>
                  </a:lnTo>
                  <a:lnTo>
                    <a:pt x="5" y="40"/>
                  </a:lnTo>
                  <a:lnTo>
                    <a:pt x="15" y="30"/>
                  </a:lnTo>
                  <a:lnTo>
                    <a:pt x="30" y="20"/>
                  </a:lnTo>
                  <a:lnTo>
                    <a:pt x="45" y="10"/>
                  </a:lnTo>
                  <a:lnTo>
                    <a:pt x="65" y="5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7E8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67" name="Freeform 167"/>
            <p:cNvSpPr>
              <a:spLocks/>
            </p:cNvSpPr>
            <p:nvPr/>
          </p:nvSpPr>
          <p:spPr bwMode="auto">
            <a:xfrm>
              <a:off x="5540375" y="3640542"/>
              <a:ext cx="152400" cy="92339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30" y="5"/>
                </a:cxn>
                <a:cxn ang="0">
                  <a:pos x="180" y="15"/>
                </a:cxn>
                <a:cxn ang="0">
                  <a:pos x="215" y="35"/>
                </a:cxn>
                <a:cxn ang="0">
                  <a:pos x="225" y="50"/>
                </a:cxn>
                <a:cxn ang="0">
                  <a:pos x="235" y="65"/>
                </a:cxn>
                <a:cxn ang="0">
                  <a:pos x="240" y="75"/>
                </a:cxn>
                <a:cxn ang="0">
                  <a:pos x="240" y="90"/>
                </a:cxn>
                <a:cxn ang="0">
                  <a:pos x="240" y="90"/>
                </a:cxn>
                <a:cxn ang="0">
                  <a:pos x="240" y="105"/>
                </a:cxn>
                <a:cxn ang="0">
                  <a:pos x="230" y="120"/>
                </a:cxn>
                <a:cxn ang="0">
                  <a:pos x="215" y="130"/>
                </a:cxn>
                <a:cxn ang="0">
                  <a:pos x="200" y="135"/>
                </a:cxn>
                <a:cxn ang="0">
                  <a:pos x="160" y="145"/>
                </a:cxn>
                <a:cxn ang="0">
                  <a:pos x="110" y="145"/>
                </a:cxn>
                <a:cxn ang="0">
                  <a:pos x="110" y="145"/>
                </a:cxn>
                <a:cxn ang="0">
                  <a:pos x="65" y="130"/>
                </a:cxn>
                <a:cxn ang="0">
                  <a:pos x="30" y="110"/>
                </a:cxn>
                <a:cxn ang="0">
                  <a:pos x="15" y="100"/>
                </a:cxn>
                <a:cxn ang="0">
                  <a:pos x="5" y="85"/>
                </a:cxn>
                <a:cxn ang="0">
                  <a:pos x="0" y="70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5" y="40"/>
                </a:cxn>
                <a:cxn ang="0">
                  <a:pos x="15" y="30"/>
                </a:cxn>
                <a:cxn ang="0">
                  <a:pos x="25" y="20"/>
                </a:cxn>
                <a:cxn ang="0">
                  <a:pos x="45" y="10"/>
                </a:cxn>
                <a:cxn ang="0">
                  <a:pos x="85" y="0"/>
                </a:cxn>
                <a:cxn ang="0">
                  <a:pos x="130" y="5"/>
                </a:cxn>
                <a:cxn ang="0">
                  <a:pos x="130" y="5"/>
                </a:cxn>
              </a:cxnLst>
              <a:rect l="0" t="0" r="r" b="b"/>
              <a:pathLst>
                <a:path w="240" h="145">
                  <a:moveTo>
                    <a:pt x="130" y="5"/>
                  </a:moveTo>
                  <a:lnTo>
                    <a:pt x="130" y="5"/>
                  </a:lnTo>
                  <a:lnTo>
                    <a:pt x="180" y="15"/>
                  </a:lnTo>
                  <a:lnTo>
                    <a:pt x="215" y="35"/>
                  </a:lnTo>
                  <a:lnTo>
                    <a:pt x="225" y="50"/>
                  </a:lnTo>
                  <a:lnTo>
                    <a:pt x="235" y="65"/>
                  </a:lnTo>
                  <a:lnTo>
                    <a:pt x="240" y="75"/>
                  </a:lnTo>
                  <a:lnTo>
                    <a:pt x="240" y="90"/>
                  </a:lnTo>
                  <a:lnTo>
                    <a:pt x="240" y="105"/>
                  </a:lnTo>
                  <a:lnTo>
                    <a:pt x="230" y="120"/>
                  </a:lnTo>
                  <a:lnTo>
                    <a:pt x="215" y="130"/>
                  </a:lnTo>
                  <a:lnTo>
                    <a:pt x="200" y="135"/>
                  </a:lnTo>
                  <a:lnTo>
                    <a:pt x="160" y="145"/>
                  </a:lnTo>
                  <a:lnTo>
                    <a:pt x="110" y="145"/>
                  </a:lnTo>
                  <a:lnTo>
                    <a:pt x="65" y="130"/>
                  </a:lnTo>
                  <a:lnTo>
                    <a:pt x="30" y="110"/>
                  </a:lnTo>
                  <a:lnTo>
                    <a:pt x="15" y="100"/>
                  </a:lnTo>
                  <a:lnTo>
                    <a:pt x="5" y="85"/>
                  </a:lnTo>
                  <a:lnTo>
                    <a:pt x="0" y="70"/>
                  </a:lnTo>
                  <a:lnTo>
                    <a:pt x="0" y="55"/>
                  </a:lnTo>
                  <a:lnTo>
                    <a:pt x="5" y="40"/>
                  </a:lnTo>
                  <a:lnTo>
                    <a:pt x="15" y="30"/>
                  </a:lnTo>
                  <a:lnTo>
                    <a:pt x="25" y="20"/>
                  </a:lnTo>
                  <a:lnTo>
                    <a:pt x="45" y="10"/>
                  </a:lnTo>
                  <a:lnTo>
                    <a:pt x="85" y="0"/>
                  </a:lnTo>
                  <a:lnTo>
                    <a:pt x="130" y="5"/>
                  </a:lnTo>
                  <a:close/>
                </a:path>
              </a:pathLst>
            </a:custGeom>
            <a:solidFill>
              <a:srgbClr val="F7E8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68" name="Freeform 166"/>
            <p:cNvSpPr>
              <a:spLocks/>
            </p:cNvSpPr>
            <p:nvPr/>
          </p:nvSpPr>
          <p:spPr bwMode="auto">
            <a:xfrm>
              <a:off x="5543550" y="3643726"/>
              <a:ext cx="146050" cy="85971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5" y="0"/>
                </a:cxn>
                <a:cxn ang="0">
                  <a:pos x="170" y="10"/>
                </a:cxn>
                <a:cxn ang="0">
                  <a:pos x="205" y="30"/>
                </a:cxn>
                <a:cxn ang="0">
                  <a:pos x="220" y="45"/>
                </a:cxn>
                <a:cxn ang="0">
                  <a:pos x="225" y="55"/>
                </a:cxn>
                <a:cxn ang="0">
                  <a:pos x="230" y="70"/>
                </a:cxn>
                <a:cxn ang="0">
                  <a:pos x="230" y="85"/>
                </a:cxn>
                <a:cxn ang="0">
                  <a:pos x="230" y="85"/>
                </a:cxn>
                <a:cxn ang="0">
                  <a:pos x="230" y="100"/>
                </a:cxn>
                <a:cxn ang="0">
                  <a:pos x="220" y="110"/>
                </a:cxn>
                <a:cxn ang="0">
                  <a:pos x="205" y="120"/>
                </a:cxn>
                <a:cxn ang="0">
                  <a:pos x="190" y="125"/>
                </a:cxn>
                <a:cxn ang="0">
                  <a:pos x="150" y="135"/>
                </a:cxn>
                <a:cxn ang="0">
                  <a:pos x="105" y="135"/>
                </a:cxn>
                <a:cxn ang="0">
                  <a:pos x="105" y="135"/>
                </a:cxn>
                <a:cxn ang="0">
                  <a:pos x="60" y="125"/>
                </a:cxn>
                <a:cxn ang="0">
                  <a:pos x="30" y="105"/>
                </a:cxn>
                <a:cxn ang="0">
                  <a:pos x="15" y="90"/>
                </a:cxn>
                <a:cxn ang="0">
                  <a:pos x="5" y="80"/>
                </a:cxn>
                <a:cxn ang="0">
                  <a:pos x="0" y="65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5" y="35"/>
                </a:cxn>
                <a:cxn ang="0">
                  <a:pos x="15" y="25"/>
                </a:cxn>
                <a:cxn ang="0">
                  <a:pos x="25" y="15"/>
                </a:cxn>
                <a:cxn ang="0">
                  <a:pos x="40" y="10"/>
                </a:cxn>
                <a:cxn ang="0">
                  <a:pos x="80" y="0"/>
                </a:cxn>
                <a:cxn ang="0">
                  <a:pos x="125" y="0"/>
                </a:cxn>
                <a:cxn ang="0">
                  <a:pos x="125" y="0"/>
                </a:cxn>
              </a:cxnLst>
              <a:rect l="0" t="0" r="r" b="b"/>
              <a:pathLst>
                <a:path w="230" h="135">
                  <a:moveTo>
                    <a:pt x="125" y="0"/>
                  </a:moveTo>
                  <a:lnTo>
                    <a:pt x="125" y="0"/>
                  </a:lnTo>
                  <a:lnTo>
                    <a:pt x="170" y="10"/>
                  </a:lnTo>
                  <a:lnTo>
                    <a:pt x="205" y="30"/>
                  </a:lnTo>
                  <a:lnTo>
                    <a:pt x="220" y="45"/>
                  </a:lnTo>
                  <a:lnTo>
                    <a:pt x="225" y="55"/>
                  </a:lnTo>
                  <a:lnTo>
                    <a:pt x="230" y="70"/>
                  </a:lnTo>
                  <a:lnTo>
                    <a:pt x="230" y="85"/>
                  </a:lnTo>
                  <a:lnTo>
                    <a:pt x="230" y="100"/>
                  </a:lnTo>
                  <a:lnTo>
                    <a:pt x="220" y="110"/>
                  </a:lnTo>
                  <a:lnTo>
                    <a:pt x="205" y="120"/>
                  </a:lnTo>
                  <a:lnTo>
                    <a:pt x="190" y="125"/>
                  </a:lnTo>
                  <a:lnTo>
                    <a:pt x="150" y="135"/>
                  </a:lnTo>
                  <a:lnTo>
                    <a:pt x="105" y="135"/>
                  </a:lnTo>
                  <a:lnTo>
                    <a:pt x="60" y="125"/>
                  </a:lnTo>
                  <a:lnTo>
                    <a:pt x="30" y="105"/>
                  </a:lnTo>
                  <a:lnTo>
                    <a:pt x="15" y="90"/>
                  </a:lnTo>
                  <a:lnTo>
                    <a:pt x="5" y="80"/>
                  </a:lnTo>
                  <a:lnTo>
                    <a:pt x="0" y="65"/>
                  </a:lnTo>
                  <a:lnTo>
                    <a:pt x="0" y="50"/>
                  </a:lnTo>
                  <a:lnTo>
                    <a:pt x="5" y="35"/>
                  </a:lnTo>
                  <a:lnTo>
                    <a:pt x="15" y="25"/>
                  </a:lnTo>
                  <a:lnTo>
                    <a:pt x="25" y="15"/>
                  </a:lnTo>
                  <a:lnTo>
                    <a:pt x="40" y="10"/>
                  </a:lnTo>
                  <a:lnTo>
                    <a:pt x="80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7E5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69" name="Freeform 165"/>
            <p:cNvSpPr>
              <a:spLocks/>
            </p:cNvSpPr>
            <p:nvPr/>
          </p:nvSpPr>
          <p:spPr bwMode="auto">
            <a:xfrm>
              <a:off x="5546725" y="3643726"/>
              <a:ext cx="139700" cy="82787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0" y="0"/>
                </a:cxn>
                <a:cxn ang="0">
                  <a:pos x="165" y="15"/>
                </a:cxn>
                <a:cxn ang="0">
                  <a:pos x="195" y="30"/>
                </a:cxn>
                <a:cxn ang="0">
                  <a:pos x="210" y="45"/>
                </a:cxn>
                <a:cxn ang="0">
                  <a:pos x="215" y="55"/>
                </a:cxn>
                <a:cxn ang="0">
                  <a:pos x="220" y="70"/>
                </a:cxn>
                <a:cxn ang="0">
                  <a:pos x="220" y="80"/>
                </a:cxn>
                <a:cxn ang="0">
                  <a:pos x="220" y="80"/>
                </a:cxn>
                <a:cxn ang="0">
                  <a:pos x="220" y="95"/>
                </a:cxn>
                <a:cxn ang="0">
                  <a:pos x="210" y="105"/>
                </a:cxn>
                <a:cxn ang="0">
                  <a:pos x="200" y="115"/>
                </a:cxn>
                <a:cxn ang="0">
                  <a:pos x="185" y="125"/>
                </a:cxn>
                <a:cxn ang="0">
                  <a:pos x="145" y="130"/>
                </a:cxn>
                <a:cxn ang="0">
                  <a:pos x="100" y="130"/>
                </a:cxn>
                <a:cxn ang="0">
                  <a:pos x="100" y="130"/>
                </a:cxn>
                <a:cxn ang="0">
                  <a:pos x="60" y="120"/>
                </a:cxn>
                <a:cxn ang="0">
                  <a:pos x="25" y="100"/>
                </a:cxn>
                <a:cxn ang="0">
                  <a:pos x="15" y="90"/>
                </a:cxn>
                <a:cxn ang="0">
                  <a:pos x="5" y="75"/>
                </a:cxn>
                <a:cxn ang="0">
                  <a:pos x="0" y="65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5" y="35"/>
                </a:cxn>
                <a:cxn ang="0">
                  <a:pos x="15" y="25"/>
                </a:cxn>
                <a:cxn ang="0">
                  <a:pos x="25" y="15"/>
                </a:cxn>
                <a:cxn ang="0">
                  <a:pos x="40" y="10"/>
                </a:cxn>
                <a:cxn ang="0">
                  <a:pos x="75" y="0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220" h="130">
                  <a:moveTo>
                    <a:pt x="120" y="0"/>
                  </a:moveTo>
                  <a:lnTo>
                    <a:pt x="120" y="0"/>
                  </a:lnTo>
                  <a:lnTo>
                    <a:pt x="165" y="15"/>
                  </a:lnTo>
                  <a:lnTo>
                    <a:pt x="195" y="30"/>
                  </a:lnTo>
                  <a:lnTo>
                    <a:pt x="210" y="45"/>
                  </a:lnTo>
                  <a:lnTo>
                    <a:pt x="215" y="55"/>
                  </a:lnTo>
                  <a:lnTo>
                    <a:pt x="220" y="70"/>
                  </a:lnTo>
                  <a:lnTo>
                    <a:pt x="220" y="80"/>
                  </a:lnTo>
                  <a:lnTo>
                    <a:pt x="220" y="95"/>
                  </a:lnTo>
                  <a:lnTo>
                    <a:pt x="210" y="105"/>
                  </a:lnTo>
                  <a:lnTo>
                    <a:pt x="200" y="115"/>
                  </a:lnTo>
                  <a:lnTo>
                    <a:pt x="185" y="125"/>
                  </a:lnTo>
                  <a:lnTo>
                    <a:pt x="145" y="130"/>
                  </a:lnTo>
                  <a:lnTo>
                    <a:pt x="100" y="130"/>
                  </a:lnTo>
                  <a:lnTo>
                    <a:pt x="60" y="120"/>
                  </a:lnTo>
                  <a:lnTo>
                    <a:pt x="25" y="100"/>
                  </a:lnTo>
                  <a:lnTo>
                    <a:pt x="15" y="90"/>
                  </a:lnTo>
                  <a:lnTo>
                    <a:pt x="5" y="75"/>
                  </a:lnTo>
                  <a:lnTo>
                    <a:pt x="0" y="65"/>
                  </a:lnTo>
                  <a:lnTo>
                    <a:pt x="0" y="50"/>
                  </a:lnTo>
                  <a:lnTo>
                    <a:pt x="5" y="35"/>
                  </a:lnTo>
                  <a:lnTo>
                    <a:pt x="15" y="25"/>
                  </a:lnTo>
                  <a:lnTo>
                    <a:pt x="25" y="15"/>
                  </a:lnTo>
                  <a:lnTo>
                    <a:pt x="40" y="10"/>
                  </a:lnTo>
                  <a:lnTo>
                    <a:pt x="75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7E5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70" name="Freeform 164"/>
            <p:cNvSpPr>
              <a:spLocks/>
            </p:cNvSpPr>
            <p:nvPr/>
          </p:nvSpPr>
          <p:spPr bwMode="auto">
            <a:xfrm>
              <a:off x="5549900" y="3643726"/>
              <a:ext cx="133350" cy="82787"/>
            </a:xfrm>
            <a:custGeom>
              <a:avLst/>
              <a:gdLst/>
              <a:ahLst/>
              <a:cxnLst>
                <a:cxn ang="0">
                  <a:pos x="115" y="5"/>
                </a:cxn>
                <a:cxn ang="0">
                  <a:pos x="115" y="5"/>
                </a:cxn>
                <a:cxn ang="0">
                  <a:pos x="155" y="15"/>
                </a:cxn>
                <a:cxn ang="0">
                  <a:pos x="190" y="30"/>
                </a:cxn>
                <a:cxn ang="0">
                  <a:pos x="200" y="45"/>
                </a:cxn>
                <a:cxn ang="0">
                  <a:pos x="210" y="55"/>
                </a:cxn>
                <a:cxn ang="0">
                  <a:pos x="210" y="65"/>
                </a:cxn>
                <a:cxn ang="0">
                  <a:pos x="210" y="80"/>
                </a:cxn>
                <a:cxn ang="0">
                  <a:pos x="210" y="80"/>
                </a:cxn>
                <a:cxn ang="0">
                  <a:pos x="210" y="90"/>
                </a:cxn>
                <a:cxn ang="0">
                  <a:pos x="200" y="105"/>
                </a:cxn>
                <a:cxn ang="0">
                  <a:pos x="190" y="110"/>
                </a:cxn>
                <a:cxn ang="0">
                  <a:pos x="175" y="120"/>
                </a:cxn>
                <a:cxn ang="0">
                  <a:pos x="140" y="130"/>
                </a:cxn>
                <a:cxn ang="0">
                  <a:pos x="100" y="125"/>
                </a:cxn>
                <a:cxn ang="0">
                  <a:pos x="100" y="125"/>
                </a:cxn>
                <a:cxn ang="0">
                  <a:pos x="55" y="115"/>
                </a:cxn>
                <a:cxn ang="0">
                  <a:pos x="25" y="95"/>
                </a:cxn>
                <a:cxn ang="0">
                  <a:pos x="15" y="85"/>
                </a:cxn>
                <a:cxn ang="0">
                  <a:pos x="5" y="75"/>
                </a:cxn>
                <a:cxn ang="0">
                  <a:pos x="0" y="6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5" y="35"/>
                </a:cxn>
                <a:cxn ang="0">
                  <a:pos x="15" y="25"/>
                </a:cxn>
                <a:cxn ang="0">
                  <a:pos x="25" y="15"/>
                </a:cxn>
                <a:cxn ang="0">
                  <a:pos x="40" y="10"/>
                </a:cxn>
                <a:cxn ang="0">
                  <a:pos x="75" y="0"/>
                </a:cxn>
                <a:cxn ang="0">
                  <a:pos x="115" y="5"/>
                </a:cxn>
                <a:cxn ang="0">
                  <a:pos x="115" y="5"/>
                </a:cxn>
              </a:cxnLst>
              <a:rect l="0" t="0" r="r" b="b"/>
              <a:pathLst>
                <a:path w="210" h="130">
                  <a:moveTo>
                    <a:pt x="115" y="5"/>
                  </a:moveTo>
                  <a:lnTo>
                    <a:pt x="115" y="5"/>
                  </a:lnTo>
                  <a:lnTo>
                    <a:pt x="155" y="15"/>
                  </a:lnTo>
                  <a:lnTo>
                    <a:pt x="190" y="30"/>
                  </a:lnTo>
                  <a:lnTo>
                    <a:pt x="200" y="45"/>
                  </a:lnTo>
                  <a:lnTo>
                    <a:pt x="210" y="55"/>
                  </a:lnTo>
                  <a:lnTo>
                    <a:pt x="210" y="65"/>
                  </a:lnTo>
                  <a:lnTo>
                    <a:pt x="210" y="80"/>
                  </a:lnTo>
                  <a:lnTo>
                    <a:pt x="210" y="90"/>
                  </a:lnTo>
                  <a:lnTo>
                    <a:pt x="200" y="105"/>
                  </a:lnTo>
                  <a:lnTo>
                    <a:pt x="190" y="110"/>
                  </a:lnTo>
                  <a:lnTo>
                    <a:pt x="175" y="120"/>
                  </a:lnTo>
                  <a:lnTo>
                    <a:pt x="140" y="130"/>
                  </a:lnTo>
                  <a:lnTo>
                    <a:pt x="100" y="125"/>
                  </a:lnTo>
                  <a:lnTo>
                    <a:pt x="55" y="115"/>
                  </a:lnTo>
                  <a:lnTo>
                    <a:pt x="25" y="95"/>
                  </a:lnTo>
                  <a:lnTo>
                    <a:pt x="15" y="85"/>
                  </a:lnTo>
                  <a:lnTo>
                    <a:pt x="5" y="75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5" y="35"/>
                  </a:lnTo>
                  <a:lnTo>
                    <a:pt x="15" y="25"/>
                  </a:lnTo>
                  <a:lnTo>
                    <a:pt x="25" y="15"/>
                  </a:lnTo>
                  <a:lnTo>
                    <a:pt x="40" y="10"/>
                  </a:lnTo>
                  <a:lnTo>
                    <a:pt x="75" y="0"/>
                  </a:lnTo>
                  <a:lnTo>
                    <a:pt x="115" y="5"/>
                  </a:lnTo>
                  <a:close/>
                </a:path>
              </a:pathLst>
            </a:custGeom>
            <a:solidFill>
              <a:srgbClr val="F7E3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71" name="Freeform 163"/>
            <p:cNvSpPr>
              <a:spLocks/>
            </p:cNvSpPr>
            <p:nvPr/>
          </p:nvSpPr>
          <p:spPr bwMode="auto">
            <a:xfrm>
              <a:off x="5553075" y="3646911"/>
              <a:ext cx="127000" cy="76418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0"/>
                </a:cxn>
                <a:cxn ang="0">
                  <a:pos x="150" y="10"/>
                </a:cxn>
                <a:cxn ang="0">
                  <a:pos x="180" y="25"/>
                </a:cxn>
                <a:cxn ang="0">
                  <a:pos x="190" y="35"/>
                </a:cxn>
                <a:cxn ang="0">
                  <a:pos x="200" y="50"/>
                </a:cxn>
                <a:cxn ang="0">
                  <a:pos x="200" y="60"/>
                </a:cxn>
                <a:cxn ang="0">
                  <a:pos x="200" y="75"/>
                </a:cxn>
                <a:cxn ang="0">
                  <a:pos x="200" y="75"/>
                </a:cxn>
                <a:cxn ang="0">
                  <a:pos x="200" y="85"/>
                </a:cxn>
                <a:cxn ang="0">
                  <a:pos x="190" y="95"/>
                </a:cxn>
                <a:cxn ang="0">
                  <a:pos x="180" y="105"/>
                </a:cxn>
                <a:cxn ang="0">
                  <a:pos x="165" y="110"/>
                </a:cxn>
                <a:cxn ang="0">
                  <a:pos x="135" y="120"/>
                </a:cxn>
                <a:cxn ang="0">
                  <a:pos x="95" y="115"/>
                </a:cxn>
                <a:cxn ang="0">
                  <a:pos x="95" y="115"/>
                </a:cxn>
                <a:cxn ang="0">
                  <a:pos x="55" y="105"/>
                </a:cxn>
                <a:cxn ang="0">
                  <a:pos x="25" y="90"/>
                </a:cxn>
                <a:cxn ang="0">
                  <a:pos x="5" y="65"/>
                </a:cxn>
                <a:cxn ang="0">
                  <a:pos x="0" y="5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5" y="30"/>
                </a:cxn>
                <a:cxn ang="0">
                  <a:pos x="10" y="20"/>
                </a:cxn>
                <a:cxn ang="0">
                  <a:pos x="25" y="15"/>
                </a:cxn>
                <a:cxn ang="0">
                  <a:pos x="35" y="5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110" y="0"/>
                </a:cxn>
              </a:cxnLst>
              <a:rect l="0" t="0" r="r" b="b"/>
              <a:pathLst>
                <a:path w="200" h="120">
                  <a:moveTo>
                    <a:pt x="110" y="0"/>
                  </a:moveTo>
                  <a:lnTo>
                    <a:pt x="110" y="0"/>
                  </a:lnTo>
                  <a:lnTo>
                    <a:pt x="150" y="10"/>
                  </a:lnTo>
                  <a:lnTo>
                    <a:pt x="180" y="25"/>
                  </a:lnTo>
                  <a:lnTo>
                    <a:pt x="190" y="35"/>
                  </a:lnTo>
                  <a:lnTo>
                    <a:pt x="200" y="50"/>
                  </a:lnTo>
                  <a:lnTo>
                    <a:pt x="200" y="60"/>
                  </a:lnTo>
                  <a:lnTo>
                    <a:pt x="200" y="75"/>
                  </a:lnTo>
                  <a:lnTo>
                    <a:pt x="200" y="85"/>
                  </a:lnTo>
                  <a:lnTo>
                    <a:pt x="190" y="95"/>
                  </a:lnTo>
                  <a:lnTo>
                    <a:pt x="180" y="105"/>
                  </a:lnTo>
                  <a:lnTo>
                    <a:pt x="165" y="110"/>
                  </a:lnTo>
                  <a:lnTo>
                    <a:pt x="135" y="120"/>
                  </a:lnTo>
                  <a:lnTo>
                    <a:pt x="95" y="115"/>
                  </a:lnTo>
                  <a:lnTo>
                    <a:pt x="55" y="105"/>
                  </a:lnTo>
                  <a:lnTo>
                    <a:pt x="25" y="90"/>
                  </a:lnTo>
                  <a:lnTo>
                    <a:pt x="5" y="65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5" y="30"/>
                  </a:lnTo>
                  <a:lnTo>
                    <a:pt x="10" y="20"/>
                  </a:lnTo>
                  <a:lnTo>
                    <a:pt x="25" y="15"/>
                  </a:lnTo>
                  <a:lnTo>
                    <a:pt x="35" y="5"/>
                  </a:lnTo>
                  <a:lnTo>
                    <a:pt x="7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7E1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72" name="Freeform 162"/>
            <p:cNvSpPr>
              <a:spLocks/>
            </p:cNvSpPr>
            <p:nvPr/>
          </p:nvSpPr>
          <p:spPr bwMode="auto">
            <a:xfrm>
              <a:off x="5556250" y="3646911"/>
              <a:ext cx="120650" cy="73234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5" y="0"/>
                </a:cxn>
                <a:cxn ang="0">
                  <a:pos x="140" y="10"/>
                </a:cxn>
                <a:cxn ang="0">
                  <a:pos x="170" y="25"/>
                </a:cxn>
                <a:cxn ang="0">
                  <a:pos x="190" y="50"/>
                </a:cxn>
                <a:cxn ang="0">
                  <a:pos x="190" y="60"/>
                </a:cxn>
                <a:cxn ang="0">
                  <a:pos x="190" y="70"/>
                </a:cxn>
                <a:cxn ang="0">
                  <a:pos x="190" y="70"/>
                </a:cxn>
                <a:cxn ang="0">
                  <a:pos x="190" y="80"/>
                </a:cxn>
                <a:cxn ang="0">
                  <a:pos x="180" y="90"/>
                </a:cxn>
                <a:cxn ang="0">
                  <a:pos x="160" y="105"/>
                </a:cxn>
                <a:cxn ang="0">
                  <a:pos x="125" y="115"/>
                </a:cxn>
                <a:cxn ang="0">
                  <a:pos x="90" y="110"/>
                </a:cxn>
                <a:cxn ang="0">
                  <a:pos x="90" y="110"/>
                </a:cxn>
                <a:cxn ang="0">
                  <a:pos x="50" y="105"/>
                </a:cxn>
                <a:cxn ang="0">
                  <a:pos x="25" y="85"/>
                </a:cxn>
                <a:cxn ang="0">
                  <a:pos x="5" y="65"/>
                </a:cxn>
                <a:cxn ang="0">
                  <a:pos x="0" y="55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5" y="30"/>
                </a:cxn>
                <a:cxn ang="0">
                  <a:pos x="10" y="20"/>
                </a:cxn>
                <a:cxn ang="0">
                  <a:pos x="35" y="5"/>
                </a:cxn>
                <a:cxn ang="0">
                  <a:pos x="65" y="0"/>
                </a:cxn>
                <a:cxn ang="0">
                  <a:pos x="105" y="0"/>
                </a:cxn>
                <a:cxn ang="0">
                  <a:pos x="105" y="0"/>
                </a:cxn>
              </a:cxnLst>
              <a:rect l="0" t="0" r="r" b="b"/>
              <a:pathLst>
                <a:path w="190" h="115">
                  <a:moveTo>
                    <a:pt x="105" y="0"/>
                  </a:moveTo>
                  <a:lnTo>
                    <a:pt x="105" y="0"/>
                  </a:lnTo>
                  <a:lnTo>
                    <a:pt x="140" y="10"/>
                  </a:lnTo>
                  <a:lnTo>
                    <a:pt x="170" y="25"/>
                  </a:lnTo>
                  <a:lnTo>
                    <a:pt x="190" y="50"/>
                  </a:lnTo>
                  <a:lnTo>
                    <a:pt x="190" y="60"/>
                  </a:lnTo>
                  <a:lnTo>
                    <a:pt x="190" y="70"/>
                  </a:lnTo>
                  <a:lnTo>
                    <a:pt x="190" y="80"/>
                  </a:lnTo>
                  <a:lnTo>
                    <a:pt x="180" y="90"/>
                  </a:lnTo>
                  <a:lnTo>
                    <a:pt x="160" y="105"/>
                  </a:lnTo>
                  <a:lnTo>
                    <a:pt x="125" y="115"/>
                  </a:lnTo>
                  <a:lnTo>
                    <a:pt x="90" y="110"/>
                  </a:lnTo>
                  <a:lnTo>
                    <a:pt x="50" y="105"/>
                  </a:lnTo>
                  <a:lnTo>
                    <a:pt x="25" y="85"/>
                  </a:lnTo>
                  <a:lnTo>
                    <a:pt x="5" y="65"/>
                  </a:lnTo>
                  <a:lnTo>
                    <a:pt x="0" y="55"/>
                  </a:lnTo>
                  <a:lnTo>
                    <a:pt x="0" y="40"/>
                  </a:lnTo>
                  <a:lnTo>
                    <a:pt x="5" y="30"/>
                  </a:lnTo>
                  <a:lnTo>
                    <a:pt x="10" y="20"/>
                  </a:lnTo>
                  <a:lnTo>
                    <a:pt x="35" y="5"/>
                  </a:lnTo>
                  <a:lnTo>
                    <a:pt x="6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7E1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73" name="Freeform 161"/>
            <p:cNvSpPr>
              <a:spLocks/>
            </p:cNvSpPr>
            <p:nvPr/>
          </p:nvSpPr>
          <p:spPr bwMode="auto">
            <a:xfrm>
              <a:off x="5559425" y="3646911"/>
              <a:ext cx="114300" cy="70050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100" y="0"/>
                </a:cxn>
                <a:cxn ang="0">
                  <a:pos x="135" y="10"/>
                </a:cxn>
                <a:cxn ang="0">
                  <a:pos x="160" y="25"/>
                </a:cxn>
                <a:cxn ang="0">
                  <a:pos x="180" y="45"/>
                </a:cxn>
                <a:cxn ang="0">
                  <a:pos x="180" y="55"/>
                </a:cxn>
                <a:cxn ang="0">
                  <a:pos x="180" y="70"/>
                </a:cxn>
                <a:cxn ang="0">
                  <a:pos x="180" y="70"/>
                </a:cxn>
                <a:cxn ang="0">
                  <a:pos x="180" y="80"/>
                </a:cxn>
                <a:cxn ang="0">
                  <a:pos x="170" y="90"/>
                </a:cxn>
                <a:cxn ang="0">
                  <a:pos x="150" y="100"/>
                </a:cxn>
                <a:cxn ang="0">
                  <a:pos x="120" y="110"/>
                </a:cxn>
                <a:cxn ang="0">
                  <a:pos x="85" y="110"/>
                </a:cxn>
                <a:cxn ang="0">
                  <a:pos x="85" y="110"/>
                </a:cxn>
                <a:cxn ang="0">
                  <a:pos x="50" y="100"/>
                </a:cxn>
                <a:cxn ang="0">
                  <a:pos x="20" y="85"/>
                </a:cxn>
                <a:cxn ang="0">
                  <a:pos x="5" y="65"/>
                </a:cxn>
                <a:cxn ang="0">
                  <a:pos x="0" y="55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5" y="30"/>
                </a:cxn>
                <a:cxn ang="0">
                  <a:pos x="10" y="20"/>
                </a:cxn>
                <a:cxn ang="0">
                  <a:pos x="35" y="10"/>
                </a:cxn>
                <a:cxn ang="0">
                  <a:pos x="65" y="0"/>
                </a:cxn>
                <a:cxn ang="0">
                  <a:pos x="100" y="0"/>
                </a:cxn>
                <a:cxn ang="0">
                  <a:pos x="100" y="0"/>
                </a:cxn>
              </a:cxnLst>
              <a:rect l="0" t="0" r="r" b="b"/>
              <a:pathLst>
                <a:path w="180" h="110">
                  <a:moveTo>
                    <a:pt x="100" y="0"/>
                  </a:moveTo>
                  <a:lnTo>
                    <a:pt x="100" y="0"/>
                  </a:lnTo>
                  <a:lnTo>
                    <a:pt x="135" y="10"/>
                  </a:lnTo>
                  <a:lnTo>
                    <a:pt x="160" y="25"/>
                  </a:lnTo>
                  <a:lnTo>
                    <a:pt x="180" y="45"/>
                  </a:lnTo>
                  <a:lnTo>
                    <a:pt x="180" y="55"/>
                  </a:lnTo>
                  <a:lnTo>
                    <a:pt x="180" y="70"/>
                  </a:lnTo>
                  <a:lnTo>
                    <a:pt x="180" y="80"/>
                  </a:lnTo>
                  <a:lnTo>
                    <a:pt x="170" y="90"/>
                  </a:lnTo>
                  <a:lnTo>
                    <a:pt x="150" y="100"/>
                  </a:lnTo>
                  <a:lnTo>
                    <a:pt x="120" y="110"/>
                  </a:lnTo>
                  <a:lnTo>
                    <a:pt x="85" y="110"/>
                  </a:lnTo>
                  <a:lnTo>
                    <a:pt x="50" y="100"/>
                  </a:lnTo>
                  <a:lnTo>
                    <a:pt x="20" y="85"/>
                  </a:lnTo>
                  <a:lnTo>
                    <a:pt x="5" y="65"/>
                  </a:lnTo>
                  <a:lnTo>
                    <a:pt x="0" y="55"/>
                  </a:lnTo>
                  <a:lnTo>
                    <a:pt x="0" y="40"/>
                  </a:lnTo>
                  <a:lnTo>
                    <a:pt x="5" y="30"/>
                  </a:lnTo>
                  <a:lnTo>
                    <a:pt x="10" y="20"/>
                  </a:lnTo>
                  <a:lnTo>
                    <a:pt x="35" y="10"/>
                  </a:lnTo>
                  <a:lnTo>
                    <a:pt x="65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7DF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74" name="Freeform 160"/>
            <p:cNvSpPr>
              <a:spLocks/>
            </p:cNvSpPr>
            <p:nvPr/>
          </p:nvSpPr>
          <p:spPr bwMode="auto">
            <a:xfrm>
              <a:off x="5562600" y="3650095"/>
              <a:ext cx="107950" cy="63682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95" y="0"/>
                </a:cxn>
                <a:cxn ang="0">
                  <a:pos x="125" y="5"/>
                </a:cxn>
                <a:cxn ang="0">
                  <a:pos x="155" y="20"/>
                </a:cxn>
                <a:cxn ang="0">
                  <a:pos x="170" y="40"/>
                </a:cxn>
                <a:cxn ang="0">
                  <a:pos x="170" y="50"/>
                </a:cxn>
                <a:cxn ang="0">
                  <a:pos x="170" y="60"/>
                </a:cxn>
                <a:cxn ang="0">
                  <a:pos x="170" y="60"/>
                </a:cxn>
                <a:cxn ang="0">
                  <a:pos x="170" y="70"/>
                </a:cxn>
                <a:cxn ang="0">
                  <a:pos x="165" y="80"/>
                </a:cxn>
                <a:cxn ang="0">
                  <a:pos x="140" y="95"/>
                </a:cxn>
                <a:cxn ang="0">
                  <a:pos x="115" y="100"/>
                </a:cxn>
                <a:cxn ang="0">
                  <a:pos x="80" y="100"/>
                </a:cxn>
                <a:cxn ang="0">
                  <a:pos x="80" y="100"/>
                </a:cxn>
                <a:cxn ang="0">
                  <a:pos x="45" y="90"/>
                </a:cxn>
                <a:cxn ang="0">
                  <a:pos x="20" y="75"/>
                </a:cxn>
                <a:cxn ang="0">
                  <a:pos x="5" y="55"/>
                </a:cxn>
                <a:cxn ang="0">
                  <a:pos x="0" y="45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5" y="25"/>
                </a:cxn>
                <a:cxn ang="0">
                  <a:pos x="10" y="15"/>
                </a:cxn>
                <a:cxn ang="0">
                  <a:pos x="30" y="5"/>
                </a:cxn>
                <a:cxn ang="0">
                  <a:pos x="60" y="0"/>
                </a:cxn>
                <a:cxn ang="0">
                  <a:pos x="95" y="0"/>
                </a:cxn>
                <a:cxn ang="0">
                  <a:pos x="95" y="0"/>
                </a:cxn>
              </a:cxnLst>
              <a:rect l="0" t="0" r="r" b="b"/>
              <a:pathLst>
                <a:path w="170" h="100">
                  <a:moveTo>
                    <a:pt x="95" y="0"/>
                  </a:moveTo>
                  <a:lnTo>
                    <a:pt x="95" y="0"/>
                  </a:lnTo>
                  <a:lnTo>
                    <a:pt x="125" y="5"/>
                  </a:lnTo>
                  <a:lnTo>
                    <a:pt x="155" y="20"/>
                  </a:lnTo>
                  <a:lnTo>
                    <a:pt x="170" y="40"/>
                  </a:lnTo>
                  <a:lnTo>
                    <a:pt x="170" y="50"/>
                  </a:lnTo>
                  <a:lnTo>
                    <a:pt x="170" y="60"/>
                  </a:lnTo>
                  <a:lnTo>
                    <a:pt x="170" y="70"/>
                  </a:lnTo>
                  <a:lnTo>
                    <a:pt x="165" y="80"/>
                  </a:lnTo>
                  <a:lnTo>
                    <a:pt x="140" y="95"/>
                  </a:lnTo>
                  <a:lnTo>
                    <a:pt x="115" y="100"/>
                  </a:lnTo>
                  <a:lnTo>
                    <a:pt x="80" y="100"/>
                  </a:lnTo>
                  <a:lnTo>
                    <a:pt x="45" y="90"/>
                  </a:lnTo>
                  <a:lnTo>
                    <a:pt x="20" y="75"/>
                  </a:lnTo>
                  <a:lnTo>
                    <a:pt x="5" y="55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5" y="25"/>
                  </a:lnTo>
                  <a:lnTo>
                    <a:pt x="10" y="15"/>
                  </a:lnTo>
                  <a:lnTo>
                    <a:pt x="30" y="5"/>
                  </a:lnTo>
                  <a:lnTo>
                    <a:pt x="60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7DF13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75" name="Freeform 159"/>
            <p:cNvSpPr>
              <a:spLocks/>
            </p:cNvSpPr>
            <p:nvPr/>
          </p:nvSpPr>
          <p:spPr bwMode="auto">
            <a:xfrm>
              <a:off x="5565775" y="3650095"/>
              <a:ext cx="101600" cy="6049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90" y="0"/>
                </a:cxn>
                <a:cxn ang="0">
                  <a:pos x="120" y="10"/>
                </a:cxn>
                <a:cxn ang="0">
                  <a:pos x="145" y="20"/>
                </a:cxn>
                <a:cxn ang="0">
                  <a:pos x="160" y="40"/>
                </a:cxn>
                <a:cxn ang="0">
                  <a:pos x="160" y="50"/>
                </a:cxn>
                <a:cxn ang="0">
                  <a:pos x="160" y="60"/>
                </a:cxn>
                <a:cxn ang="0">
                  <a:pos x="160" y="60"/>
                </a:cxn>
                <a:cxn ang="0">
                  <a:pos x="160" y="70"/>
                </a:cxn>
                <a:cxn ang="0">
                  <a:pos x="155" y="75"/>
                </a:cxn>
                <a:cxn ang="0">
                  <a:pos x="135" y="90"/>
                </a:cxn>
                <a:cxn ang="0">
                  <a:pos x="105" y="95"/>
                </a:cxn>
                <a:cxn ang="0">
                  <a:pos x="75" y="95"/>
                </a:cxn>
                <a:cxn ang="0">
                  <a:pos x="75" y="95"/>
                </a:cxn>
                <a:cxn ang="0">
                  <a:pos x="45" y="85"/>
                </a:cxn>
                <a:cxn ang="0">
                  <a:pos x="20" y="70"/>
                </a:cxn>
                <a:cxn ang="0">
                  <a:pos x="5" y="55"/>
                </a:cxn>
                <a:cxn ang="0">
                  <a:pos x="0" y="45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5" y="25"/>
                </a:cxn>
                <a:cxn ang="0">
                  <a:pos x="10" y="20"/>
                </a:cxn>
                <a:cxn ang="0">
                  <a:pos x="30" y="5"/>
                </a:cxn>
                <a:cxn ang="0">
                  <a:pos x="55" y="0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60" h="95">
                  <a:moveTo>
                    <a:pt x="90" y="0"/>
                  </a:moveTo>
                  <a:lnTo>
                    <a:pt x="90" y="0"/>
                  </a:lnTo>
                  <a:lnTo>
                    <a:pt x="120" y="10"/>
                  </a:lnTo>
                  <a:lnTo>
                    <a:pt x="145" y="20"/>
                  </a:lnTo>
                  <a:lnTo>
                    <a:pt x="160" y="40"/>
                  </a:lnTo>
                  <a:lnTo>
                    <a:pt x="160" y="50"/>
                  </a:lnTo>
                  <a:lnTo>
                    <a:pt x="160" y="60"/>
                  </a:lnTo>
                  <a:lnTo>
                    <a:pt x="160" y="70"/>
                  </a:lnTo>
                  <a:lnTo>
                    <a:pt x="155" y="75"/>
                  </a:lnTo>
                  <a:lnTo>
                    <a:pt x="135" y="90"/>
                  </a:lnTo>
                  <a:lnTo>
                    <a:pt x="105" y="95"/>
                  </a:lnTo>
                  <a:lnTo>
                    <a:pt x="75" y="95"/>
                  </a:lnTo>
                  <a:lnTo>
                    <a:pt x="45" y="85"/>
                  </a:lnTo>
                  <a:lnTo>
                    <a:pt x="20" y="70"/>
                  </a:lnTo>
                  <a:lnTo>
                    <a:pt x="5" y="55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5" y="25"/>
                  </a:lnTo>
                  <a:lnTo>
                    <a:pt x="10" y="20"/>
                  </a:lnTo>
                  <a:lnTo>
                    <a:pt x="30" y="5"/>
                  </a:lnTo>
                  <a:lnTo>
                    <a:pt x="55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7DC13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76" name="Freeform 158"/>
            <p:cNvSpPr>
              <a:spLocks/>
            </p:cNvSpPr>
            <p:nvPr/>
          </p:nvSpPr>
          <p:spPr bwMode="auto">
            <a:xfrm>
              <a:off x="5568950" y="3650095"/>
              <a:ext cx="98425" cy="57314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85" y="0"/>
                </a:cxn>
                <a:cxn ang="0">
                  <a:pos x="110" y="10"/>
                </a:cxn>
                <a:cxn ang="0">
                  <a:pos x="135" y="20"/>
                </a:cxn>
                <a:cxn ang="0">
                  <a:pos x="150" y="40"/>
                </a:cxn>
                <a:cxn ang="0">
                  <a:pos x="150" y="50"/>
                </a:cxn>
                <a:cxn ang="0">
                  <a:pos x="155" y="55"/>
                </a:cxn>
                <a:cxn ang="0">
                  <a:pos x="155" y="55"/>
                </a:cxn>
                <a:cxn ang="0">
                  <a:pos x="150" y="65"/>
                </a:cxn>
                <a:cxn ang="0">
                  <a:pos x="145" y="75"/>
                </a:cxn>
                <a:cxn ang="0">
                  <a:pos x="125" y="85"/>
                </a:cxn>
                <a:cxn ang="0">
                  <a:pos x="100" y="90"/>
                </a:cxn>
                <a:cxn ang="0">
                  <a:pos x="70" y="90"/>
                </a:cxn>
                <a:cxn ang="0">
                  <a:pos x="70" y="90"/>
                </a:cxn>
                <a:cxn ang="0">
                  <a:pos x="40" y="80"/>
                </a:cxn>
                <a:cxn ang="0">
                  <a:pos x="20" y="70"/>
                </a:cxn>
                <a:cxn ang="0">
                  <a:pos x="5" y="50"/>
                </a:cxn>
                <a:cxn ang="0">
                  <a:pos x="0" y="45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5" y="25"/>
                </a:cxn>
                <a:cxn ang="0">
                  <a:pos x="10" y="20"/>
                </a:cxn>
                <a:cxn ang="0">
                  <a:pos x="30" y="5"/>
                </a:cxn>
                <a:cxn ang="0">
                  <a:pos x="55" y="0"/>
                </a:cxn>
                <a:cxn ang="0">
                  <a:pos x="85" y="0"/>
                </a:cxn>
                <a:cxn ang="0">
                  <a:pos x="85" y="0"/>
                </a:cxn>
              </a:cxnLst>
              <a:rect l="0" t="0" r="r" b="b"/>
              <a:pathLst>
                <a:path w="155" h="90">
                  <a:moveTo>
                    <a:pt x="85" y="0"/>
                  </a:moveTo>
                  <a:lnTo>
                    <a:pt x="85" y="0"/>
                  </a:lnTo>
                  <a:lnTo>
                    <a:pt x="110" y="10"/>
                  </a:lnTo>
                  <a:lnTo>
                    <a:pt x="135" y="20"/>
                  </a:lnTo>
                  <a:lnTo>
                    <a:pt x="150" y="40"/>
                  </a:lnTo>
                  <a:lnTo>
                    <a:pt x="150" y="50"/>
                  </a:lnTo>
                  <a:lnTo>
                    <a:pt x="155" y="55"/>
                  </a:lnTo>
                  <a:lnTo>
                    <a:pt x="150" y="65"/>
                  </a:lnTo>
                  <a:lnTo>
                    <a:pt x="145" y="75"/>
                  </a:lnTo>
                  <a:lnTo>
                    <a:pt x="125" y="85"/>
                  </a:lnTo>
                  <a:lnTo>
                    <a:pt x="100" y="90"/>
                  </a:lnTo>
                  <a:lnTo>
                    <a:pt x="70" y="90"/>
                  </a:lnTo>
                  <a:lnTo>
                    <a:pt x="40" y="80"/>
                  </a:lnTo>
                  <a:lnTo>
                    <a:pt x="20" y="70"/>
                  </a:lnTo>
                  <a:lnTo>
                    <a:pt x="5" y="50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5" y="25"/>
                  </a:lnTo>
                  <a:lnTo>
                    <a:pt x="10" y="20"/>
                  </a:lnTo>
                  <a:lnTo>
                    <a:pt x="30" y="5"/>
                  </a:lnTo>
                  <a:lnTo>
                    <a:pt x="5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7DC13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77" name="Freeform 157"/>
            <p:cNvSpPr>
              <a:spLocks/>
            </p:cNvSpPr>
            <p:nvPr/>
          </p:nvSpPr>
          <p:spPr bwMode="auto">
            <a:xfrm>
              <a:off x="5572125" y="3650095"/>
              <a:ext cx="92075" cy="54130"/>
            </a:xfrm>
            <a:custGeom>
              <a:avLst/>
              <a:gdLst/>
              <a:ahLst/>
              <a:cxnLst>
                <a:cxn ang="0">
                  <a:pos x="80" y="5"/>
                </a:cxn>
                <a:cxn ang="0">
                  <a:pos x="80" y="5"/>
                </a:cxn>
                <a:cxn ang="0">
                  <a:pos x="105" y="10"/>
                </a:cxn>
                <a:cxn ang="0">
                  <a:pos x="125" y="20"/>
                </a:cxn>
                <a:cxn ang="0">
                  <a:pos x="140" y="40"/>
                </a:cxn>
                <a:cxn ang="0">
                  <a:pos x="145" y="55"/>
                </a:cxn>
                <a:cxn ang="0">
                  <a:pos x="145" y="55"/>
                </a:cxn>
                <a:cxn ang="0">
                  <a:pos x="135" y="70"/>
                </a:cxn>
                <a:cxn ang="0">
                  <a:pos x="120" y="80"/>
                </a:cxn>
                <a:cxn ang="0">
                  <a:pos x="95" y="85"/>
                </a:cxn>
                <a:cxn ang="0">
                  <a:pos x="65" y="85"/>
                </a:cxn>
                <a:cxn ang="0">
                  <a:pos x="65" y="85"/>
                </a:cxn>
                <a:cxn ang="0">
                  <a:pos x="40" y="80"/>
                </a:cxn>
                <a:cxn ang="0">
                  <a:pos x="20" y="65"/>
                </a:cxn>
                <a:cxn ang="0">
                  <a:pos x="5" y="50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0" y="20"/>
                </a:cxn>
                <a:cxn ang="0">
                  <a:pos x="25" y="10"/>
                </a:cxn>
                <a:cxn ang="0">
                  <a:pos x="50" y="0"/>
                </a:cxn>
                <a:cxn ang="0">
                  <a:pos x="80" y="5"/>
                </a:cxn>
                <a:cxn ang="0">
                  <a:pos x="80" y="5"/>
                </a:cxn>
              </a:cxnLst>
              <a:rect l="0" t="0" r="r" b="b"/>
              <a:pathLst>
                <a:path w="145" h="85">
                  <a:moveTo>
                    <a:pt x="80" y="5"/>
                  </a:moveTo>
                  <a:lnTo>
                    <a:pt x="80" y="5"/>
                  </a:lnTo>
                  <a:lnTo>
                    <a:pt x="105" y="10"/>
                  </a:lnTo>
                  <a:lnTo>
                    <a:pt x="125" y="20"/>
                  </a:lnTo>
                  <a:lnTo>
                    <a:pt x="140" y="40"/>
                  </a:lnTo>
                  <a:lnTo>
                    <a:pt x="145" y="55"/>
                  </a:lnTo>
                  <a:lnTo>
                    <a:pt x="135" y="70"/>
                  </a:lnTo>
                  <a:lnTo>
                    <a:pt x="120" y="80"/>
                  </a:lnTo>
                  <a:lnTo>
                    <a:pt x="95" y="85"/>
                  </a:lnTo>
                  <a:lnTo>
                    <a:pt x="65" y="85"/>
                  </a:lnTo>
                  <a:lnTo>
                    <a:pt x="40" y="80"/>
                  </a:lnTo>
                  <a:lnTo>
                    <a:pt x="20" y="65"/>
                  </a:lnTo>
                  <a:lnTo>
                    <a:pt x="5" y="50"/>
                  </a:lnTo>
                  <a:lnTo>
                    <a:pt x="0" y="35"/>
                  </a:lnTo>
                  <a:lnTo>
                    <a:pt x="10" y="20"/>
                  </a:lnTo>
                  <a:lnTo>
                    <a:pt x="25" y="10"/>
                  </a:lnTo>
                  <a:lnTo>
                    <a:pt x="50" y="0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F7D913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78" name="Freeform 156"/>
            <p:cNvSpPr>
              <a:spLocks/>
            </p:cNvSpPr>
            <p:nvPr/>
          </p:nvSpPr>
          <p:spPr bwMode="auto">
            <a:xfrm>
              <a:off x="5975350" y="3736065"/>
              <a:ext cx="206375" cy="158568"/>
            </a:xfrm>
            <a:custGeom>
              <a:avLst/>
              <a:gdLst/>
              <a:ahLst/>
              <a:cxnLst>
                <a:cxn ang="0">
                  <a:pos x="215" y="35"/>
                </a:cxn>
                <a:cxn ang="0">
                  <a:pos x="215" y="35"/>
                </a:cxn>
                <a:cxn ang="0">
                  <a:pos x="245" y="55"/>
                </a:cxn>
                <a:cxn ang="0">
                  <a:pos x="270" y="75"/>
                </a:cxn>
                <a:cxn ang="0">
                  <a:pos x="290" y="100"/>
                </a:cxn>
                <a:cxn ang="0">
                  <a:pos x="305" y="125"/>
                </a:cxn>
                <a:cxn ang="0">
                  <a:pos x="320" y="150"/>
                </a:cxn>
                <a:cxn ang="0">
                  <a:pos x="325" y="170"/>
                </a:cxn>
                <a:cxn ang="0">
                  <a:pos x="325" y="195"/>
                </a:cxn>
                <a:cxn ang="0">
                  <a:pos x="315" y="214"/>
                </a:cxn>
                <a:cxn ang="0">
                  <a:pos x="315" y="214"/>
                </a:cxn>
                <a:cxn ang="0">
                  <a:pos x="300" y="229"/>
                </a:cxn>
                <a:cxn ang="0">
                  <a:pos x="285" y="239"/>
                </a:cxn>
                <a:cxn ang="0">
                  <a:pos x="260" y="249"/>
                </a:cxn>
                <a:cxn ang="0">
                  <a:pos x="235" y="249"/>
                </a:cxn>
                <a:cxn ang="0">
                  <a:pos x="205" y="249"/>
                </a:cxn>
                <a:cxn ang="0">
                  <a:pos x="175" y="239"/>
                </a:cxn>
                <a:cxn ang="0">
                  <a:pos x="140" y="229"/>
                </a:cxn>
                <a:cxn ang="0">
                  <a:pos x="110" y="214"/>
                </a:cxn>
                <a:cxn ang="0">
                  <a:pos x="110" y="214"/>
                </a:cxn>
                <a:cxn ang="0">
                  <a:pos x="80" y="195"/>
                </a:cxn>
                <a:cxn ang="0">
                  <a:pos x="55" y="175"/>
                </a:cxn>
                <a:cxn ang="0">
                  <a:pos x="30" y="150"/>
                </a:cxn>
                <a:cxn ang="0">
                  <a:pos x="15" y="125"/>
                </a:cxn>
                <a:cxn ang="0">
                  <a:pos x="5" y="100"/>
                </a:cxn>
                <a:cxn ang="0">
                  <a:pos x="0" y="80"/>
                </a:cxn>
                <a:cxn ang="0">
                  <a:pos x="0" y="55"/>
                </a:cxn>
                <a:cxn ang="0">
                  <a:pos x="5" y="35"/>
                </a:cxn>
                <a:cxn ang="0">
                  <a:pos x="5" y="35"/>
                </a:cxn>
                <a:cxn ang="0">
                  <a:pos x="20" y="20"/>
                </a:cxn>
                <a:cxn ang="0">
                  <a:pos x="40" y="10"/>
                </a:cxn>
                <a:cxn ang="0">
                  <a:pos x="60" y="0"/>
                </a:cxn>
                <a:cxn ang="0">
                  <a:pos x="90" y="0"/>
                </a:cxn>
                <a:cxn ang="0">
                  <a:pos x="115" y="0"/>
                </a:cxn>
                <a:cxn ang="0">
                  <a:pos x="150" y="5"/>
                </a:cxn>
                <a:cxn ang="0">
                  <a:pos x="180" y="20"/>
                </a:cxn>
                <a:cxn ang="0">
                  <a:pos x="215" y="35"/>
                </a:cxn>
                <a:cxn ang="0">
                  <a:pos x="215" y="35"/>
                </a:cxn>
              </a:cxnLst>
              <a:rect l="0" t="0" r="r" b="b"/>
              <a:pathLst>
                <a:path w="325" h="249">
                  <a:moveTo>
                    <a:pt x="215" y="35"/>
                  </a:moveTo>
                  <a:lnTo>
                    <a:pt x="215" y="35"/>
                  </a:lnTo>
                  <a:lnTo>
                    <a:pt x="245" y="55"/>
                  </a:lnTo>
                  <a:lnTo>
                    <a:pt x="270" y="75"/>
                  </a:lnTo>
                  <a:lnTo>
                    <a:pt x="290" y="100"/>
                  </a:lnTo>
                  <a:lnTo>
                    <a:pt x="305" y="125"/>
                  </a:lnTo>
                  <a:lnTo>
                    <a:pt x="320" y="150"/>
                  </a:lnTo>
                  <a:lnTo>
                    <a:pt x="325" y="170"/>
                  </a:lnTo>
                  <a:lnTo>
                    <a:pt x="325" y="195"/>
                  </a:lnTo>
                  <a:lnTo>
                    <a:pt x="315" y="214"/>
                  </a:lnTo>
                  <a:lnTo>
                    <a:pt x="300" y="229"/>
                  </a:lnTo>
                  <a:lnTo>
                    <a:pt x="285" y="239"/>
                  </a:lnTo>
                  <a:lnTo>
                    <a:pt x="260" y="249"/>
                  </a:lnTo>
                  <a:lnTo>
                    <a:pt x="235" y="249"/>
                  </a:lnTo>
                  <a:lnTo>
                    <a:pt x="205" y="249"/>
                  </a:lnTo>
                  <a:lnTo>
                    <a:pt x="175" y="239"/>
                  </a:lnTo>
                  <a:lnTo>
                    <a:pt x="140" y="229"/>
                  </a:lnTo>
                  <a:lnTo>
                    <a:pt x="110" y="214"/>
                  </a:lnTo>
                  <a:lnTo>
                    <a:pt x="80" y="195"/>
                  </a:lnTo>
                  <a:lnTo>
                    <a:pt x="55" y="175"/>
                  </a:lnTo>
                  <a:lnTo>
                    <a:pt x="30" y="150"/>
                  </a:lnTo>
                  <a:lnTo>
                    <a:pt x="15" y="125"/>
                  </a:lnTo>
                  <a:lnTo>
                    <a:pt x="5" y="100"/>
                  </a:lnTo>
                  <a:lnTo>
                    <a:pt x="0" y="80"/>
                  </a:lnTo>
                  <a:lnTo>
                    <a:pt x="0" y="55"/>
                  </a:lnTo>
                  <a:lnTo>
                    <a:pt x="5" y="35"/>
                  </a:lnTo>
                  <a:lnTo>
                    <a:pt x="20" y="20"/>
                  </a:lnTo>
                  <a:lnTo>
                    <a:pt x="40" y="1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15" y="0"/>
                  </a:lnTo>
                  <a:lnTo>
                    <a:pt x="150" y="5"/>
                  </a:lnTo>
                  <a:lnTo>
                    <a:pt x="180" y="20"/>
                  </a:lnTo>
                  <a:lnTo>
                    <a:pt x="215" y="35"/>
                  </a:lnTo>
                  <a:close/>
                </a:path>
              </a:pathLst>
            </a:custGeom>
            <a:solidFill>
              <a:srgbClr val="F7F719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79" name="Freeform 155"/>
            <p:cNvSpPr>
              <a:spLocks/>
            </p:cNvSpPr>
            <p:nvPr/>
          </p:nvSpPr>
          <p:spPr bwMode="auto">
            <a:xfrm>
              <a:off x="5978525" y="3736065"/>
              <a:ext cx="200025" cy="158568"/>
            </a:xfrm>
            <a:custGeom>
              <a:avLst/>
              <a:gdLst/>
              <a:ahLst/>
              <a:cxnLst>
                <a:cxn ang="0">
                  <a:pos x="205" y="35"/>
                </a:cxn>
                <a:cxn ang="0">
                  <a:pos x="205" y="35"/>
                </a:cxn>
                <a:cxn ang="0">
                  <a:pos x="235" y="55"/>
                </a:cxn>
                <a:cxn ang="0">
                  <a:pos x="260" y="75"/>
                </a:cxn>
                <a:cxn ang="0">
                  <a:pos x="280" y="100"/>
                </a:cxn>
                <a:cxn ang="0">
                  <a:pos x="300" y="125"/>
                </a:cxn>
                <a:cxn ang="0">
                  <a:pos x="310" y="145"/>
                </a:cxn>
                <a:cxn ang="0">
                  <a:pos x="315" y="170"/>
                </a:cxn>
                <a:cxn ang="0">
                  <a:pos x="315" y="190"/>
                </a:cxn>
                <a:cxn ang="0">
                  <a:pos x="305" y="209"/>
                </a:cxn>
                <a:cxn ang="0">
                  <a:pos x="305" y="209"/>
                </a:cxn>
                <a:cxn ang="0">
                  <a:pos x="295" y="224"/>
                </a:cxn>
                <a:cxn ang="0">
                  <a:pos x="275" y="239"/>
                </a:cxn>
                <a:cxn ang="0">
                  <a:pos x="255" y="244"/>
                </a:cxn>
                <a:cxn ang="0">
                  <a:pos x="225" y="249"/>
                </a:cxn>
                <a:cxn ang="0">
                  <a:pos x="200" y="244"/>
                </a:cxn>
                <a:cxn ang="0">
                  <a:pos x="170" y="239"/>
                </a:cxn>
                <a:cxn ang="0">
                  <a:pos x="135" y="229"/>
                </a:cxn>
                <a:cxn ang="0">
                  <a:pos x="105" y="214"/>
                </a:cxn>
                <a:cxn ang="0">
                  <a:pos x="105" y="214"/>
                </a:cxn>
                <a:cxn ang="0">
                  <a:pos x="75" y="195"/>
                </a:cxn>
                <a:cxn ang="0">
                  <a:pos x="50" y="170"/>
                </a:cxn>
                <a:cxn ang="0">
                  <a:pos x="30" y="150"/>
                </a:cxn>
                <a:cxn ang="0">
                  <a:pos x="15" y="125"/>
                </a:cxn>
                <a:cxn ang="0">
                  <a:pos x="5" y="100"/>
                </a:cxn>
                <a:cxn ang="0">
                  <a:pos x="0" y="80"/>
                </a:cxn>
                <a:cxn ang="0">
                  <a:pos x="0" y="60"/>
                </a:cxn>
                <a:cxn ang="0">
                  <a:pos x="5" y="40"/>
                </a:cxn>
                <a:cxn ang="0">
                  <a:pos x="5" y="40"/>
                </a:cxn>
                <a:cxn ang="0">
                  <a:pos x="20" y="25"/>
                </a:cxn>
                <a:cxn ang="0">
                  <a:pos x="40" y="10"/>
                </a:cxn>
                <a:cxn ang="0">
                  <a:pos x="60" y="5"/>
                </a:cxn>
                <a:cxn ang="0">
                  <a:pos x="85" y="0"/>
                </a:cxn>
                <a:cxn ang="0">
                  <a:pos x="115" y="5"/>
                </a:cxn>
                <a:cxn ang="0">
                  <a:pos x="145" y="10"/>
                </a:cxn>
                <a:cxn ang="0">
                  <a:pos x="175" y="20"/>
                </a:cxn>
                <a:cxn ang="0">
                  <a:pos x="205" y="35"/>
                </a:cxn>
                <a:cxn ang="0">
                  <a:pos x="205" y="35"/>
                </a:cxn>
              </a:cxnLst>
              <a:rect l="0" t="0" r="r" b="b"/>
              <a:pathLst>
                <a:path w="315" h="249">
                  <a:moveTo>
                    <a:pt x="205" y="35"/>
                  </a:moveTo>
                  <a:lnTo>
                    <a:pt x="205" y="35"/>
                  </a:lnTo>
                  <a:lnTo>
                    <a:pt x="235" y="55"/>
                  </a:lnTo>
                  <a:lnTo>
                    <a:pt x="260" y="75"/>
                  </a:lnTo>
                  <a:lnTo>
                    <a:pt x="280" y="100"/>
                  </a:lnTo>
                  <a:lnTo>
                    <a:pt x="300" y="125"/>
                  </a:lnTo>
                  <a:lnTo>
                    <a:pt x="310" y="145"/>
                  </a:lnTo>
                  <a:lnTo>
                    <a:pt x="315" y="170"/>
                  </a:lnTo>
                  <a:lnTo>
                    <a:pt x="315" y="190"/>
                  </a:lnTo>
                  <a:lnTo>
                    <a:pt x="305" y="209"/>
                  </a:lnTo>
                  <a:lnTo>
                    <a:pt x="295" y="224"/>
                  </a:lnTo>
                  <a:lnTo>
                    <a:pt x="275" y="239"/>
                  </a:lnTo>
                  <a:lnTo>
                    <a:pt x="255" y="244"/>
                  </a:lnTo>
                  <a:lnTo>
                    <a:pt x="225" y="249"/>
                  </a:lnTo>
                  <a:lnTo>
                    <a:pt x="200" y="244"/>
                  </a:lnTo>
                  <a:lnTo>
                    <a:pt x="170" y="239"/>
                  </a:lnTo>
                  <a:lnTo>
                    <a:pt x="135" y="229"/>
                  </a:lnTo>
                  <a:lnTo>
                    <a:pt x="105" y="214"/>
                  </a:lnTo>
                  <a:lnTo>
                    <a:pt x="75" y="195"/>
                  </a:lnTo>
                  <a:lnTo>
                    <a:pt x="50" y="170"/>
                  </a:lnTo>
                  <a:lnTo>
                    <a:pt x="30" y="150"/>
                  </a:lnTo>
                  <a:lnTo>
                    <a:pt x="15" y="125"/>
                  </a:lnTo>
                  <a:lnTo>
                    <a:pt x="5" y="100"/>
                  </a:lnTo>
                  <a:lnTo>
                    <a:pt x="0" y="80"/>
                  </a:lnTo>
                  <a:lnTo>
                    <a:pt x="0" y="60"/>
                  </a:lnTo>
                  <a:lnTo>
                    <a:pt x="5" y="40"/>
                  </a:lnTo>
                  <a:lnTo>
                    <a:pt x="20" y="25"/>
                  </a:lnTo>
                  <a:lnTo>
                    <a:pt x="40" y="10"/>
                  </a:lnTo>
                  <a:lnTo>
                    <a:pt x="60" y="5"/>
                  </a:lnTo>
                  <a:lnTo>
                    <a:pt x="85" y="0"/>
                  </a:lnTo>
                  <a:lnTo>
                    <a:pt x="115" y="5"/>
                  </a:lnTo>
                  <a:lnTo>
                    <a:pt x="145" y="10"/>
                  </a:lnTo>
                  <a:lnTo>
                    <a:pt x="175" y="20"/>
                  </a:lnTo>
                  <a:lnTo>
                    <a:pt x="205" y="35"/>
                  </a:lnTo>
                  <a:close/>
                </a:path>
              </a:pathLst>
            </a:custGeom>
            <a:solidFill>
              <a:srgbClr val="F7F4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80" name="Freeform 154"/>
            <p:cNvSpPr>
              <a:spLocks/>
            </p:cNvSpPr>
            <p:nvPr/>
          </p:nvSpPr>
          <p:spPr bwMode="auto">
            <a:xfrm>
              <a:off x="5981700" y="3739249"/>
              <a:ext cx="193675" cy="152200"/>
            </a:xfrm>
            <a:custGeom>
              <a:avLst/>
              <a:gdLst/>
              <a:ahLst/>
              <a:cxnLst>
                <a:cxn ang="0">
                  <a:pos x="200" y="35"/>
                </a:cxn>
                <a:cxn ang="0">
                  <a:pos x="200" y="35"/>
                </a:cxn>
                <a:cxn ang="0">
                  <a:pos x="230" y="55"/>
                </a:cxn>
                <a:cxn ang="0">
                  <a:pos x="255" y="75"/>
                </a:cxn>
                <a:cxn ang="0">
                  <a:pos x="275" y="95"/>
                </a:cxn>
                <a:cxn ang="0">
                  <a:pos x="290" y="120"/>
                </a:cxn>
                <a:cxn ang="0">
                  <a:pos x="300" y="140"/>
                </a:cxn>
                <a:cxn ang="0">
                  <a:pos x="305" y="165"/>
                </a:cxn>
                <a:cxn ang="0">
                  <a:pos x="305" y="185"/>
                </a:cxn>
                <a:cxn ang="0">
                  <a:pos x="300" y="204"/>
                </a:cxn>
                <a:cxn ang="0">
                  <a:pos x="300" y="204"/>
                </a:cxn>
                <a:cxn ang="0">
                  <a:pos x="285" y="219"/>
                </a:cxn>
                <a:cxn ang="0">
                  <a:pos x="265" y="229"/>
                </a:cxn>
                <a:cxn ang="0">
                  <a:pos x="245" y="234"/>
                </a:cxn>
                <a:cxn ang="0">
                  <a:pos x="220" y="239"/>
                </a:cxn>
                <a:cxn ang="0">
                  <a:pos x="195" y="234"/>
                </a:cxn>
                <a:cxn ang="0">
                  <a:pos x="165" y="229"/>
                </a:cxn>
                <a:cxn ang="0">
                  <a:pos x="135" y="219"/>
                </a:cxn>
                <a:cxn ang="0">
                  <a:pos x="105" y="204"/>
                </a:cxn>
                <a:cxn ang="0">
                  <a:pos x="105" y="204"/>
                </a:cxn>
                <a:cxn ang="0">
                  <a:pos x="75" y="185"/>
                </a:cxn>
                <a:cxn ang="0">
                  <a:pos x="50" y="165"/>
                </a:cxn>
                <a:cxn ang="0">
                  <a:pos x="30" y="145"/>
                </a:cxn>
                <a:cxn ang="0">
                  <a:pos x="15" y="120"/>
                </a:cxn>
                <a:cxn ang="0">
                  <a:pos x="5" y="100"/>
                </a:cxn>
                <a:cxn ang="0">
                  <a:pos x="0" y="75"/>
                </a:cxn>
                <a:cxn ang="0">
                  <a:pos x="0" y="55"/>
                </a:cxn>
                <a:cxn ang="0">
                  <a:pos x="5" y="35"/>
                </a:cxn>
                <a:cxn ang="0">
                  <a:pos x="5" y="35"/>
                </a:cxn>
                <a:cxn ang="0">
                  <a:pos x="20" y="20"/>
                </a:cxn>
                <a:cxn ang="0">
                  <a:pos x="35" y="10"/>
                </a:cxn>
                <a:cxn ang="0">
                  <a:pos x="60" y="5"/>
                </a:cxn>
                <a:cxn ang="0">
                  <a:pos x="85" y="0"/>
                </a:cxn>
                <a:cxn ang="0">
                  <a:pos x="110" y="5"/>
                </a:cxn>
                <a:cxn ang="0">
                  <a:pos x="140" y="10"/>
                </a:cxn>
                <a:cxn ang="0">
                  <a:pos x="170" y="20"/>
                </a:cxn>
                <a:cxn ang="0">
                  <a:pos x="200" y="35"/>
                </a:cxn>
                <a:cxn ang="0">
                  <a:pos x="200" y="35"/>
                </a:cxn>
              </a:cxnLst>
              <a:rect l="0" t="0" r="r" b="b"/>
              <a:pathLst>
                <a:path w="305" h="239">
                  <a:moveTo>
                    <a:pt x="200" y="35"/>
                  </a:moveTo>
                  <a:lnTo>
                    <a:pt x="200" y="35"/>
                  </a:lnTo>
                  <a:lnTo>
                    <a:pt x="230" y="55"/>
                  </a:lnTo>
                  <a:lnTo>
                    <a:pt x="255" y="75"/>
                  </a:lnTo>
                  <a:lnTo>
                    <a:pt x="275" y="95"/>
                  </a:lnTo>
                  <a:lnTo>
                    <a:pt x="290" y="120"/>
                  </a:lnTo>
                  <a:lnTo>
                    <a:pt x="300" y="140"/>
                  </a:lnTo>
                  <a:lnTo>
                    <a:pt x="305" y="165"/>
                  </a:lnTo>
                  <a:lnTo>
                    <a:pt x="305" y="185"/>
                  </a:lnTo>
                  <a:lnTo>
                    <a:pt x="300" y="204"/>
                  </a:lnTo>
                  <a:lnTo>
                    <a:pt x="285" y="219"/>
                  </a:lnTo>
                  <a:lnTo>
                    <a:pt x="265" y="229"/>
                  </a:lnTo>
                  <a:lnTo>
                    <a:pt x="245" y="234"/>
                  </a:lnTo>
                  <a:lnTo>
                    <a:pt x="220" y="239"/>
                  </a:lnTo>
                  <a:lnTo>
                    <a:pt x="195" y="234"/>
                  </a:lnTo>
                  <a:lnTo>
                    <a:pt x="165" y="229"/>
                  </a:lnTo>
                  <a:lnTo>
                    <a:pt x="135" y="219"/>
                  </a:lnTo>
                  <a:lnTo>
                    <a:pt x="105" y="204"/>
                  </a:lnTo>
                  <a:lnTo>
                    <a:pt x="75" y="185"/>
                  </a:lnTo>
                  <a:lnTo>
                    <a:pt x="50" y="165"/>
                  </a:lnTo>
                  <a:lnTo>
                    <a:pt x="30" y="145"/>
                  </a:lnTo>
                  <a:lnTo>
                    <a:pt x="15" y="120"/>
                  </a:lnTo>
                  <a:lnTo>
                    <a:pt x="5" y="100"/>
                  </a:lnTo>
                  <a:lnTo>
                    <a:pt x="0" y="75"/>
                  </a:lnTo>
                  <a:lnTo>
                    <a:pt x="0" y="55"/>
                  </a:lnTo>
                  <a:lnTo>
                    <a:pt x="5" y="35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60" y="5"/>
                  </a:lnTo>
                  <a:lnTo>
                    <a:pt x="85" y="0"/>
                  </a:lnTo>
                  <a:lnTo>
                    <a:pt x="110" y="5"/>
                  </a:lnTo>
                  <a:lnTo>
                    <a:pt x="140" y="10"/>
                  </a:lnTo>
                  <a:lnTo>
                    <a:pt x="170" y="20"/>
                  </a:lnTo>
                  <a:lnTo>
                    <a:pt x="200" y="35"/>
                  </a:lnTo>
                  <a:close/>
                </a:path>
              </a:pathLst>
            </a:custGeom>
            <a:solidFill>
              <a:srgbClr val="F7F4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81" name="Freeform 153"/>
            <p:cNvSpPr>
              <a:spLocks/>
            </p:cNvSpPr>
            <p:nvPr/>
          </p:nvSpPr>
          <p:spPr bwMode="auto">
            <a:xfrm>
              <a:off x="5984875" y="3742433"/>
              <a:ext cx="187325" cy="145832"/>
            </a:xfrm>
            <a:custGeom>
              <a:avLst/>
              <a:gdLst/>
              <a:ahLst/>
              <a:cxnLst>
                <a:cxn ang="0">
                  <a:pos x="195" y="35"/>
                </a:cxn>
                <a:cxn ang="0">
                  <a:pos x="195" y="35"/>
                </a:cxn>
                <a:cxn ang="0">
                  <a:pos x="220" y="50"/>
                </a:cxn>
                <a:cxn ang="0">
                  <a:pos x="245" y="70"/>
                </a:cxn>
                <a:cxn ang="0">
                  <a:pos x="265" y="90"/>
                </a:cxn>
                <a:cxn ang="0">
                  <a:pos x="280" y="115"/>
                </a:cxn>
                <a:cxn ang="0">
                  <a:pos x="290" y="135"/>
                </a:cxn>
                <a:cxn ang="0">
                  <a:pos x="295" y="160"/>
                </a:cxn>
                <a:cxn ang="0">
                  <a:pos x="295" y="180"/>
                </a:cxn>
                <a:cxn ang="0">
                  <a:pos x="290" y="194"/>
                </a:cxn>
                <a:cxn ang="0">
                  <a:pos x="290" y="194"/>
                </a:cxn>
                <a:cxn ang="0">
                  <a:pos x="275" y="209"/>
                </a:cxn>
                <a:cxn ang="0">
                  <a:pos x="260" y="219"/>
                </a:cxn>
                <a:cxn ang="0">
                  <a:pos x="240" y="229"/>
                </a:cxn>
                <a:cxn ang="0">
                  <a:pos x="215" y="229"/>
                </a:cxn>
                <a:cxn ang="0">
                  <a:pos x="185" y="229"/>
                </a:cxn>
                <a:cxn ang="0">
                  <a:pos x="160" y="224"/>
                </a:cxn>
                <a:cxn ang="0">
                  <a:pos x="130" y="214"/>
                </a:cxn>
                <a:cxn ang="0">
                  <a:pos x="100" y="199"/>
                </a:cxn>
                <a:cxn ang="0">
                  <a:pos x="100" y="199"/>
                </a:cxn>
                <a:cxn ang="0">
                  <a:pos x="75" y="180"/>
                </a:cxn>
                <a:cxn ang="0">
                  <a:pos x="50" y="160"/>
                </a:cxn>
                <a:cxn ang="0">
                  <a:pos x="30" y="140"/>
                </a:cxn>
                <a:cxn ang="0">
                  <a:pos x="15" y="115"/>
                </a:cxn>
                <a:cxn ang="0">
                  <a:pos x="5" y="95"/>
                </a:cxn>
                <a:cxn ang="0">
                  <a:pos x="0" y="75"/>
                </a:cxn>
                <a:cxn ang="0">
                  <a:pos x="0" y="50"/>
                </a:cxn>
                <a:cxn ang="0">
                  <a:pos x="5" y="35"/>
                </a:cxn>
                <a:cxn ang="0">
                  <a:pos x="5" y="35"/>
                </a:cxn>
                <a:cxn ang="0">
                  <a:pos x="20" y="20"/>
                </a:cxn>
                <a:cxn ang="0">
                  <a:pos x="35" y="10"/>
                </a:cxn>
                <a:cxn ang="0">
                  <a:pos x="55" y="0"/>
                </a:cxn>
                <a:cxn ang="0">
                  <a:pos x="80" y="0"/>
                </a:cxn>
                <a:cxn ang="0">
                  <a:pos x="110" y="0"/>
                </a:cxn>
                <a:cxn ang="0">
                  <a:pos x="135" y="10"/>
                </a:cxn>
                <a:cxn ang="0">
                  <a:pos x="165" y="20"/>
                </a:cxn>
                <a:cxn ang="0">
                  <a:pos x="195" y="35"/>
                </a:cxn>
                <a:cxn ang="0">
                  <a:pos x="195" y="35"/>
                </a:cxn>
              </a:cxnLst>
              <a:rect l="0" t="0" r="r" b="b"/>
              <a:pathLst>
                <a:path w="295" h="229">
                  <a:moveTo>
                    <a:pt x="195" y="35"/>
                  </a:moveTo>
                  <a:lnTo>
                    <a:pt x="195" y="35"/>
                  </a:lnTo>
                  <a:lnTo>
                    <a:pt x="220" y="50"/>
                  </a:lnTo>
                  <a:lnTo>
                    <a:pt x="245" y="70"/>
                  </a:lnTo>
                  <a:lnTo>
                    <a:pt x="265" y="90"/>
                  </a:lnTo>
                  <a:lnTo>
                    <a:pt x="280" y="115"/>
                  </a:lnTo>
                  <a:lnTo>
                    <a:pt x="290" y="135"/>
                  </a:lnTo>
                  <a:lnTo>
                    <a:pt x="295" y="160"/>
                  </a:lnTo>
                  <a:lnTo>
                    <a:pt x="295" y="180"/>
                  </a:lnTo>
                  <a:lnTo>
                    <a:pt x="290" y="194"/>
                  </a:lnTo>
                  <a:lnTo>
                    <a:pt x="275" y="209"/>
                  </a:lnTo>
                  <a:lnTo>
                    <a:pt x="260" y="219"/>
                  </a:lnTo>
                  <a:lnTo>
                    <a:pt x="240" y="229"/>
                  </a:lnTo>
                  <a:lnTo>
                    <a:pt x="215" y="229"/>
                  </a:lnTo>
                  <a:lnTo>
                    <a:pt x="185" y="229"/>
                  </a:lnTo>
                  <a:lnTo>
                    <a:pt x="160" y="224"/>
                  </a:lnTo>
                  <a:lnTo>
                    <a:pt x="130" y="214"/>
                  </a:lnTo>
                  <a:lnTo>
                    <a:pt x="100" y="199"/>
                  </a:lnTo>
                  <a:lnTo>
                    <a:pt x="75" y="180"/>
                  </a:lnTo>
                  <a:lnTo>
                    <a:pt x="50" y="160"/>
                  </a:lnTo>
                  <a:lnTo>
                    <a:pt x="30" y="140"/>
                  </a:lnTo>
                  <a:lnTo>
                    <a:pt x="15" y="115"/>
                  </a:lnTo>
                  <a:lnTo>
                    <a:pt x="5" y="95"/>
                  </a:lnTo>
                  <a:lnTo>
                    <a:pt x="0" y="75"/>
                  </a:lnTo>
                  <a:lnTo>
                    <a:pt x="0" y="50"/>
                  </a:lnTo>
                  <a:lnTo>
                    <a:pt x="5" y="35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5" y="0"/>
                  </a:lnTo>
                  <a:lnTo>
                    <a:pt x="80" y="0"/>
                  </a:lnTo>
                  <a:lnTo>
                    <a:pt x="110" y="0"/>
                  </a:lnTo>
                  <a:lnTo>
                    <a:pt x="135" y="10"/>
                  </a:lnTo>
                  <a:lnTo>
                    <a:pt x="165" y="20"/>
                  </a:lnTo>
                  <a:lnTo>
                    <a:pt x="195" y="35"/>
                  </a:lnTo>
                  <a:close/>
                </a:path>
              </a:pathLst>
            </a:custGeom>
            <a:solidFill>
              <a:srgbClr val="F7F2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82" name="Freeform 152"/>
            <p:cNvSpPr>
              <a:spLocks/>
            </p:cNvSpPr>
            <p:nvPr/>
          </p:nvSpPr>
          <p:spPr bwMode="auto">
            <a:xfrm>
              <a:off x="5988050" y="3745618"/>
              <a:ext cx="180975" cy="142648"/>
            </a:xfrm>
            <a:custGeom>
              <a:avLst/>
              <a:gdLst/>
              <a:ahLst/>
              <a:cxnLst>
                <a:cxn ang="0">
                  <a:pos x="190" y="30"/>
                </a:cxn>
                <a:cxn ang="0">
                  <a:pos x="190" y="30"/>
                </a:cxn>
                <a:cxn ang="0">
                  <a:pos x="215" y="50"/>
                </a:cxn>
                <a:cxn ang="0">
                  <a:pos x="240" y="65"/>
                </a:cxn>
                <a:cxn ang="0">
                  <a:pos x="260" y="90"/>
                </a:cxn>
                <a:cxn ang="0">
                  <a:pos x="270" y="110"/>
                </a:cxn>
                <a:cxn ang="0">
                  <a:pos x="280" y="130"/>
                </a:cxn>
                <a:cxn ang="0">
                  <a:pos x="285" y="150"/>
                </a:cxn>
                <a:cxn ang="0">
                  <a:pos x="285" y="170"/>
                </a:cxn>
                <a:cxn ang="0">
                  <a:pos x="280" y="189"/>
                </a:cxn>
                <a:cxn ang="0">
                  <a:pos x="280" y="189"/>
                </a:cxn>
                <a:cxn ang="0">
                  <a:pos x="270" y="204"/>
                </a:cxn>
                <a:cxn ang="0">
                  <a:pos x="250" y="214"/>
                </a:cxn>
                <a:cxn ang="0">
                  <a:pos x="230" y="219"/>
                </a:cxn>
                <a:cxn ang="0">
                  <a:pos x="205" y="224"/>
                </a:cxn>
                <a:cxn ang="0">
                  <a:pos x="180" y="219"/>
                </a:cxn>
                <a:cxn ang="0">
                  <a:pos x="155" y="214"/>
                </a:cxn>
                <a:cxn ang="0">
                  <a:pos x="125" y="204"/>
                </a:cxn>
                <a:cxn ang="0">
                  <a:pos x="95" y="189"/>
                </a:cxn>
                <a:cxn ang="0">
                  <a:pos x="95" y="189"/>
                </a:cxn>
                <a:cxn ang="0">
                  <a:pos x="70" y="175"/>
                </a:cxn>
                <a:cxn ang="0">
                  <a:pos x="50" y="155"/>
                </a:cxn>
                <a:cxn ang="0">
                  <a:pos x="30" y="135"/>
                </a:cxn>
                <a:cxn ang="0">
                  <a:pos x="15" y="110"/>
                </a:cxn>
                <a:cxn ang="0">
                  <a:pos x="5" y="90"/>
                </a:cxn>
                <a:cxn ang="0">
                  <a:pos x="0" y="70"/>
                </a:cxn>
                <a:cxn ang="0">
                  <a:pos x="0" y="50"/>
                </a:cxn>
                <a:cxn ang="0">
                  <a:pos x="5" y="30"/>
                </a:cxn>
                <a:cxn ang="0">
                  <a:pos x="5" y="30"/>
                </a:cxn>
                <a:cxn ang="0">
                  <a:pos x="20" y="15"/>
                </a:cxn>
                <a:cxn ang="0">
                  <a:pos x="35" y="5"/>
                </a:cxn>
                <a:cxn ang="0">
                  <a:pos x="55" y="0"/>
                </a:cxn>
                <a:cxn ang="0">
                  <a:pos x="80" y="0"/>
                </a:cxn>
                <a:cxn ang="0">
                  <a:pos x="105" y="0"/>
                </a:cxn>
                <a:cxn ang="0">
                  <a:pos x="130" y="5"/>
                </a:cxn>
                <a:cxn ang="0">
                  <a:pos x="160" y="15"/>
                </a:cxn>
                <a:cxn ang="0">
                  <a:pos x="190" y="30"/>
                </a:cxn>
                <a:cxn ang="0">
                  <a:pos x="190" y="30"/>
                </a:cxn>
              </a:cxnLst>
              <a:rect l="0" t="0" r="r" b="b"/>
              <a:pathLst>
                <a:path w="285" h="224">
                  <a:moveTo>
                    <a:pt x="190" y="30"/>
                  </a:moveTo>
                  <a:lnTo>
                    <a:pt x="190" y="30"/>
                  </a:lnTo>
                  <a:lnTo>
                    <a:pt x="215" y="50"/>
                  </a:lnTo>
                  <a:lnTo>
                    <a:pt x="240" y="65"/>
                  </a:lnTo>
                  <a:lnTo>
                    <a:pt x="260" y="90"/>
                  </a:lnTo>
                  <a:lnTo>
                    <a:pt x="270" y="110"/>
                  </a:lnTo>
                  <a:lnTo>
                    <a:pt x="280" y="130"/>
                  </a:lnTo>
                  <a:lnTo>
                    <a:pt x="285" y="150"/>
                  </a:lnTo>
                  <a:lnTo>
                    <a:pt x="285" y="170"/>
                  </a:lnTo>
                  <a:lnTo>
                    <a:pt x="280" y="189"/>
                  </a:lnTo>
                  <a:lnTo>
                    <a:pt x="270" y="204"/>
                  </a:lnTo>
                  <a:lnTo>
                    <a:pt x="250" y="214"/>
                  </a:lnTo>
                  <a:lnTo>
                    <a:pt x="230" y="219"/>
                  </a:lnTo>
                  <a:lnTo>
                    <a:pt x="205" y="224"/>
                  </a:lnTo>
                  <a:lnTo>
                    <a:pt x="180" y="219"/>
                  </a:lnTo>
                  <a:lnTo>
                    <a:pt x="155" y="214"/>
                  </a:lnTo>
                  <a:lnTo>
                    <a:pt x="125" y="204"/>
                  </a:lnTo>
                  <a:lnTo>
                    <a:pt x="95" y="189"/>
                  </a:lnTo>
                  <a:lnTo>
                    <a:pt x="70" y="175"/>
                  </a:lnTo>
                  <a:lnTo>
                    <a:pt x="50" y="155"/>
                  </a:lnTo>
                  <a:lnTo>
                    <a:pt x="30" y="135"/>
                  </a:lnTo>
                  <a:lnTo>
                    <a:pt x="15" y="110"/>
                  </a:lnTo>
                  <a:lnTo>
                    <a:pt x="5" y="90"/>
                  </a:lnTo>
                  <a:lnTo>
                    <a:pt x="0" y="70"/>
                  </a:lnTo>
                  <a:lnTo>
                    <a:pt x="0" y="50"/>
                  </a:lnTo>
                  <a:lnTo>
                    <a:pt x="5" y="30"/>
                  </a:lnTo>
                  <a:lnTo>
                    <a:pt x="20" y="15"/>
                  </a:lnTo>
                  <a:lnTo>
                    <a:pt x="35" y="5"/>
                  </a:lnTo>
                  <a:lnTo>
                    <a:pt x="55" y="0"/>
                  </a:lnTo>
                  <a:lnTo>
                    <a:pt x="80" y="0"/>
                  </a:lnTo>
                  <a:lnTo>
                    <a:pt x="105" y="0"/>
                  </a:lnTo>
                  <a:lnTo>
                    <a:pt x="130" y="5"/>
                  </a:lnTo>
                  <a:lnTo>
                    <a:pt x="160" y="15"/>
                  </a:lnTo>
                  <a:lnTo>
                    <a:pt x="190" y="30"/>
                  </a:lnTo>
                  <a:close/>
                </a:path>
              </a:pathLst>
            </a:custGeom>
            <a:solidFill>
              <a:srgbClr val="F7F2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83" name="Freeform 151"/>
            <p:cNvSpPr>
              <a:spLocks/>
            </p:cNvSpPr>
            <p:nvPr/>
          </p:nvSpPr>
          <p:spPr bwMode="auto">
            <a:xfrm>
              <a:off x="5991225" y="3745618"/>
              <a:ext cx="177800" cy="139463"/>
            </a:xfrm>
            <a:custGeom>
              <a:avLst/>
              <a:gdLst/>
              <a:ahLst/>
              <a:cxnLst>
                <a:cxn ang="0">
                  <a:pos x="185" y="35"/>
                </a:cxn>
                <a:cxn ang="0">
                  <a:pos x="185" y="35"/>
                </a:cxn>
                <a:cxn ang="0">
                  <a:pos x="210" y="50"/>
                </a:cxn>
                <a:cxn ang="0">
                  <a:pos x="230" y="70"/>
                </a:cxn>
                <a:cxn ang="0">
                  <a:pos x="250" y="90"/>
                </a:cxn>
                <a:cxn ang="0">
                  <a:pos x="265" y="110"/>
                </a:cxn>
                <a:cxn ang="0">
                  <a:pos x="275" y="130"/>
                </a:cxn>
                <a:cxn ang="0">
                  <a:pos x="280" y="150"/>
                </a:cxn>
                <a:cxn ang="0">
                  <a:pos x="275" y="170"/>
                </a:cxn>
                <a:cxn ang="0">
                  <a:pos x="270" y="185"/>
                </a:cxn>
                <a:cxn ang="0">
                  <a:pos x="270" y="185"/>
                </a:cxn>
                <a:cxn ang="0">
                  <a:pos x="260" y="199"/>
                </a:cxn>
                <a:cxn ang="0">
                  <a:pos x="245" y="209"/>
                </a:cxn>
                <a:cxn ang="0">
                  <a:pos x="225" y="214"/>
                </a:cxn>
                <a:cxn ang="0">
                  <a:pos x="200" y="219"/>
                </a:cxn>
                <a:cxn ang="0">
                  <a:pos x="175" y="214"/>
                </a:cxn>
                <a:cxn ang="0">
                  <a:pos x="150" y="209"/>
                </a:cxn>
                <a:cxn ang="0">
                  <a:pos x="120" y="199"/>
                </a:cxn>
                <a:cxn ang="0">
                  <a:pos x="95" y="189"/>
                </a:cxn>
                <a:cxn ang="0">
                  <a:pos x="95" y="189"/>
                </a:cxn>
                <a:cxn ang="0">
                  <a:pos x="70" y="170"/>
                </a:cxn>
                <a:cxn ang="0">
                  <a:pos x="45" y="150"/>
                </a:cxn>
                <a:cxn ang="0">
                  <a:pos x="30" y="130"/>
                </a:cxn>
                <a:cxn ang="0">
                  <a:pos x="15" y="110"/>
                </a:cxn>
                <a:cxn ang="0">
                  <a:pos x="5" y="90"/>
                </a:cxn>
                <a:cxn ang="0">
                  <a:pos x="0" y="70"/>
                </a:cxn>
                <a:cxn ang="0">
                  <a:pos x="0" y="50"/>
                </a:cxn>
                <a:cxn ang="0">
                  <a:pos x="5" y="35"/>
                </a:cxn>
                <a:cxn ang="0">
                  <a:pos x="5" y="35"/>
                </a:cxn>
                <a:cxn ang="0">
                  <a:pos x="20" y="20"/>
                </a:cxn>
                <a:cxn ang="0">
                  <a:pos x="35" y="10"/>
                </a:cxn>
                <a:cxn ang="0">
                  <a:pos x="55" y="5"/>
                </a:cxn>
                <a:cxn ang="0">
                  <a:pos x="75" y="0"/>
                </a:cxn>
                <a:cxn ang="0">
                  <a:pos x="100" y="5"/>
                </a:cxn>
                <a:cxn ang="0">
                  <a:pos x="130" y="10"/>
                </a:cxn>
                <a:cxn ang="0">
                  <a:pos x="155" y="20"/>
                </a:cxn>
                <a:cxn ang="0">
                  <a:pos x="185" y="35"/>
                </a:cxn>
                <a:cxn ang="0">
                  <a:pos x="185" y="35"/>
                </a:cxn>
              </a:cxnLst>
              <a:rect l="0" t="0" r="r" b="b"/>
              <a:pathLst>
                <a:path w="280" h="219">
                  <a:moveTo>
                    <a:pt x="185" y="35"/>
                  </a:moveTo>
                  <a:lnTo>
                    <a:pt x="185" y="35"/>
                  </a:lnTo>
                  <a:lnTo>
                    <a:pt x="210" y="50"/>
                  </a:lnTo>
                  <a:lnTo>
                    <a:pt x="230" y="70"/>
                  </a:lnTo>
                  <a:lnTo>
                    <a:pt x="250" y="90"/>
                  </a:lnTo>
                  <a:lnTo>
                    <a:pt x="265" y="110"/>
                  </a:lnTo>
                  <a:lnTo>
                    <a:pt x="275" y="130"/>
                  </a:lnTo>
                  <a:lnTo>
                    <a:pt x="280" y="150"/>
                  </a:lnTo>
                  <a:lnTo>
                    <a:pt x="275" y="170"/>
                  </a:lnTo>
                  <a:lnTo>
                    <a:pt x="270" y="185"/>
                  </a:lnTo>
                  <a:lnTo>
                    <a:pt x="260" y="199"/>
                  </a:lnTo>
                  <a:lnTo>
                    <a:pt x="245" y="209"/>
                  </a:lnTo>
                  <a:lnTo>
                    <a:pt x="225" y="214"/>
                  </a:lnTo>
                  <a:lnTo>
                    <a:pt x="200" y="219"/>
                  </a:lnTo>
                  <a:lnTo>
                    <a:pt x="175" y="214"/>
                  </a:lnTo>
                  <a:lnTo>
                    <a:pt x="150" y="209"/>
                  </a:lnTo>
                  <a:lnTo>
                    <a:pt x="120" y="199"/>
                  </a:lnTo>
                  <a:lnTo>
                    <a:pt x="95" y="189"/>
                  </a:lnTo>
                  <a:lnTo>
                    <a:pt x="70" y="170"/>
                  </a:lnTo>
                  <a:lnTo>
                    <a:pt x="45" y="150"/>
                  </a:lnTo>
                  <a:lnTo>
                    <a:pt x="30" y="130"/>
                  </a:lnTo>
                  <a:lnTo>
                    <a:pt x="15" y="110"/>
                  </a:lnTo>
                  <a:lnTo>
                    <a:pt x="5" y="90"/>
                  </a:lnTo>
                  <a:lnTo>
                    <a:pt x="0" y="70"/>
                  </a:lnTo>
                  <a:lnTo>
                    <a:pt x="0" y="50"/>
                  </a:lnTo>
                  <a:lnTo>
                    <a:pt x="5" y="35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5" y="5"/>
                  </a:lnTo>
                  <a:lnTo>
                    <a:pt x="75" y="0"/>
                  </a:lnTo>
                  <a:lnTo>
                    <a:pt x="100" y="5"/>
                  </a:lnTo>
                  <a:lnTo>
                    <a:pt x="130" y="10"/>
                  </a:lnTo>
                  <a:lnTo>
                    <a:pt x="155" y="20"/>
                  </a:lnTo>
                  <a:lnTo>
                    <a:pt x="185" y="35"/>
                  </a:lnTo>
                  <a:close/>
                </a:path>
              </a:pathLst>
            </a:custGeom>
            <a:solidFill>
              <a:srgbClr val="F7EF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84" name="Freeform 150"/>
            <p:cNvSpPr>
              <a:spLocks/>
            </p:cNvSpPr>
            <p:nvPr/>
          </p:nvSpPr>
          <p:spPr bwMode="auto">
            <a:xfrm>
              <a:off x="5994400" y="3748802"/>
              <a:ext cx="171450" cy="133095"/>
            </a:xfrm>
            <a:custGeom>
              <a:avLst/>
              <a:gdLst/>
              <a:ahLst/>
              <a:cxnLst>
                <a:cxn ang="0">
                  <a:pos x="175" y="30"/>
                </a:cxn>
                <a:cxn ang="0">
                  <a:pos x="175" y="30"/>
                </a:cxn>
                <a:cxn ang="0">
                  <a:pos x="200" y="45"/>
                </a:cxn>
                <a:cxn ang="0">
                  <a:pos x="225" y="65"/>
                </a:cxn>
                <a:cxn ang="0">
                  <a:pos x="240" y="85"/>
                </a:cxn>
                <a:cxn ang="0">
                  <a:pos x="255" y="105"/>
                </a:cxn>
                <a:cxn ang="0">
                  <a:pos x="265" y="125"/>
                </a:cxn>
                <a:cxn ang="0">
                  <a:pos x="270" y="145"/>
                </a:cxn>
                <a:cxn ang="0">
                  <a:pos x="270" y="165"/>
                </a:cxn>
                <a:cxn ang="0">
                  <a:pos x="260" y="180"/>
                </a:cxn>
                <a:cxn ang="0">
                  <a:pos x="260" y="180"/>
                </a:cxn>
                <a:cxn ang="0">
                  <a:pos x="250" y="194"/>
                </a:cxn>
                <a:cxn ang="0">
                  <a:pos x="235" y="204"/>
                </a:cxn>
                <a:cxn ang="0">
                  <a:pos x="215" y="209"/>
                </a:cxn>
                <a:cxn ang="0">
                  <a:pos x="195" y="209"/>
                </a:cxn>
                <a:cxn ang="0">
                  <a:pos x="170" y="209"/>
                </a:cxn>
                <a:cxn ang="0">
                  <a:pos x="145" y="204"/>
                </a:cxn>
                <a:cxn ang="0">
                  <a:pos x="120" y="194"/>
                </a:cxn>
                <a:cxn ang="0">
                  <a:pos x="90" y="180"/>
                </a:cxn>
                <a:cxn ang="0">
                  <a:pos x="90" y="180"/>
                </a:cxn>
                <a:cxn ang="0">
                  <a:pos x="65" y="165"/>
                </a:cxn>
                <a:cxn ang="0">
                  <a:pos x="45" y="145"/>
                </a:cxn>
                <a:cxn ang="0">
                  <a:pos x="25" y="125"/>
                </a:cxn>
                <a:cxn ang="0">
                  <a:pos x="15" y="105"/>
                </a:cxn>
                <a:cxn ang="0">
                  <a:pos x="5" y="85"/>
                </a:cxn>
                <a:cxn ang="0">
                  <a:pos x="0" y="65"/>
                </a:cxn>
                <a:cxn ang="0">
                  <a:pos x="0" y="50"/>
                </a:cxn>
                <a:cxn ang="0">
                  <a:pos x="5" y="30"/>
                </a:cxn>
                <a:cxn ang="0">
                  <a:pos x="5" y="30"/>
                </a:cxn>
                <a:cxn ang="0">
                  <a:pos x="20" y="20"/>
                </a:cxn>
                <a:cxn ang="0">
                  <a:pos x="35" y="10"/>
                </a:cxn>
                <a:cxn ang="0">
                  <a:pos x="50" y="5"/>
                </a:cxn>
                <a:cxn ang="0">
                  <a:pos x="75" y="0"/>
                </a:cxn>
                <a:cxn ang="0">
                  <a:pos x="100" y="5"/>
                </a:cxn>
                <a:cxn ang="0">
                  <a:pos x="125" y="10"/>
                </a:cxn>
                <a:cxn ang="0">
                  <a:pos x="150" y="20"/>
                </a:cxn>
                <a:cxn ang="0">
                  <a:pos x="175" y="30"/>
                </a:cxn>
                <a:cxn ang="0">
                  <a:pos x="175" y="30"/>
                </a:cxn>
              </a:cxnLst>
              <a:rect l="0" t="0" r="r" b="b"/>
              <a:pathLst>
                <a:path w="270" h="209">
                  <a:moveTo>
                    <a:pt x="175" y="30"/>
                  </a:moveTo>
                  <a:lnTo>
                    <a:pt x="175" y="30"/>
                  </a:lnTo>
                  <a:lnTo>
                    <a:pt x="200" y="45"/>
                  </a:lnTo>
                  <a:lnTo>
                    <a:pt x="225" y="65"/>
                  </a:lnTo>
                  <a:lnTo>
                    <a:pt x="240" y="85"/>
                  </a:lnTo>
                  <a:lnTo>
                    <a:pt x="255" y="105"/>
                  </a:lnTo>
                  <a:lnTo>
                    <a:pt x="265" y="125"/>
                  </a:lnTo>
                  <a:lnTo>
                    <a:pt x="270" y="145"/>
                  </a:lnTo>
                  <a:lnTo>
                    <a:pt x="270" y="165"/>
                  </a:lnTo>
                  <a:lnTo>
                    <a:pt x="260" y="180"/>
                  </a:lnTo>
                  <a:lnTo>
                    <a:pt x="250" y="194"/>
                  </a:lnTo>
                  <a:lnTo>
                    <a:pt x="235" y="204"/>
                  </a:lnTo>
                  <a:lnTo>
                    <a:pt x="215" y="209"/>
                  </a:lnTo>
                  <a:lnTo>
                    <a:pt x="195" y="209"/>
                  </a:lnTo>
                  <a:lnTo>
                    <a:pt x="170" y="209"/>
                  </a:lnTo>
                  <a:lnTo>
                    <a:pt x="145" y="204"/>
                  </a:lnTo>
                  <a:lnTo>
                    <a:pt x="120" y="194"/>
                  </a:lnTo>
                  <a:lnTo>
                    <a:pt x="90" y="180"/>
                  </a:lnTo>
                  <a:lnTo>
                    <a:pt x="65" y="165"/>
                  </a:lnTo>
                  <a:lnTo>
                    <a:pt x="45" y="145"/>
                  </a:lnTo>
                  <a:lnTo>
                    <a:pt x="25" y="125"/>
                  </a:lnTo>
                  <a:lnTo>
                    <a:pt x="15" y="105"/>
                  </a:lnTo>
                  <a:lnTo>
                    <a:pt x="5" y="85"/>
                  </a:lnTo>
                  <a:lnTo>
                    <a:pt x="0" y="65"/>
                  </a:lnTo>
                  <a:lnTo>
                    <a:pt x="0" y="50"/>
                  </a:lnTo>
                  <a:lnTo>
                    <a:pt x="5" y="30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0" y="5"/>
                  </a:lnTo>
                  <a:lnTo>
                    <a:pt x="75" y="0"/>
                  </a:lnTo>
                  <a:lnTo>
                    <a:pt x="100" y="5"/>
                  </a:lnTo>
                  <a:lnTo>
                    <a:pt x="125" y="10"/>
                  </a:lnTo>
                  <a:lnTo>
                    <a:pt x="150" y="20"/>
                  </a:lnTo>
                  <a:lnTo>
                    <a:pt x="175" y="30"/>
                  </a:lnTo>
                  <a:close/>
                </a:path>
              </a:pathLst>
            </a:custGeom>
            <a:solidFill>
              <a:srgbClr val="F7ED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85" name="Freeform 149"/>
            <p:cNvSpPr>
              <a:spLocks/>
            </p:cNvSpPr>
            <p:nvPr/>
          </p:nvSpPr>
          <p:spPr bwMode="auto">
            <a:xfrm>
              <a:off x="5997575" y="3751986"/>
              <a:ext cx="165100" cy="126727"/>
            </a:xfrm>
            <a:custGeom>
              <a:avLst/>
              <a:gdLst/>
              <a:ahLst/>
              <a:cxnLst>
                <a:cxn ang="0">
                  <a:pos x="170" y="30"/>
                </a:cxn>
                <a:cxn ang="0">
                  <a:pos x="170" y="30"/>
                </a:cxn>
                <a:cxn ang="0">
                  <a:pos x="195" y="45"/>
                </a:cxn>
                <a:cxn ang="0">
                  <a:pos x="215" y="60"/>
                </a:cxn>
                <a:cxn ang="0">
                  <a:pos x="235" y="80"/>
                </a:cxn>
                <a:cxn ang="0">
                  <a:pos x="245" y="100"/>
                </a:cxn>
                <a:cxn ang="0">
                  <a:pos x="255" y="120"/>
                </a:cxn>
                <a:cxn ang="0">
                  <a:pos x="260" y="140"/>
                </a:cxn>
                <a:cxn ang="0">
                  <a:pos x="260" y="155"/>
                </a:cxn>
                <a:cxn ang="0">
                  <a:pos x="255" y="170"/>
                </a:cxn>
                <a:cxn ang="0">
                  <a:pos x="255" y="170"/>
                </a:cxn>
                <a:cxn ang="0">
                  <a:pos x="245" y="184"/>
                </a:cxn>
                <a:cxn ang="0">
                  <a:pos x="230" y="194"/>
                </a:cxn>
                <a:cxn ang="0">
                  <a:pos x="210" y="199"/>
                </a:cxn>
                <a:cxn ang="0">
                  <a:pos x="190" y="199"/>
                </a:cxn>
                <a:cxn ang="0">
                  <a:pos x="165" y="199"/>
                </a:cxn>
                <a:cxn ang="0">
                  <a:pos x="140" y="194"/>
                </a:cxn>
                <a:cxn ang="0">
                  <a:pos x="115" y="184"/>
                </a:cxn>
                <a:cxn ang="0">
                  <a:pos x="90" y="175"/>
                </a:cxn>
                <a:cxn ang="0">
                  <a:pos x="90" y="175"/>
                </a:cxn>
                <a:cxn ang="0">
                  <a:pos x="65" y="160"/>
                </a:cxn>
                <a:cxn ang="0">
                  <a:pos x="45" y="140"/>
                </a:cxn>
                <a:cxn ang="0">
                  <a:pos x="25" y="120"/>
                </a:cxn>
                <a:cxn ang="0">
                  <a:pos x="15" y="100"/>
                </a:cxn>
                <a:cxn ang="0">
                  <a:pos x="5" y="85"/>
                </a:cxn>
                <a:cxn ang="0">
                  <a:pos x="0" y="65"/>
                </a:cxn>
                <a:cxn ang="0">
                  <a:pos x="0" y="45"/>
                </a:cxn>
                <a:cxn ang="0">
                  <a:pos x="5" y="30"/>
                </a:cxn>
                <a:cxn ang="0">
                  <a:pos x="5" y="30"/>
                </a:cxn>
                <a:cxn ang="0">
                  <a:pos x="15" y="15"/>
                </a:cxn>
                <a:cxn ang="0">
                  <a:pos x="30" y="10"/>
                </a:cxn>
                <a:cxn ang="0">
                  <a:pos x="50" y="0"/>
                </a:cxn>
                <a:cxn ang="0">
                  <a:pos x="70" y="0"/>
                </a:cxn>
                <a:cxn ang="0">
                  <a:pos x="95" y="0"/>
                </a:cxn>
                <a:cxn ang="0">
                  <a:pos x="120" y="5"/>
                </a:cxn>
                <a:cxn ang="0">
                  <a:pos x="145" y="15"/>
                </a:cxn>
                <a:cxn ang="0">
                  <a:pos x="170" y="30"/>
                </a:cxn>
                <a:cxn ang="0">
                  <a:pos x="170" y="30"/>
                </a:cxn>
              </a:cxnLst>
              <a:rect l="0" t="0" r="r" b="b"/>
              <a:pathLst>
                <a:path w="260" h="199">
                  <a:moveTo>
                    <a:pt x="170" y="30"/>
                  </a:moveTo>
                  <a:lnTo>
                    <a:pt x="170" y="30"/>
                  </a:lnTo>
                  <a:lnTo>
                    <a:pt x="195" y="45"/>
                  </a:lnTo>
                  <a:lnTo>
                    <a:pt x="215" y="60"/>
                  </a:lnTo>
                  <a:lnTo>
                    <a:pt x="235" y="80"/>
                  </a:lnTo>
                  <a:lnTo>
                    <a:pt x="245" y="100"/>
                  </a:lnTo>
                  <a:lnTo>
                    <a:pt x="255" y="120"/>
                  </a:lnTo>
                  <a:lnTo>
                    <a:pt x="260" y="140"/>
                  </a:lnTo>
                  <a:lnTo>
                    <a:pt x="260" y="155"/>
                  </a:lnTo>
                  <a:lnTo>
                    <a:pt x="255" y="170"/>
                  </a:lnTo>
                  <a:lnTo>
                    <a:pt x="245" y="184"/>
                  </a:lnTo>
                  <a:lnTo>
                    <a:pt x="230" y="194"/>
                  </a:lnTo>
                  <a:lnTo>
                    <a:pt x="210" y="199"/>
                  </a:lnTo>
                  <a:lnTo>
                    <a:pt x="190" y="199"/>
                  </a:lnTo>
                  <a:lnTo>
                    <a:pt x="165" y="199"/>
                  </a:lnTo>
                  <a:lnTo>
                    <a:pt x="140" y="194"/>
                  </a:lnTo>
                  <a:lnTo>
                    <a:pt x="115" y="184"/>
                  </a:lnTo>
                  <a:lnTo>
                    <a:pt x="90" y="175"/>
                  </a:lnTo>
                  <a:lnTo>
                    <a:pt x="65" y="160"/>
                  </a:lnTo>
                  <a:lnTo>
                    <a:pt x="45" y="140"/>
                  </a:lnTo>
                  <a:lnTo>
                    <a:pt x="25" y="120"/>
                  </a:lnTo>
                  <a:lnTo>
                    <a:pt x="15" y="100"/>
                  </a:lnTo>
                  <a:lnTo>
                    <a:pt x="5" y="85"/>
                  </a:lnTo>
                  <a:lnTo>
                    <a:pt x="0" y="65"/>
                  </a:lnTo>
                  <a:lnTo>
                    <a:pt x="0" y="45"/>
                  </a:lnTo>
                  <a:lnTo>
                    <a:pt x="5" y="30"/>
                  </a:lnTo>
                  <a:lnTo>
                    <a:pt x="15" y="15"/>
                  </a:lnTo>
                  <a:lnTo>
                    <a:pt x="30" y="10"/>
                  </a:lnTo>
                  <a:lnTo>
                    <a:pt x="50" y="0"/>
                  </a:lnTo>
                  <a:lnTo>
                    <a:pt x="70" y="0"/>
                  </a:lnTo>
                  <a:lnTo>
                    <a:pt x="95" y="0"/>
                  </a:lnTo>
                  <a:lnTo>
                    <a:pt x="120" y="5"/>
                  </a:lnTo>
                  <a:lnTo>
                    <a:pt x="145" y="15"/>
                  </a:lnTo>
                  <a:lnTo>
                    <a:pt x="170" y="30"/>
                  </a:lnTo>
                  <a:close/>
                </a:path>
              </a:pathLst>
            </a:custGeom>
            <a:solidFill>
              <a:srgbClr val="F7ED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86" name="Freeform 148"/>
            <p:cNvSpPr>
              <a:spLocks/>
            </p:cNvSpPr>
            <p:nvPr/>
          </p:nvSpPr>
          <p:spPr bwMode="auto">
            <a:xfrm>
              <a:off x="6000750" y="3755170"/>
              <a:ext cx="158750" cy="123543"/>
            </a:xfrm>
            <a:custGeom>
              <a:avLst/>
              <a:gdLst/>
              <a:ahLst/>
              <a:cxnLst>
                <a:cxn ang="0">
                  <a:pos x="165" y="25"/>
                </a:cxn>
                <a:cxn ang="0">
                  <a:pos x="165" y="25"/>
                </a:cxn>
                <a:cxn ang="0">
                  <a:pos x="190" y="40"/>
                </a:cxn>
                <a:cxn ang="0">
                  <a:pos x="210" y="60"/>
                </a:cxn>
                <a:cxn ang="0">
                  <a:pos x="225" y="75"/>
                </a:cxn>
                <a:cxn ang="0">
                  <a:pos x="240" y="95"/>
                </a:cxn>
                <a:cxn ang="0">
                  <a:pos x="245" y="115"/>
                </a:cxn>
                <a:cxn ang="0">
                  <a:pos x="250" y="130"/>
                </a:cxn>
                <a:cxn ang="0">
                  <a:pos x="250" y="150"/>
                </a:cxn>
                <a:cxn ang="0">
                  <a:pos x="245" y="165"/>
                </a:cxn>
                <a:cxn ang="0">
                  <a:pos x="245" y="165"/>
                </a:cxn>
                <a:cxn ang="0">
                  <a:pos x="235" y="174"/>
                </a:cxn>
                <a:cxn ang="0">
                  <a:pos x="220" y="184"/>
                </a:cxn>
                <a:cxn ang="0">
                  <a:pos x="200" y="189"/>
                </a:cxn>
                <a:cxn ang="0">
                  <a:pos x="180" y="194"/>
                </a:cxn>
                <a:cxn ang="0">
                  <a:pos x="160" y="189"/>
                </a:cxn>
                <a:cxn ang="0">
                  <a:pos x="135" y="184"/>
                </a:cxn>
                <a:cxn ang="0">
                  <a:pos x="110" y="179"/>
                </a:cxn>
                <a:cxn ang="0">
                  <a:pos x="85" y="165"/>
                </a:cxn>
                <a:cxn ang="0">
                  <a:pos x="85" y="165"/>
                </a:cxn>
                <a:cxn ang="0">
                  <a:pos x="60" y="150"/>
                </a:cxn>
                <a:cxn ang="0">
                  <a:pos x="40" y="135"/>
                </a:cxn>
                <a:cxn ang="0">
                  <a:pos x="25" y="115"/>
                </a:cxn>
                <a:cxn ang="0">
                  <a:pos x="15" y="95"/>
                </a:cxn>
                <a:cxn ang="0">
                  <a:pos x="5" y="80"/>
                </a:cxn>
                <a:cxn ang="0">
                  <a:pos x="0" y="60"/>
                </a:cxn>
                <a:cxn ang="0">
                  <a:pos x="0" y="45"/>
                </a:cxn>
                <a:cxn ang="0">
                  <a:pos x="5" y="30"/>
                </a:cxn>
                <a:cxn ang="0">
                  <a:pos x="5" y="30"/>
                </a:cxn>
                <a:cxn ang="0">
                  <a:pos x="15" y="15"/>
                </a:cxn>
                <a:cxn ang="0">
                  <a:pos x="30" y="5"/>
                </a:cxn>
                <a:cxn ang="0">
                  <a:pos x="50" y="0"/>
                </a:cxn>
                <a:cxn ang="0">
                  <a:pos x="70" y="0"/>
                </a:cxn>
                <a:cxn ang="0">
                  <a:pos x="90" y="0"/>
                </a:cxn>
                <a:cxn ang="0">
                  <a:pos x="115" y="5"/>
                </a:cxn>
                <a:cxn ang="0">
                  <a:pos x="140" y="15"/>
                </a:cxn>
                <a:cxn ang="0">
                  <a:pos x="165" y="25"/>
                </a:cxn>
                <a:cxn ang="0">
                  <a:pos x="165" y="25"/>
                </a:cxn>
              </a:cxnLst>
              <a:rect l="0" t="0" r="r" b="b"/>
              <a:pathLst>
                <a:path w="250" h="194">
                  <a:moveTo>
                    <a:pt x="165" y="25"/>
                  </a:moveTo>
                  <a:lnTo>
                    <a:pt x="165" y="25"/>
                  </a:lnTo>
                  <a:lnTo>
                    <a:pt x="190" y="40"/>
                  </a:lnTo>
                  <a:lnTo>
                    <a:pt x="210" y="60"/>
                  </a:lnTo>
                  <a:lnTo>
                    <a:pt x="225" y="75"/>
                  </a:lnTo>
                  <a:lnTo>
                    <a:pt x="240" y="95"/>
                  </a:lnTo>
                  <a:lnTo>
                    <a:pt x="245" y="115"/>
                  </a:lnTo>
                  <a:lnTo>
                    <a:pt x="250" y="130"/>
                  </a:lnTo>
                  <a:lnTo>
                    <a:pt x="250" y="150"/>
                  </a:lnTo>
                  <a:lnTo>
                    <a:pt x="245" y="165"/>
                  </a:lnTo>
                  <a:lnTo>
                    <a:pt x="235" y="174"/>
                  </a:lnTo>
                  <a:lnTo>
                    <a:pt x="220" y="184"/>
                  </a:lnTo>
                  <a:lnTo>
                    <a:pt x="200" y="189"/>
                  </a:lnTo>
                  <a:lnTo>
                    <a:pt x="180" y="194"/>
                  </a:lnTo>
                  <a:lnTo>
                    <a:pt x="160" y="189"/>
                  </a:lnTo>
                  <a:lnTo>
                    <a:pt x="135" y="184"/>
                  </a:lnTo>
                  <a:lnTo>
                    <a:pt x="110" y="179"/>
                  </a:lnTo>
                  <a:lnTo>
                    <a:pt x="85" y="165"/>
                  </a:lnTo>
                  <a:lnTo>
                    <a:pt x="60" y="150"/>
                  </a:lnTo>
                  <a:lnTo>
                    <a:pt x="40" y="135"/>
                  </a:lnTo>
                  <a:lnTo>
                    <a:pt x="25" y="115"/>
                  </a:lnTo>
                  <a:lnTo>
                    <a:pt x="15" y="95"/>
                  </a:lnTo>
                  <a:lnTo>
                    <a:pt x="5" y="80"/>
                  </a:lnTo>
                  <a:lnTo>
                    <a:pt x="0" y="60"/>
                  </a:lnTo>
                  <a:lnTo>
                    <a:pt x="0" y="45"/>
                  </a:lnTo>
                  <a:lnTo>
                    <a:pt x="5" y="30"/>
                  </a:lnTo>
                  <a:lnTo>
                    <a:pt x="15" y="15"/>
                  </a:lnTo>
                  <a:lnTo>
                    <a:pt x="30" y="5"/>
                  </a:lnTo>
                  <a:lnTo>
                    <a:pt x="50" y="0"/>
                  </a:lnTo>
                  <a:lnTo>
                    <a:pt x="70" y="0"/>
                  </a:lnTo>
                  <a:lnTo>
                    <a:pt x="90" y="0"/>
                  </a:lnTo>
                  <a:lnTo>
                    <a:pt x="115" y="5"/>
                  </a:lnTo>
                  <a:lnTo>
                    <a:pt x="140" y="15"/>
                  </a:lnTo>
                  <a:lnTo>
                    <a:pt x="165" y="25"/>
                  </a:lnTo>
                  <a:close/>
                </a:path>
              </a:pathLst>
            </a:custGeom>
            <a:solidFill>
              <a:srgbClr val="F7EA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87" name="Freeform 147"/>
            <p:cNvSpPr>
              <a:spLocks/>
            </p:cNvSpPr>
            <p:nvPr/>
          </p:nvSpPr>
          <p:spPr bwMode="auto">
            <a:xfrm>
              <a:off x="6003925" y="3758354"/>
              <a:ext cx="152400" cy="117175"/>
            </a:xfrm>
            <a:custGeom>
              <a:avLst/>
              <a:gdLst/>
              <a:ahLst/>
              <a:cxnLst>
                <a:cxn ang="0">
                  <a:pos x="160" y="25"/>
                </a:cxn>
                <a:cxn ang="0">
                  <a:pos x="160" y="25"/>
                </a:cxn>
                <a:cxn ang="0">
                  <a:pos x="180" y="40"/>
                </a:cxn>
                <a:cxn ang="0">
                  <a:pos x="200" y="55"/>
                </a:cxn>
                <a:cxn ang="0">
                  <a:pos x="215" y="75"/>
                </a:cxn>
                <a:cxn ang="0">
                  <a:pos x="230" y="90"/>
                </a:cxn>
                <a:cxn ang="0">
                  <a:pos x="240" y="110"/>
                </a:cxn>
                <a:cxn ang="0">
                  <a:pos x="240" y="125"/>
                </a:cxn>
                <a:cxn ang="0">
                  <a:pos x="240" y="145"/>
                </a:cxn>
                <a:cxn ang="0">
                  <a:pos x="235" y="155"/>
                </a:cxn>
                <a:cxn ang="0">
                  <a:pos x="235" y="155"/>
                </a:cxn>
                <a:cxn ang="0">
                  <a:pos x="225" y="169"/>
                </a:cxn>
                <a:cxn ang="0">
                  <a:pos x="210" y="179"/>
                </a:cxn>
                <a:cxn ang="0">
                  <a:pos x="195" y="184"/>
                </a:cxn>
                <a:cxn ang="0">
                  <a:pos x="175" y="184"/>
                </a:cxn>
                <a:cxn ang="0">
                  <a:pos x="155" y="184"/>
                </a:cxn>
                <a:cxn ang="0">
                  <a:pos x="130" y="179"/>
                </a:cxn>
                <a:cxn ang="0">
                  <a:pos x="105" y="169"/>
                </a:cxn>
                <a:cxn ang="0">
                  <a:pos x="85" y="160"/>
                </a:cxn>
                <a:cxn ang="0">
                  <a:pos x="85" y="160"/>
                </a:cxn>
                <a:cxn ang="0">
                  <a:pos x="60" y="145"/>
                </a:cxn>
                <a:cxn ang="0">
                  <a:pos x="40" y="130"/>
                </a:cxn>
                <a:cxn ang="0">
                  <a:pos x="25" y="110"/>
                </a:cxn>
                <a:cxn ang="0">
                  <a:pos x="15" y="90"/>
                </a:cxn>
                <a:cxn ang="0">
                  <a:pos x="5" y="75"/>
                </a:cxn>
                <a:cxn ang="0">
                  <a:pos x="0" y="55"/>
                </a:cxn>
                <a:cxn ang="0">
                  <a:pos x="0" y="40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15" y="15"/>
                </a:cxn>
                <a:cxn ang="0">
                  <a:pos x="30" y="5"/>
                </a:cxn>
                <a:cxn ang="0">
                  <a:pos x="50" y="0"/>
                </a:cxn>
                <a:cxn ang="0">
                  <a:pos x="65" y="0"/>
                </a:cxn>
                <a:cxn ang="0">
                  <a:pos x="90" y="0"/>
                </a:cxn>
                <a:cxn ang="0">
                  <a:pos x="110" y="5"/>
                </a:cxn>
                <a:cxn ang="0">
                  <a:pos x="135" y="15"/>
                </a:cxn>
                <a:cxn ang="0">
                  <a:pos x="160" y="25"/>
                </a:cxn>
                <a:cxn ang="0">
                  <a:pos x="160" y="25"/>
                </a:cxn>
              </a:cxnLst>
              <a:rect l="0" t="0" r="r" b="b"/>
              <a:pathLst>
                <a:path w="240" h="184">
                  <a:moveTo>
                    <a:pt x="160" y="25"/>
                  </a:moveTo>
                  <a:lnTo>
                    <a:pt x="160" y="25"/>
                  </a:lnTo>
                  <a:lnTo>
                    <a:pt x="180" y="40"/>
                  </a:lnTo>
                  <a:lnTo>
                    <a:pt x="200" y="55"/>
                  </a:lnTo>
                  <a:lnTo>
                    <a:pt x="215" y="75"/>
                  </a:lnTo>
                  <a:lnTo>
                    <a:pt x="230" y="90"/>
                  </a:lnTo>
                  <a:lnTo>
                    <a:pt x="240" y="110"/>
                  </a:lnTo>
                  <a:lnTo>
                    <a:pt x="240" y="125"/>
                  </a:lnTo>
                  <a:lnTo>
                    <a:pt x="240" y="145"/>
                  </a:lnTo>
                  <a:lnTo>
                    <a:pt x="235" y="155"/>
                  </a:lnTo>
                  <a:lnTo>
                    <a:pt x="225" y="169"/>
                  </a:lnTo>
                  <a:lnTo>
                    <a:pt x="210" y="179"/>
                  </a:lnTo>
                  <a:lnTo>
                    <a:pt x="195" y="184"/>
                  </a:lnTo>
                  <a:lnTo>
                    <a:pt x="175" y="184"/>
                  </a:lnTo>
                  <a:lnTo>
                    <a:pt x="155" y="184"/>
                  </a:lnTo>
                  <a:lnTo>
                    <a:pt x="130" y="179"/>
                  </a:lnTo>
                  <a:lnTo>
                    <a:pt x="105" y="169"/>
                  </a:lnTo>
                  <a:lnTo>
                    <a:pt x="85" y="160"/>
                  </a:lnTo>
                  <a:lnTo>
                    <a:pt x="60" y="145"/>
                  </a:lnTo>
                  <a:lnTo>
                    <a:pt x="40" y="130"/>
                  </a:lnTo>
                  <a:lnTo>
                    <a:pt x="25" y="110"/>
                  </a:lnTo>
                  <a:lnTo>
                    <a:pt x="15" y="90"/>
                  </a:lnTo>
                  <a:lnTo>
                    <a:pt x="5" y="75"/>
                  </a:lnTo>
                  <a:lnTo>
                    <a:pt x="0" y="55"/>
                  </a:lnTo>
                  <a:lnTo>
                    <a:pt x="0" y="40"/>
                  </a:lnTo>
                  <a:lnTo>
                    <a:pt x="5" y="25"/>
                  </a:lnTo>
                  <a:lnTo>
                    <a:pt x="15" y="15"/>
                  </a:lnTo>
                  <a:lnTo>
                    <a:pt x="30" y="5"/>
                  </a:lnTo>
                  <a:lnTo>
                    <a:pt x="50" y="0"/>
                  </a:lnTo>
                  <a:lnTo>
                    <a:pt x="65" y="0"/>
                  </a:lnTo>
                  <a:lnTo>
                    <a:pt x="90" y="0"/>
                  </a:lnTo>
                  <a:lnTo>
                    <a:pt x="110" y="5"/>
                  </a:lnTo>
                  <a:lnTo>
                    <a:pt x="135" y="15"/>
                  </a:lnTo>
                  <a:lnTo>
                    <a:pt x="160" y="25"/>
                  </a:lnTo>
                  <a:close/>
                </a:path>
              </a:pathLst>
            </a:custGeom>
            <a:solidFill>
              <a:srgbClr val="F7EA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88" name="Freeform 146"/>
            <p:cNvSpPr>
              <a:spLocks/>
            </p:cNvSpPr>
            <p:nvPr/>
          </p:nvSpPr>
          <p:spPr bwMode="auto">
            <a:xfrm>
              <a:off x="6007100" y="3758354"/>
              <a:ext cx="149225" cy="113991"/>
            </a:xfrm>
            <a:custGeom>
              <a:avLst/>
              <a:gdLst/>
              <a:ahLst/>
              <a:cxnLst>
                <a:cxn ang="0">
                  <a:pos x="155" y="25"/>
                </a:cxn>
                <a:cxn ang="0">
                  <a:pos x="155" y="25"/>
                </a:cxn>
                <a:cxn ang="0">
                  <a:pos x="175" y="40"/>
                </a:cxn>
                <a:cxn ang="0">
                  <a:pos x="195" y="55"/>
                </a:cxn>
                <a:cxn ang="0">
                  <a:pos x="210" y="75"/>
                </a:cxn>
                <a:cxn ang="0">
                  <a:pos x="220" y="90"/>
                </a:cxn>
                <a:cxn ang="0">
                  <a:pos x="230" y="110"/>
                </a:cxn>
                <a:cxn ang="0">
                  <a:pos x="235" y="125"/>
                </a:cxn>
                <a:cxn ang="0">
                  <a:pos x="230" y="140"/>
                </a:cxn>
                <a:cxn ang="0">
                  <a:pos x="225" y="155"/>
                </a:cxn>
                <a:cxn ang="0">
                  <a:pos x="225" y="155"/>
                </a:cxn>
                <a:cxn ang="0">
                  <a:pos x="215" y="165"/>
                </a:cxn>
                <a:cxn ang="0">
                  <a:pos x="205" y="174"/>
                </a:cxn>
                <a:cxn ang="0">
                  <a:pos x="190" y="179"/>
                </a:cxn>
                <a:cxn ang="0">
                  <a:pos x="170" y="179"/>
                </a:cxn>
                <a:cxn ang="0">
                  <a:pos x="150" y="179"/>
                </a:cxn>
                <a:cxn ang="0">
                  <a:pos x="125" y="174"/>
                </a:cxn>
                <a:cxn ang="0">
                  <a:pos x="105" y="169"/>
                </a:cxn>
                <a:cxn ang="0">
                  <a:pos x="80" y="155"/>
                </a:cxn>
                <a:cxn ang="0">
                  <a:pos x="80" y="155"/>
                </a:cxn>
                <a:cxn ang="0">
                  <a:pos x="60" y="140"/>
                </a:cxn>
                <a:cxn ang="0">
                  <a:pos x="40" y="125"/>
                </a:cxn>
                <a:cxn ang="0">
                  <a:pos x="25" y="110"/>
                </a:cxn>
                <a:cxn ang="0">
                  <a:pos x="15" y="95"/>
                </a:cxn>
                <a:cxn ang="0">
                  <a:pos x="5" y="75"/>
                </a:cxn>
                <a:cxn ang="0">
                  <a:pos x="0" y="60"/>
                </a:cxn>
                <a:cxn ang="0">
                  <a:pos x="0" y="45"/>
                </a:cxn>
                <a:cxn ang="0">
                  <a:pos x="5" y="30"/>
                </a:cxn>
                <a:cxn ang="0">
                  <a:pos x="5" y="30"/>
                </a:cxn>
                <a:cxn ang="0">
                  <a:pos x="15" y="15"/>
                </a:cxn>
                <a:cxn ang="0">
                  <a:pos x="30" y="10"/>
                </a:cxn>
                <a:cxn ang="0">
                  <a:pos x="45" y="5"/>
                </a:cxn>
                <a:cxn ang="0">
                  <a:pos x="65" y="0"/>
                </a:cxn>
                <a:cxn ang="0">
                  <a:pos x="85" y="5"/>
                </a:cxn>
                <a:cxn ang="0">
                  <a:pos x="110" y="10"/>
                </a:cxn>
                <a:cxn ang="0">
                  <a:pos x="130" y="15"/>
                </a:cxn>
                <a:cxn ang="0">
                  <a:pos x="155" y="25"/>
                </a:cxn>
                <a:cxn ang="0">
                  <a:pos x="155" y="25"/>
                </a:cxn>
              </a:cxnLst>
              <a:rect l="0" t="0" r="r" b="b"/>
              <a:pathLst>
                <a:path w="235" h="179">
                  <a:moveTo>
                    <a:pt x="155" y="25"/>
                  </a:moveTo>
                  <a:lnTo>
                    <a:pt x="155" y="25"/>
                  </a:lnTo>
                  <a:lnTo>
                    <a:pt x="175" y="40"/>
                  </a:lnTo>
                  <a:lnTo>
                    <a:pt x="195" y="55"/>
                  </a:lnTo>
                  <a:lnTo>
                    <a:pt x="210" y="75"/>
                  </a:lnTo>
                  <a:lnTo>
                    <a:pt x="220" y="90"/>
                  </a:lnTo>
                  <a:lnTo>
                    <a:pt x="230" y="110"/>
                  </a:lnTo>
                  <a:lnTo>
                    <a:pt x="235" y="125"/>
                  </a:lnTo>
                  <a:lnTo>
                    <a:pt x="230" y="140"/>
                  </a:lnTo>
                  <a:lnTo>
                    <a:pt x="225" y="155"/>
                  </a:lnTo>
                  <a:lnTo>
                    <a:pt x="215" y="165"/>
                  </a:lnTo>
                  <a:lnTo>
                    <a:pt x="205" y="174"/>
                  </a:lnTo>
                  <a:lnTo>
                    <a:pt x="190" y="179"/>
                  </a:lnTo>
                  <a:lnTo>
                    <a:pt x="170" y="179"/>
                  </a:lnTo>
                  <a:lnTo>
                    <a:pt x="150" y="179"/>
                  </a:lnTo>
                  <a:lnTo>
                    <a:pt x="125" y="174"/>
                  </a:lnTo>
                  <a:lnTo>
                    <a:pt x="105" y="169"/>
                  </a:lnTo>
                  <a:lnTo>
                    <a:pt x="80" y="155"/>
                  </a:lnTo>
                  <a:lnTo>
                    <a:pt x="60" y="140"/>
                  </a:lnTo>
                  <a:lnTo>
                    <a:pt x="40" y="125"/>
                  </a:lnTo>
                  <a:lnTo>
                    <a:pt x="25" y="110"/>
                  </a:lnTo>
                  <a:lnTo>
                    <a:pt x="15" y="95"/>
                  </a:lnTo>
                  <a:lnTo>
                    <a:pt x="5" y="75"/>
                  </a:lnTo>
                  <a:lnTo>
                    <a:pt x="0" y="60"/>
                  </a:lnTo>
                  <a:lnTo>
                    <a:pt x="0" y="45"/>
                  </a:lnTo>
                  <a:lnTo>
                    <a:pt x="5" y="30"/>
                  </a:lnTo>
                  <a:lnTo>
                    <a:pt x="15" y="15"/>
                  </a:lnTo>
                  <a:lnTo>
                    <a:pt x="30" y="10"/>
                  </a:lnTo>
                  <a:lnTo>
                    <a:pt x="45" y="5"/>
                  </a:lnTo>
                  <a:lnTo>
                    <a:pt x="65" y="0"/>
                  </a:lnTo>
                  <a:lnTo>
                    <a:pt x="85" y="5"/>
                  </a:lnTo>
                  <a:lnTo>
                    <a:pt x="110" y="10"/>
                  </a:lnTo>
                  <a:lnTo>
                    <a:pt x="130" y="15"/>
                  </a:lnTo>
                  <a:lnTo>
                    <a:pt x="155" y="25"/>
                  </a:lnTo>
                  <a:close/>
                </a:path>
              </a:pathLst>
            </a:custGeom>
            <a:solidFill>
              <a:srgbClr val="F7E8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89" name="Freeform 145"/>
            <p:cNvSpPr>
              <a:spLocks/>
            </p:cNvSpPr>
            <p:nvPr/>
          </p:nvSpPr>
          <p:spPr bwMode="auto">
            <a:xfrm>
              <a:off x="6010275" y="3761538"/>
              <a:ext cx="142875" cy="110807"/>
            </a:xfrm>
            <a:custGeom>
              <a:avLst/>
              <a:gdLst/>
              <a:ahLst/>
              <a:cxnLst>
                <a:cxn ang="0">
                  <a:pos x="150" y="25"/>
                </a:cxn>
                <a:cxn ang="0">
                  <a:pos x="150" y="25"/>
                </a:cxn>
                <a:cxn ang="0">
                  <a:pos x="185" y="55"/>
                </a:cxn>
                <a:cxn ang="0">
                  <a:pos x="210" y="85"/>
                </a:cxn>
                <a:cxn ang="0">
                  <a:pos x="220" y="105"/>
                </a:cxn>
                <a:cxn ang="0">
                  <a:pos x="225" y="120"/>
                </a:cxn>
                <a:cxn ang="0">
                  <a:pos x="225" y="135"/>
                </a:cxn>
                <a:cxn ang="0">
                  <a:pos x="220" y="150"/>
                </a:cxn>
                <a:cxn ang="0">
                  <a:pos x="220" y="150"/>
                </a:cxn>
                <a:cxn ang="0">
                  <a:pos x="210" y="160"/>
                </a:cxn>
                <a:cxn ang="0">
                  <a:pos x="195" y="164"/>
                </a:cxn>
                <a:cxn ang="0">
                  <a:pos x="180" y="169"/>
                </a:cxn>
                <a:cxn ang="0">
                  <a:pos x="160" y="174"/>
                </a:cxn>
                <a:cxn ang="0">
                  <a:pos x="120" y="169"/>
                </a:cxn>
                <a:cxn ang="0">
                  <a:pos x="75" y="150"/>
                </a:cxn>
                <a:cxn ang="0">
                  <a:pos x="75" y="150"/>
                </a:cxn>
                <a:cxn ang="0">
                  <a:pos x="40" y="120"/>
                </a:cxn>
                <a:cxn ang="0">
                  <a:pos x="10" y="90"/>
                </a:cxn>
                <a:cxn ang="0">
                  <a:pos x="5" y="70"/>
                </a:cxn>
                <a:cxn ang="0">
                  <a:pos x="0" y="55"/>
                </a:cxn>
                <a:cxn ang="0">
                  <a:pos x="0" y="40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15" y="15"/>
                </a:cxn>
                <a:cxn ang="0">
                  <a:pos x="30" y="5"/>
                </a:cxn>
                <a:cxn ang="0">
                  <a:pos x="45" y="0"/>
                </a:cxn>
                <a:cxn ang="0">
                  <a:pos x="65" y="0"/>
                </a:cxn>
                <a:cxn ang="0">
                  <a:pos x="105" y="5"/>
                </a:cxn>
                <a:cxn ang="0">
                  <a:pos x="150" y="25"/>
                </a:cxn>
                <a:cxn ang="0">
                  <a:pos x="150" y="25"/>
                </a:cxn>
              </a:cxnLst>
              <a:rect l="0" t="0" r="r" b="b"/>
              <a:pathLst>
                <a:path w="225" h="174">
                  <a:moveTo>
                    <a:pt x="150" y="25"/>
                  </a:moveTo>
                  <a:lnTo>
                    <a:pt x="150" y="25"/>
                  </a:lnTo>
                  <a:lnTo>
                    <a:pt x="185" y="55"/>
                  </a:lnTo>
                  <a:lnTo>
                    <a:pt x="210" y="85"/>
                  </a:lnTo>
                  <a:lnTo>
                    <a:pt x="220" y="105"/>
                  </a:lnTo>
                  <a:lnTo>
                    <a:pt x="225" y="120"/>
                  </a:lnTo>
                  <a:lnTo>
                    <a:pt x="225" y="135"/>
                  </a:lnTo>
                  <a:lnTo>
                    <a:pt x="220" y="150"/>
                  </a:lnTo>
                  <a:lnTo>
                    <a:pt x="210" y="160"/>
                  </a:lnTo>
                  <a:lnTo>
                    <a:pt x="195" y="164"/>
                  </a:lnTo>
                  <a:lnTo>
                    <a:pt x="180" y="169"/>
                  </a:lnTo>
                  <a:lnTo>
                    <a:pt x="160" y="174"/>
                  </a:lnTo>
                  <a:lnTo>
                    <a:pt x="120" y="169"/>
                  </a:lnTo>
                  <a:lnTo>
                    <a:pt x="75" y="150"/>
                  </a:lnTo>
                  <a:lnTo>
                    <a:pt x="40" y="120"/>
                  </a:lnTo>
                  <a:lnTo>
                    <a:pt x="10" y="90"/>
                  </a:lnTo>
                  <a:lnTo>
                    <a:pt x="5" y="70"/>
                  </a:lnTo>
                  <a:lnTo>
                    <a:pt x="0" y="55"/>
                  </a:lnTo>
                  <a:lnTo>
                    <a:pt x="0" y="40"/>
                  </a:lnTo>
                  <a:lnTo>
                    <a:pt x="5" y="25"/>
                  </a:lnTo>
                  <a:lnTo>
                    <a:pt x="15" y="15"/>
                  </a:lnTo>
                  <a:lnTo>
                    <a:pt x="30" y="5"/>
                  </a:lnTo>
                  <a:lnTo>
                    <a:pt x="45" y="0"/>
                  </a:lnTo>
                  <a:lnTo>
                    <a:pt x="65" y="0"/>
                  </a:lnTo>
                  <a:lnTo>
                    <a:pt x="105" y="5"/>
                  </a:lnTo>
                  <a:lnTo>
                    <a:pt x="150" y="25"/>
                  </a:lnTo>
                  <a:close/>
                </a:path>
              </a:pathLst>
            </a:custGeom>
            <a:solidFill>
              <a:srgbClr val="F7E8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90" name="Freeform 144"/>
            <p:cNvSpPr>
              <a:spLocks/>
            </p:cNvSpPr>
            <p:nvPr/>
          </p:nvSpPr>
          <p:spPr bwMode="auto">
            <a:xfrm>
              <a:off x="6013450" y="3764722"/>
              <a:ext cx="136525" cy="104438"/>
            </a:xfrm>
            <a:custGeom>
              <a:avLst/>
              <a:gdLst/>
              <a:ahLst/>
              <a:cxnLst>
                <a:cxn ang="0">
                  <a:pos x="140" y="25"/>
                </a:cxn>
                <a:cxn ang="0">
                  <a:pos x="140" y="25"/>
                </a:cxn>
                <a:cxn ang="0">
                  <a:pos x="180" y="50"/>
                </a:cxn>
                <a:cxn ang="0">
                  <a:pos x="205" y="80"/>
                </a:cxn>
                <a:cxn ang="0">
                  <a:pos x="210" y="95"/>
                </a:cxn>
                <a:cxn ang="0">
                  <a:pos x="215" y="115"/>
                </a:cxn>
                <a:cxn ang="0">
                  <a:pos x="215" y="125"/>
                </a:cxn>
                <a:cxn ang="0">
                  <a:pos x="210" y="140"/>
                </a:cxn>
                <a:cxn ang="0">
                  <a:pos x="210" y="140"/>
                </a:cxn>
                <a:cxn ang="0">
                  <a:pos x="200" y="150"/>
                </a:cxn>
                <a:cxn ang="0">
                  <a:pos x="190" y="159"/>
                </a:cxn>
                <a:cxn ang="0">
                  <a:pos x="175" y="164"/>
                </a:cxn>
                <a:cxn ang="0">
                  <a:pos x="155" y="164"/>
                </a:cxn>
                <a:cxn ang="0">
                  <a:pos x="115" y="159"/>
                </a:cxn>
                <a:cxn ang="0">
                  <a:pos x="75" y="140"/>
                </a:cxn>
                <a:cxn ang="0">
                  <a:pos x="75" y="140"/>
                </a:cxn>
                <a:cxn ang="0">
                  <a:pos x="35" y="115"/>
                </a:cxn>
                <a:cxn ang="0">
                  <a:pos x="10" y="85"/>
                </a:cxn>
                <a:cxn ang="0">
                  <a:pos x="5" y="65"/>
                </a:cxn>
                <a:cxn ang="0">
                  <a:pos x="0" y="50"/>
                </a:cxn>
                <a:cxn ang="0">
                  <a:pos x="0" y="3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15" y="15"/>
                </a:cxn>
                <a:cxn ang="0">
                  <a:pos x="30" y="5"/>
                </a:cxn>
                <a:cxn ang="0">
                  <a:pos x="45" y="0"/>
                </a:cxn>
                <a:cxn ang="0">
                  <a:pos x="60" y="0"/>
                </a:cxn>
                <a:cxn ang="0">
                  <a:pos x="100" y="5"/>
                </a:cxn>
                <a:cxn ang="0">
                  <a:pos x="140" y="25"/>
                </a:cxn>
                <a:cxn ang="0">
                  <a:pos x="140" y="25"/>
                </a:cxn>
              </a:cxnLst>
              <a:rect l="0" t="0" r="r" b="b"/>
              <a:pathLst>
                <a:path w="215" h="164">
                  <a:moveTo>
                    <a:pt x="140" y="25"/>
                  </a:moveTo>
                  <a:lnTo>
                    <a:pt x="140" y="25"/>
                  </a:lnTo>
                  <a:lnTo>
                    <a:pt x="180" y="50"/>
                  </a:lnTo>
                  <a:lnTo>
                    <a:pt x="205" y="80"/>
                  </a:lnTo>
                  <a:lnTo>
                    <a:pt x="210" y="95"/>
                  </a:lnTo>
                  <a:lnTo>
                    <a:pt x="215" y="115"/>
                  </a:lnTo>
                  <a:lnTo>
                    <a:pt x="215" y="125"/>
                  </a:lnTo>
                  <a:lnTo>
                    <a:pt x="210" y="140"/>
                  </a:lnTo>
                  <a:lnTo>
                    <a:pt x="200" y="150"/>
                  </a:lnTo>
                  <a:lnTo>
                    <a:pt x="190" y="159"/>
                  </a:lnTo>
                  <a:lnTo>
                    <a:pt x="175" y="164"/>
                  </a:lnTo>
                  <a:lnTo>
                    <a:pt x="155" y="164"/>
                  </a:lnTo>
                  <a:lnTo>
                    <a:pt x="115" y="159"/>
                  </a:lnTo>
                  <a:lnTo>
                    <a:pt x="75" y="140"/>
                  </a:lnTo>
                  <a:lnTo>
                    <a:pt x="35" y="115"/>
                  </a:lnTo>
                  <a:lnTo>
                    <a:pt x="10" y="85"/>
                  </a:lnTo>
                  <a:lnTo>
                    <a:pt x="5" y="65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5" y="25"/>
                  </a:lnTo>
                  <a:lnTo>
                    <a:pt x="15" y="15"/>
                  </a:lnTo>
                  <a:lnTo>
                    <a:pt x="30" y="5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100" y="5"/>
                  </a:lnTo>
                  <a:lnTo>
                    <a:pt x="140" y="25"/>
                  </a:lnTo>
                  <a:close/>
                </a:path>
              </a:pathLst>
            </a:custGeom>
            <a:solidFill>
              <a:srgbClr val="F7E5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91" name="Freeform 143"/>
            <p:cNvSpPr>
              <a:spLocks/>
            </p:cNvSpPr>
            <p:nvPr/>
          </p:nvSpPr>
          <p:spPr bwMode="auto">
            <a:xfrm>
              <a:off x="6016625" y="3767906"/>
              <a:ext cx="130175" cy="98070"/>
            </a:xfrm>
            <a:custGeom>
              <a:avLst/>
              <a:gdLst/>
              <a:ahLst/>
              <a:cxnLst>
                <a:cxn ang="0">
                  <a:pos x="135" y="20"/>
                </a:cxn>
                <a:cxn ang="0">
                  <a:pos x="135" y="20"/>
                </a:cxn>
                <a:cxn ang="0">
                  <a:pos x="170" y="45"/>
                </a:cxn>
                <a:cxn ang="0">
                  <a:pos x="195" y="75"/>
                </a:cxn>
                <a:cxn ang="0">
                  <a:pos x="200" y="90"/>
                </a:cxn>
                <a:cxn ang="0">
                  <a:pos x="205" y="105"/>
                </a:cxn>
                <a:cxn ang="0">
                  <a:pos x="205" y="120"/>
                </a:cxn>
                <a:cxn ang="0">
                  <a:pos x="200" y="135"/>
                </a:cxn>
                <a:cxn ang="0">
                  <a:pos x="200" y="135"/>
                </a:cxn>
                <a:cxn ang="0">
                  <a:pos x="190" y="145"/>
                </a:cxn>
                <a:cxn ang="0">
                  <a:pos x="180" y="150"/>
                </a:cxn>
                <a:cxn ang="0">
                  <a:pos x="165" y="154"/>
                </a:cxn>
                <a:cxn ang="0">
                  <a:pos x="150" y="154"/>
                </a:cxn>
                <a:cxn ang="0">
                  <a:pos x="110" y="150"/>
                </a:cxn>
                <a:cxn ang="0">
                  <a:pos x="70" y="135"/>
                </a:cxn>
                <a:cxn ang="0">
                  <a:pos x="70" y="135"/>
                </a:cxn>
                <a:cxn ang="0">
                  <a:pos x="35" y="110"/>
                </a:cxn>
                <a:cxn ang="0">
                  <a:pos x="10" y="80"/>
                </a:cxn>
                <a:cxn ang="0">
                  <a:pos x="5" y="65"/>
                </a:cxn>
                <a:cxn ang="0">
                  <a:pos x="0" y="50"/>
                </a:cxn>
                <a:cxn ang="0">
                  <a:pos x="0" y="35"/>
                </a:cxn>
                <a:cxn ang="0">
                  <a:pos x="5" y="20"/>
                </a:cxn>
                <a:cxn ang="0">
                  <a:pos x="5" y="20"/>
                </a:cxn>
                <a:cxn ang="0">
                  <a:pos x="15" y="10"/>
                </a:cxn>
                <a:cxn ang="0">
                  <a:pos x="25" y="5"/>
                </a:cxn>
                <a:cxn ang="0">
                  <a:pos x="40" y="0"/>
                </a:cxn>
                <a:cxn ang="0">
                  <a:pos x="60" y="0"/>
                </a:cxn>
                <a:cxn ang="0">
                  <a:pos x="95" y="5"/>
                </a:cxn>
                <a:cxn ang="0">
                  <a:pos x="135" y="20"/>
                </a:cxn>
                <a:cxn ang="0">
                  <a:pos x="135" y="20"/>
                </a:cxn>
              </a:cxnLst>
              <a:rect l="0" t="0" r="r" b="b"/>
              <a:pathLst>
                <a:path w="205" h="154">
                  <a:moveTo>
                    <a:pt x="135" y="20"/>
                  </a:moveTo>
                  <a:lnTo>
                    <a:pt x="135" y="20"/>
                  </a:lnTo>
                  <a:lnTo>
                    <a:pt x="170" y="45"/>
                  </a:lnTo>
                  <a:lnTo>
                    <a:pt x="195" y="75"/>
                  </a:lnTo>
                  <a:lnTo>
                    <a:pt x="200" y="90"/>
                  </a:lnTo>
                  <a:lnTo>
                    <a:pt x="205" y="105"/>
                  </a:lnTo>
                  <a:lnTo>
                    <a:pt x="205" y="120"/>
                  </a:lnTo>
                  <a:lnTo>
                    <a:pt x="200" y="135"/>
                  </a:lnTo>
                  <a:lnTo>
                    <a:pt x="190" y="145"/>
                  </a:lnTo>
                  <a:lnTo>
                    <a:pt x="180" y="150"/>
                  </a:lnTo>
                  <a:lnTo>
                    <a:pt x="165" y="154"/>
                  </a:lnTo>
                  <a:lnTo>
                    <a:pt x="150" y="154"/>
                  </a:lnTo>
                  <a:lnTo>
                    <a:pt x="110" y="150"/>
                  </a:lnTo>
                  <a:lnTo>
                    <a:pt x="70" y="135"/>
                  </a:lnTo>
                  <a:lnTo>
                    <a:pt x="35" y="110"/>
                  </a:lnTo>
                  <a:lnTo>
                    <a:pt x="10" y="80"/>
                  </a:lnTo>
                  <a:lnTo>
                    <a:pt x="5" y="65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5" y="20"/>
                  </a:lnTo>
                  <a:lnTo>
                    <a:pt x="15" y="10"/>
                  </a:lnTo>
                  <a:lnTo>
                    <a:pt x="25" y="5"/>
                  </a:lnTo>
                  <a:lnTo>
                    <a:pt x="40" y="0"/>
                  </a:lnTo>
                  <a:lnTo>
                    <a:pt x="60" y="0"/>
                  </a:lnTo>
                  <a:lnTo>
                    <a:pt x="95" y="5"/>
                  </a:lnTo>
                  <a:lnTo>
                    <a:pt x="135" y="20"/>
                  </a:lnTo>
                  <a:close/>
                </a:path>
              </a:pathLst>
            </a:custGeom>
            <a:solidFill>
              <a:srgbClr val="F7E5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92" name="Freeform 142"/>
            <p:cNvSpPr>
              <a:spLocks/>
            </p:cNvSpPr>
            <p:nvPr/>
          </p:nvSpPr>
          <p:spPr bwMode="auto">
            <a:xfrm>
              <a:off x="6019800" y="3767906"/>
              <a:ext cx="123825" cy="98070"/>
            </a:xfrm>
            <a:custGeom>
              <a:avLst/>
              <a:gdLst/>
              <a:ahLst/>
              <a:cxnLst>
                <a:cxn ang="0">
                  <a:pos x="130" y="25"/>
                </a:cxn>
                <a:cxn ang="0">
                  <a:pos x="130" y="25"/>
                </a:cxn>
                <a:cxn ang="0">
                  <a:pos x="165" y="50"/>
                </a:cxn>
                <a:cxn ang="0">
                  <a:pos x="185" y="75"/>
                </a:cxn>
                <a:cxn ang="0">
                  <a:pos x="195" y="90"/>
                </a:cxn>
                <a:cxn ang="0">
                  <a:pos x="195" y="105"/>
                </a:cxn>
                <a:cxn ang="0">
                  <a:pos x="195" y="120"/>
                </a:cxn>
                <a:cxn ang="0">
                  <a:pos x="190" y="130"/>
                </a:cxn>
                <a:cxn ang="0">
                  <a:pos x="190" y="130"/>
                </a:cxn>
                <a:cxn ang="0">
                  <a:pos x="185" y="140"/>
                </a:cxn>
                <a:cxn ang="0">
                  <a:pos x="170" y="150"/>
                </a:cxn>
                <a:cxn ang="0">
                  <a:pos x="160" y="150"/>
                </a:cxn>
                <a:cxn ang="0">
                  <a:pos x="145" y="154"/>
                </a:cxn>
                <a:cxn ang="0">
                  <a:pos x="105" y="150"/>
                </a:cxn>
                <a:cxn ang="0">
                  <a:pos x="70" y="130"/>
                </a:cxn>
                <a:cxn ang="0">
                  <a:pos x="70" y="130"/>
                </a:cxn>
                <a:cxn ang="0">
                  <a:pos x="35" y="105"/>
                </a:cxn>
                <a:cxn ang="0">
                  <a:pos x="10" y="80"/>
                </a:cxn>
                <a:cxn ang="0">
                  <a:pos x="5" y="65"/>
                </a:cxn>
                <a:cxn ang="0">
                  <a:pos x="0" y="50"/>
                </a:cxn>
                <a:cxn ang="0">
                  <a:pos x="0" y="3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15" y="15"/>
                </a:cxn>
                <a:cxn ang="0">
                  <a:pos x="25" y="10"/>
                </a:cxn>
                <a:cxn ang="0">
                  <a:pos x="40" y="5"/>
                </a:cxn>
                <a:cxn ang="0">
                  <a:pos x="55" y="0"/>
                </a:cxn>
                <a:cxn ang="0">
                  <a:pos x="90" y="5"/>
                </a:cxn>
                <a:cxn ang="0">
                  <a:pos x="130" y="25"/>
                </a:cxn>
                <a:cxn ang="0">
                  <a:pos x="130" y="25"/>
                </a:cxn>
              </a:cxnLst>
              <a:rect l="0" t="0" r="r" b="b"/>
              <a:pathLst>
                <a:path w="195" h="154">
                  <a:moveTo>
                    <a:pt x="130" y="25"/>
                  </a:moveTo>
                  <a:lnTo>
                    <a:pt x="130" y="25"/>
                  </a:lnTo>
                  <a:lnTo>
                    <a:pt x="165" y="50"/>
                  </a:lnTo>
                  <a:lnTo>
                    <a:pt x="185" y="75"/>
                  </a:lnTo>
                  <a:lnTo>
                    <a:pt x="195" y="90"/>
                  </a:lnTo>
                  <a:lnTo>
                    <a:pt x="195" y="105"/>
                  </a:lnTo>
                  <a:lnTo>
                    <a:pt x="195" y="120"/>
                  </a:lnTo>
                  <a:lnTo>
                    <a:pt x="190" y="130"/>
                  </a:lnTo>
                  <a:lnTo>
                    <a:pt x="185" y="140"/>
                  </a:lnTo>
                  <a:lnTo>
                    <a:pt x="170" y="150"/>
                  </a:lnTo>
                  <a:lnTo>
                    <a:pt x="160" y="150"/>
                  </a:lnTo>
                  <a:lnTo>
                    <a:pt x="145" y="154"/>
                  </a:lnTo>
                  <a:lnTo>
                    <a:pt x="105" y="150"/>
                  </a:lnTo>
                  <a:lnTo>
                    <a:pt x="70" y="130"/>
                  </a:lnTo>
                  <a:lnTo>
                    <a:pt x="35" y="105"/>
                  </a:lnTo>
                  <a:lnTo>
                    <a:pt x="10" y="80"/>
                  </a:lnTo>
                  <a:lnTo>
                    <a:pt x="5" y="65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5" y="25"/>
                  </a:lnTo>
                  <a:lnTo>
                    <a:pt x="15" y="15"/>
                  </a:lnTo>
                  <a:lnTo>
                    <a:pt x="25" y="10"/>
                  </a:lnTo>
                  <a:lnTo>
                    <a:pt x="40" y="5"/>
                  </a:lnTo>
                  <a:lnTo>
                    <a:pt x="55" y="0"/>
                  </a:lnTo>
                  <a:lnTo>
                    <a:pt x="90" y="5"/>
                  </a:lnTo>
                  <a:lnTo>
                    <a:pt x="130" y="25"/>
                  </a:lnTo>
                  <a:close/>
                </a:path>
              </a:pathLst>
            </a:custGeom>
            <a:solidFill>
              <a:srgbClr val="F7E3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93" name="Freeform 141"/>
            <p:cNvSpPr>
              <a:spLocks/>
            </p:cNvSpPr>
            <p:nvPr/>
          </p:nvSpPr>
          <p:spPr bwMode="auto">
            <a:xfrm>
              <a:off x="6022975" y="3771090"/>
              <a:ext cx="120650" cy="92339"/>
            </a:xfrm>
            <a:custGeom>
              <a:avLst/>
              <a:gdLst/>
              <a:ahLst/>
              <a:cxnLst>
                <a:cxn ang="0">
                  <a:pos x="125" y="20"/>
                </a:cxn>
                <a:cxn ang="0">
                  <a:pos x="125" y="20"/>
                </a:cxn>
                <a:cxn ang="0">
                  <a:pos x="155" y="45"/>
                </a:cxn>
                <a:cxn ang="0">
                  <a:pos x="180" y="70"/>
                </a:cxn>
                <a:cxn ang="0">
                  <a:pos x="190" y="100"/>
                </a:cxn>
                <a:cxn ang="0">
                  <a:pos x="185" y="110"/>
                </a:cxn>
                <a:cxn ang="0">
                  <a:pos x="185" y="125"/>
                </a:cxn>
                <a:cxn ang="0">
                  <a:pos x="185" y="125"/>
                </a:cxn>
                <a:cxn ang="0">
                  <a:pos x="175" y="135"/>
                </a:cxn>
                <a:cxn ang="0">
                  <a:pos x="165" y="140"/>
                </a:cxn>
                <a:cxn ang="0">
                  <a:pos x="150" y="145"/>
                </a:cxn>
                <a:cxn ang="0">
                  <a:pos x="135" y="145"/>
                </a:cxn>
                <a:cxn ang="0">
                  <a:pos x="100" y="140"/>
                </a:cxn>
                <a:cxn ang="0">
                  <a:pos x="65" y="125"/>
                </a:cxn>
                <a:cxn ang="0">
                  <a:pos x="65" y="125"/>
                </a:cxn>
                <a:cxn ang="0">
                  <a:pos x="35" y="100"/>
                </a:cxn>
                <a:cxn ang="0">
                  <a:pos x="10" y="75"/>
                </a:cxn>
                <a:cxn ang="0">
                  <a:pos x="0" y="45"/>
                </a:cxn>
                <a:cxn ang="0">
                  <a:pos x="0" y="35"/>
                </a:cxn>
                <a:cxn ang="0">
                  <a:pos x="5" y="20"/>
                </a:cxn>
                <a:cxn ang="0">
                  <a:pos x="5" y="20"/>
                </a:cxn>
                <a:cxn ang="0">
                  <a:pos x="15" y="15"/>
                </a:cxn>
                <a:cxn ang="0">
                  <a:pos x="25" y="5"/>
                </a:cxn>
                <a:cxn ang="0">
                  <a:pos x="40" y="0"/>
                </a:cxn>
                <a:cxn ang="0">
                  <a:pos x="55" y="0"/>
                </a:cxn>
                <a:cxn ang="0">
                  <a:pos x="90" y="5"/>
                </a:cxn>
                <a:cxn ang="0">
                  <a:pos x="125" y="20"/>
                </a:cxn>
                <a:cxn ang="0">
                  <a:pos x="125" y="20"/>
                </a:cxn>
              </a:cxnLst>
              <a:rect l="0" t="0" r="r" b="b"/>
              <a:pathLst>
                <a:path w="190" h="145">
                  <a:moveTo>
                    <a:pt x="125" y="20"/>
                  </a:moveTo>
                  <a:lnTo>
                    <a:pt x="125" y="20"/>
                  </a:lnTo>
                  <a:lnTo>
                    <a:pt x="155" y="45"/>
                  </a:lnTo>
                  <a:lnTo>
                    <a:pt x="180" y="70"/>
                  </a:lnTo>
                  <a:lnTo>
                    <a:pt x="190" y="100"/>
                  </a:lnTo>
                  <a:lnTo>
                    <a:pt x="185" y="110"/>
                  </a:lnTo>
                  <a:lnTo>
                    <a:pt x="185" y="125"/>
                  </a:lnTo>
                  <a:lnTo>
                    <a:pt x="175" y="135"/>
                  </a:lnTo>
                  <a:lnTo>
                    <a:pt x="165" y="140"/>
                  </a:lnTo>
                  <a:lnTo>
                    <a:pt x="150" y="145"/>
                  </a:lnTo>
                  <a:lnTo>
                    <a:pt x="135" y="145"/>
                  </a:lnTo>
                  <a:lnTo>
                    <a:pt x="100" y="140"/>
                  </a:lnTo>
                  <a:lnTo>
                    <a:pt x="65" y="125"/>
                  </a:lnTo>
                  <a:lnTo>
                    <a:pt x="35" y="100"/>
                  </a:lnTo>
                  <a:lnTo>
                    <a:pt x="10" y="75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5" y="20"/>
                  </a:lnTo>
                  <a:lnTo>
                    <a:pt x="15" y="15"/>
                  </a:lnTo>
                  <a:lnTo>
                    <a:pt x="25" y="5"/>
                  </a:lnTo>
                  <a:lnTo>
                    <a:pt x="40" y="0"/>
                  </a:lnTo>
                  <a:lnTo>
                    <a:pt x="55" y="0"/>
                  </a:lnTo>
                  <a:lnTo>
                    <a:pt x="90" y="5"/>
                  </a:lnTo>
                  <a:lnTo>
                    <a:pt x="125" y="20"/>
                  </a:lnTo>
                  <a:close/>
                </a:path>
              </a:pathLst>
            </a:custGeom>
            <a:solidFill>
              <a:srgbClr val="F7E1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94" name="Freeform 140"/>
            <p:cNvSpPr>
              <a:spLocks/>
            </p:cNvSpPr>
            <p:nvPr/>
          </p:nvSpPr>
          <p:spPr bwMode="auto">
            <a:xfrm>
              <a:off x="6026150" y="3774274"/>
              <a:ext cx="114300" cy="85971"/>
            </a:xfrm>
            <a:custGeom>
              <a:avLst/>
              <a:gdLst/>
              <a:ahLst/>
              <a:cxnLst>
                <a:cxn ang="0">
                  <a:pos x="120" y="20"/>
                </a:cxn>
                <a:cxn ang="0">
                  <a:pos x="120" y="20"/>
                </a:cxn>
                <a:cxn ang="0">
                  <a:pos x="150" y="40"/>
                </a:cxn>
                <a:cxn ang="0">
                  <a:pos x="170" y="65"/>
                </a:cxn>
                <a:cxn ang="0">
                  <a:pos x="180" y="95"/>
                </a:cxn>
                <a:cxn ang="0">
                  <a:pos x="180" y="105"/>
                </a:cxn>
                <a:cxn ang="0">
                  <a:pos x="175" y="115"/>
                </a:cxn>
                <a:cxn ang="0">
                  <a:pos x="175" y="115"/>
                </a:cxn>
                <a:cxn ang="0">
                  <a:pos x="165" y="125"/>
                </a:cxn>
                <a:cxn ang="0">
                  <a:pos x="155" y="130"/>
                </a:cxn>
                <a:cxn ang="0">
                  <a:pos x="130" y="135"/>
                </a:cxn>
                <a:cxn ang="0">
                  <a:pos x="95" y="130"/>
                </a:cxn>
                <a:cxn ang="0">
                  <a:pos x="60" y="115"/>
                </a:cxn>
                <a:cxn ang="0">
                  <a:pos x="60" y="115"/>
                </a:cxn>
                <a:cxn ang="0">
                  <a:pos x="30" y="95"/>
                </a:cxn>
                <a:cxn ang="0">
                  <a:pos x="10" y="70"/>
                </a:cxn>
                <a:cxn ang="0">
                  <a:pos x="0" y="45"/>
                </a:cxn>
                <a:cxn ang="0">
                  <a:pos x="5" y="30"/>
                </a:cxn>
                <a:cxn ang="0">
                  <a:pos x="5" y="20"/>
                </a:cxn>
                <a:cxn ang="0">
                  <a:pos x="5" y="20"/>
                </a:cxn>
                <a:cxn ang="0">
                  <a:pos x="15" y="10"/>
                </a:cxn>
                <a:cxn ang="0">
                  <a:pos x="25" y="5"/>
                </a:cxn>
                <a:cxn ang="0">
                  <a:pos x="50" y="0"/>
                </a:cxn>
                <a:cxn ang="0">
                  <a:pos x="85" y="5"/>
                </a:cxn>
                <a:cxn ang="0">
                  <a:pos x="120" y="20"/>
                </a:cxn>
                <a:cxn ang="0">
                  <a:pos x="120" y="20"/>
                </a:cxn>
              </a:cxnLst>
              <a:rect l="0" t="0" r="r" b="b"/>
              <a:pathLst>
                <a:path w="180" h="135">
                  <a:moveTo>
                    <a:pt x="120" y="20"/>
                  </a:moveTo>
                  <a:lnTo>
                    <a:pt x="120" y="20"/>
                  </a:lnTo>
                  <a:lnTo>
                    <a:pt x="150" y="40"/>
                  </a:lnTo>
                  <a:lnTo>
                    <a:pt x="170" y="65"/>
                  </a:lnTo>
                  <a:lnTo>
                    <a:pt x="180" y="95"/>
                  </a:lnTo>
                  <a:lnTo>
                    <a:pt x="180" y="105"/>
                  </a:lnTo>
                  <a:lnTo>
                    <a:pt x="175" y="115"/>
                  </a:lnTo>
                  <a:lnTo>
                    <a:pt x="165" y="125"/>
                  </a:lnTo>
                  <a:lnTo>
                    <a:pt x="155" y="130"/>
                  </a:lnTo>
                  <a:lnTo>
                    <a:pt x="130" y="135"/>
                  </a:lnTo>
                  <a:lnTo>
                    <a:pt x="95" y="130"/>
                  </a:lnTo>
                  <a:lnTo>
                    <a:pt x="60" y="115"/>
                  </a:lnTo>
                  <a:lnTo>
                    <a:pt x="30" y="95"/>
                  </a:lnTo>
                  <a:lnTo>
                    <a:pt x="10" y="70"/>
                  </a:lnTo>
                  <a:lnTo>
                    <a:pt x="0" y="45"/>
                  </a:lnTo>
                  <a:lnTo>
                    <a:pt x="5" y="30"/>
                  </a:lnTo>
                  <a:lnTo>
                    <a:pt x="5" y="20"/>
                  </a:lnTo>
                  <a:lnTo>
                    <a:pt x="15" y="10"/>
                  </a:lnTo>
                  <a:lnTo>
                    <a:pt x="25" y="5"/>
                  </a:lnTo>
                  <a:lnTo>
                    <a:pt x="50" y="0"/>
                  </a:lnTo>
                  <a:lnTo>
                    <a:pt x="85" y="5"/>
                  </a:lnTo>
                  <a:lnTo>
                    <a:pt x="120" y="20"/>
                  </a:lnTo>
                  <a:close/>
                </a:path>
              </a:pathLst>
            </a:custGeom>
            <a:solidFill>
              <a:srgbClr val="F7E1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95" name="Freeform 139"/>
            <p:cNvSpPr>
              <a:spLocks/>
            </p:cNvSpPr>
            <p:nvPr/>
          </p:nvSpPr>
          <p:spPr bwMode="auto">
            <a:xfrm>
              <a:off x="6029325" y="3777459"/>
              <a:ext cx="107950" cy="82787"/>
            </a:xfrm>
            <a:custGeom>
              <a:avLst/>
              <a:gdLst/>
              <a:ahLst/>
              <a:cxnLst>
                <a:cxn ang="0">
                  <a:pos x="115" y="15"/>
                </a:cxn>
                <a:cxn ang="0">
                  <a:pos x="115" y="15"/>
                </a:cxn>
                <a:cxn ang="0">
                  <a:pos x="140" y="40"/>
                </a:cxn>
                <a:cxn ang="0">
                  <a:pos x="160" y="65"/>
                </a:cxn>
                <a:cxn ang="0">
                  <a:pos x="170" y="85"/>
                </a:cxn>
                <a:cxn ang="0">
                  <a:pos x="170" y="100"/>
                </a:cxn>
                <a:cxn ang="0">
                  <a:pos x="165" y="110"/>
                </a:cxn>
                <a:cxn ang="0">
                  <a:pos x="165" y="110"/>
                </a:cxn>
                <a:cxn ang="0">
                  <a:pos x="160" y="115"/>
                </a:cxn>
                <a:cxn ang="0">
                  <a:pos x="150" y="125"/>
                </a:cxn>
                <a:cxn ang="0">
                  <a:pos x="125" y="130"/>
                </a:cxn>
                <a:cxn ang="0">
                  <a:pos x="90" y="125"/>
                </a:cxn>
                <a:cxn ang="0">
                  <a:pos x="60" y="110"/>
                </a:cxn>
                <a:cxn ang="0">
                  <a:pos x="60" y="110"/>
                </a:cxn>
                <a:cxn ang="0">
                  <a:pos x="30" y="90"/>
                </a:cxn>
                <a:cxn ang="0">
                  <a:pos x="10" y="65"/>
                </a:cxn>
                <a:cxn ang="0">
                  <a:pos x="0" y="40"/>
                </a:cxn>
                <a:cxn ang="0">
                  <a:pos x="5" y="30"/>
                </a:cxn>
                <a:cxn ang="0">
                  <a:pos x="5" y="20"/>
                </a:cxn>
                <a:cxn ang="0">
                  <a:pos x="5" y="20"/>
                </a:cxn>
                <a:cxn ang="0">
                  <a:pos x="15" y="10"/>
                </a:cxn>
                <a:cxn ang="0">
                  <a:pos x="25" y="5"/>
                </a:cxn>
                <a:cxn ang="0">
                  <a:pos x="50" y="0"/>
                </a:cxn>
                <a:cxn ang="0">
                  <a:pos x="80" y="5"/>
                </a:cxn>
                <a:cxn ang="0">
                  <a:pos x="115" y="15"/>
                </a:cxn>
                <a:cxn ang="0">
                  <a:pos x="115" y="15"/>
                </a:cxn>
              </a:cxnLst>
              <a:rect l="0" t="0" r="r" b="b"/>
              <a:pathLst>
                <a:path w="170" h="130">
                  <a:moveTo>
                    <a:pt x="115" y="15"/>
                  </a:moveTo>
                  <a:lnTo>
                    <a:pt x="115" y="15"/>
                  </a:lnTo>
                  <a:lnTo>
                    <a:pt x="140" y="40"/>
                  </a:lnTo>
                  <a:lnTo>
                    <a:pt x="160" y="65"/>
                  </a:lnTo>
                  <a:lnTo>
                    <a:pt x="170" y="85"/>
                  </a:lnTo>
                  <a:lnTo>
                    <a:pt x="170" y="100"/>
                  </a:lnTo>
                  <a:lnTo>
                    <a:pt x="165" y="110"/>
                  </a:lnTo>
                  <a:lnTo>
                    <a:pt x="160" y="115"/>
                  </a:lnTo>
                  <a:lnTo>
                    <a:pt x="150" y="125"/>
                  </a:lnTo>
                  <a:lnTo>
                    <a:pt x="125" y="130"/>
                  </a:lnTo>
                  <a:lnTo>
                    <a:pt x="90" y="125"/>
                  </a:lnTo>
                  <a:lnTo>
                    <a:pt x="60" y="110"/>
                  </a:lnTo>
                  <a:lnTo>
                    <a:pt x="30" y="90"/>
                  </a:lnTo>
                  <a:lnTo>
                    <a:pt x="10" y="65"/>
                  </a:lnTo>
                  <a:lnTo>
                    <a:pt x="0" y="40"/>
                  </a:lnTo>
                  <a:lnTo>
                    <a:pt x="5" y="30"/>
                  </a:lnTo>
                  <a:lnTo>
                    <a:pt x="5" y="20"/>
                  </a:lnTo>
                  <a:lnTo>
                    <a:pt x="15" y="10"/>
                  </a:lnTo>
                  <a:lnTo>
                    <a:pt x="25" y="5"/>
                  </a:lnTo>
                  <a:lnTo>
                    <a:pt x="50" y="0"/>
                  </a:lnTo>
                  <a:lnTo>
                    <a:pt x="80" y="5"/>
                  </a:lnTo>
                  <a:lnTo>
                    <a:pt x="115" y="15"/>
                  </a:lnTo>
                  <a:close/>
                </a:path>
              </a:pathLst>
            </a:custGeom>
            <a:solidFill>
              <a:srgbClr val="F7DF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96" name="Freeform 138"/>
            <p:cNvSpPr>
              <a:spLocks/>
            </p:cNvSpPr>
            <p:nvPr/>
          </p:nvSpPr>
          <p:spPr bwMode="auto">
            <a:xfrm>
              <a:off x="6035675" y="3777459"/>
              <a:ext cx="98425" cy="79602"/>
            </a:xfrm>
            <a:custGeom>
              <a:avLst/>
              <a:gdLst/>
              <a:ahLst/>
              <a:cxnLst>
                <a:cxn ang="0">
                  <a:pos x="100" y="20"/>
                </a:cxn>
                <a:cxn ang="0">
                  <a:pos x="100" y="20"/>
                </a:cxn>
                <a:cxn ang="0">
                  <a:pos x="130" y="40"/>
                </a:cxn>
                <a:cxn ang="0">
                  <a:pos x="145" y="65"/>
                </a:cxn>
                <a:cxn ang="0">
                  <a:pos x="155" y="85"/>
                </a:cxn>
                <a:cxn ang="0">
                  <a:pos x="155" y="95"/>
                </a:cxn>
                <a:cxn ang="0">
                  <a:pos x="150" y="105"/>
                </a:cxn>
                <a:cxn ang="0">
                  <a:pos x="150" y="105"/>
                </a:cxn>
                <a:cxn ang="0">
                  <a:pos x="145" y="115"/>
                </a:cxn>
                <a:cxn ang="0">
                  <a:pos x="135" y="120"/>
                </a:cxn>
                <a:cxn ang="0">
                  <a:pos x="110" y="125"/>
                </a:cxn>
                <a:cxn ang="0">
                  <a:pos x="85" y="120"/>
                </a:cxn>
                <a:cxn ang="0">
                  <a:pos x="50" y="105"/>
                </a:cxn>
                <a:cxn ang="0">
                  <a:pos x="50" y="105"/>
                </a:cxn>
                <a:cxn ang="0">
                  <a:pos x="25" y="85"/>
                </a:cxn>
                <a:cxn ang="0">
                  <a:pos x="5" y="65"/>
                </a:cxn>
                <a:cxn ang="0">
                  <a:pos x="0" y="40"/>
                </a:cxn>
                <a:cxn ang="0">
                  <a:pos x="0" y="3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0" y="10"/>
                </a:cxn>
                <a:cxn ang="0">
                  <a:pos x="15" y="5"/>
                </a:cxn>
                <a:cxn ang="0">
                  <a:pos x="40" y="0"/>
                </a:cxn>
                <a:cxn ang="0">
                  <a:pos x="70" y="5"/>
                </a:cxn>
                <a:cxn ang="0">
                  <a:pos x="100" y="20"/>
                </a:cxn>
                <a:cxn ang="0">
                  <a:pos x="100" y="20"/>
                </a:cxn>
              </a:cxnLst>
              <a:rect l="0" t="0" r="r" b="b"/>
              <a:pathLst>
                <a:path w="155" h="125">
                  <a:moveTo>
                    <a:pt x="100" y="20"/>
                  </a:moveTo>
                  <a:lnTo>
                    <a:pt x="100" y="20"/>
                  </a:lnTo>
                  <a:lnTo>
                    <a:pt x="130" y="40"/>
                  </a:lnTo>
                  <a:lnTo>
                    <a:pt x="145" y="65"/>
                  </a:lnTo>
                  <a:lnTo>
                    <a:pt x="155" y="85"/>
                  </a:lnTo>
                  <a:lnTo>
                    <a:pt x="155" y="95"/>
                  </a:lnTo>
                  <a:lnTo>
                    <a:pt x="150" y="105"/>
                  </a:lnTo>
                  <a:lnTo>
                    <a:pt x="145" y="115"/>
                  </a:lnTo>
                  <a:lnTo>
                    <a:pt x="135" y="120"/>
                  </a:lnTo>
                  <a:lnTo>
                    <a:pt x="110" y="125"/>
                  </a:lnTo>
                  <a:lnTo>
                    <a:pt x="85" y="120"/>
                  </a:lnTo>
                  <a:lnTo>
                    <a:pt x="50" y="105"/>
                  </a:lnTo>
                  <a:lnTo>
                    <a:pt x="25" y="85"/>
                  </a:lnTo>
                  <a:lnTo>
                    <a:pt x="5" y="65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40" y="0"/>
                  </a:lnTo>
                  <a:lnTo>
                    <a:pt x="70" y="5"/>
                  </a:lnTo>
                  <a:lnTo>
                    <a:pt x="100" y="20"/>
                  </a:lnTo>
                  <a:close/>
                </a:path>
              </a:pathLst>
            </a:custGeom>
            <a:solidFill>
              <a:srgbClr val="F7DF13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97" name="Freeform 137"/>
            <p:cNvSpPr>
              <a:spLocks/>
            </p:cNvSpPr>
            <p:nvPr/>
          </p:nvSpPr>
          <p:spPr bwMode="auto">
            <a:xfrm>
              <a:off x="6038850" y="3780643"/>
              <a:ext cx="92075" cy="73234"/>
            </a:xfrm>
            <a:custGeom>
              <a:avLst/>
              <a:gdLst/>
              <a:ahLst/>
              <a:cxnLst>
                <a:cxn ang="0">
                  <a:pos x="95" y="15"/>
                </a:cxn>
                <a:cxn ang="0">
                  <a:pos x="95" y="15"/>
                </a:cxn>
                <a:cxn ang="0">
                  <a:pos x="120" y="35"/>
                </a:cxn>
                <a:cxn ang="0">
                  <a:pos x="140" y="60"/>
                </a:cxn>
                <a:cxn ang="0">
                  <a:pos x="145" y="80"/>
                </a:cxn>
                <a:cxn ang="0">
                  <a:pos x="145" y="90"/>
                </a:cxn>
                <a:cxn ang="0">
                  <a:pos x="145" y="100"/>
                </a:cxn>
                <a:cxn ang="0">
                  <a:pos x="145" y="100"/>
                </a:cxn>
                <a:cxn ang="0">
                  <a:pos x="135" y="105"/>
                </a:cxn>
                <a:cxn ang="0">
                  <a:pos x="130" y="110"/>
                </a:cxn>
                <a:cxn ang="0">
                  <a:pos x="105" y="115"/>
                </a:cxn>
                <a:cxn ang="0">
                  <a:pos x="80" y="115"/>
                </a:cxn>
                <a:cxn ang="0">
                  <a:pos x="50" y="100"/>
                </a:cxn>
                <a:cxn ang="0">
                  <a:pos x="50" y="100"/>
                </a:cxn>
                <a:cxn ang="0">
                  <a:pos x="25" y="80"/>
                </a:cxn>
                <a:cxn ang="0">
                  <a:pos x="5" y="60"/>
                </a:cxn>
                <a:cxn ang="0">
                  <a:pos x="0" y="35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0" y="10"/>
                </a:cxn>
                <a:cxn ang="0">
                  <a:pos x="15" y="5"/>
                </a:cxn>
                <a:cxn ang="0">
                  <a:pos x="40" y="0"/>
                </a:cxn>
                <a:cxn ang="0">
                  <a:pos x="65" y="5"/>
                </a:cxn>
                <a:cxn ang="0">
                  <a:pos x="95" y="15"/>
                </a:cxn>
                <a:cxn ang="0">
                  <a:pos x="95" y="15"/>
                </a:cxn>
              </a:cxnLst>
              <a:rect l="0" t="0" r="r" b="b"/>
              <a:pathLst>
                <a:path w="145" h="115">
                  <a:moveTo>
                    <a:pt x="95" y="15"/>
                  </a:moveTo>
                  <a:lnTo>
                    <a:pt x="95" y="15"/>
                  </a:lnTo>
                  <a:lnTo>
                    <a:pt x="120" y="35"/>
                  </a:lnTo>
                  <a:lnTo>
                    <a:pt x="140" y="60"/>
                  </a:lnTo>
                  <a:lnTo>
                    <a:pt x="145" y="80"/>
                  </a:lnTo>
                  <a:lnTo>
                    <a:pt x="145" y="90"/>
                  </a:lnTo>
                  <a:lnTo>
                    <a:pt x="145" y="100"/>
                  </a:lnTo>
                  <a:lnTo>
                    <a:pt x="135" y="105"/>
                  </a:lnTo>
                  <a:lnTo>
                    <a:pt x="130" y="110"/>
                  </a:lnTo>
                  <a:lnTo>
                    <a:pt x="105" y="115"/>
                  </a:lnTo>
                  <a:lnTo>
                    <a:pt x="80" y="115"/>
                  </a:lnTo>
                  <a:lnTo>
                    <a:pt x="50" y="100"/>
                  </a:lnTo>
                  <a:lnTo>
                    <a:pt x="25" y="80"/>
                  </a:lnTo>
                  <a:lnTo>
                    <a:pt x="5" y="6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40" y="0"/>
                  </a:lnTo>
                  <a:lnTo>
                    <a:pt x="65" y="5"/>
                  </a:lnTo>
                  <a:lnTo>
                    <a:pt x="95" y="15"/>
                  </a:lnTo>
                  <a:close/>
                </a:path>
              </a:pathLst>
            </a:custGeom>
            <a:solidFill>
              <a:srgbClr val="F7DC13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98" name="Freeform 136"/>
            <p:cNvSpPr>
              <a:spLocks/>
            </p:cNvSpPr>
            <p:nvPr/>
          </p:nvSpPr>
          <p:spPr bwMode="auto">
            <a:xfrm>
              <a:off x="6042025" y="3783827"/>
              <a:ext cx="85725" cy="70050"/>
            </a:xfrm>
            <a:custGeom>
              <a:avLst/>
              <a:gdLst/>
              <a:ahLst/>
              <a:cxnLst>
                <a:cxn ang="0">
                  <a:pos x="90" y="15"/>
                </a:cxn>
                <a:cxn ang="0">
                  <a:pos x="90" y="15"/>
                </a:cxn>
                <a:cxn ang="0">
                  <a:pos x="115" y="35"/>
                </a:cxn>
                <a:cxn ang="0">
                  <a:pos x="130" y="55"/>
                </a:cxn>
                <a:cxn ang="0">
                  <a:pos x="135" y="75"/>
                </a:cxn>
                <a:cxn ang="0">
                  <a:pos x="135" y="85"/>
                </a:cxn>
                <a:cxn ang="0">
                  <a:pos x="135" y="90"/>
                </a:cxn>
                <a:cxn ang="0">
                  <a:pos x="135" y="90"/>
                </a:cxn>
                <a:cxn ang="0">
                  <a:pos x="130" y="100"/>
                </a:cxn>
                <a:cxn ang="0">
                  <a:pos x="120" y="105"/>
                </a:cxn>
                <a:cxn ang="0">
                  <a:pos x="100" y="110"/>
                </a:cxn>
                <a:cxn ang="0">
                  <a:pos x="75" y="105"/>
                </a:cxn>
                <a:cxn ang="0">
                  <a:pos x="45" y="95"/>
                </a:cxn>
                <a:cxn ang="0">
                  <a:pos x="45" y="95"/>
                </a:cxn>
                <a:cxn ang="0">
                  <a:pos x="20" y="75"/>
                </a:cxn>
                <a:cxn ang="0">
                  <a:pos x="5" y="55"/>
                </a:cxn>
                <a:cxn ang="0">
                  <a:pos x="0" y="35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5" y="10"/>
                </a:cxn>
                <a:cxn ang="0">
                  <a:pos x="15" y="5"/>
                </a:cxn>
                <a:cxn ang="0">
                  <a:pos x="35" y="0"/>
                </a:cxn>
                <a:cxn ang="0">
                  <a:pos x="65" y="5"/>
                </a:cxn>
                <a:cxn ang="0">
                  <a:pos x="90" y="15"/>
                </a:cxn>
                <a:cxn ang="0">
                  <a:pos x="90" y="15"/>
                </a:cxn>
              </a:cxnLst>
              <a:rect l="0" t="0" r="r" b="b"/>
              <a:pathLst>
                <a:path w="135" h="110">
                  <a:moveTo>
                    <a:pt x="90" y="15"/>
                  </a:moveTo>
                  <a:lnTo>
                    <a:pt x="90" y="15"/>
                  </a:lnTo>
                  <a:lnTo>
                    <a:pt x="115" y="35"/>
                  </a:lnTo>
                  <a:lnTo>
                    <a:pt x="130" y="55"/>
                  </a:lnTo>
                  <a:lnTo>
                    <a:pt x="135" y="75"/>
                  </a:lnTo>
                  <a:lnTo>
                    <a:pt x="135" y="85"/>
                  </a:lnTo>
                  <a:lnTo>
                    <a:pt x="135" y="90"/>
                  </a:lnTo>
                  <a:lnTo>
                    <a:pt x="130" y="100"/>
                  </a:lnTo>
                  <a:lnTo>
                    <a:pt x="120" y="105"/>
                  </a:lnTo>
                  <a:lnTo>
                    <a:pt x="100" y="110"/>
                  </a:lnTo>
                  <a:lnTo>
                    <a:pt x="75" y="105"/>
                  </a:lnTo>
                  <a:lnTo>
                    <a:pt x="45" y="95"/>
                  </a:lnTo>
                  <a:lnTo>
                    <a:pt x="20" y="75"/>
                  </a:lnTo>
                  <a:lnTo>
                    <a:pt x="5" y="55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5" y="5"/>
                  </a:lnTo>
                  <a:lnTo>
                    <a:pt x="35" y="0"/>
                  </a:lnTo>
                  <a:lnTo>
                    <a:pt x="65" y="5"/>
                  </a:lnTo>
                  <a:lnTo>
                    <a:pt x="90" y="15"/>
                  </a:lnTo>
                  <a:close/>
                </a:path>
              </a:pathLst>
            </a:custGeom>
            <a:solidFill>
              <a:srgbClr val="F7DC13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99" name="Freeform 135"/>
            <p:cNvSpPr>
              <a:spLocks/>
            </p:cNvSpPr>
            <p:nvPr/>
          </p:nvSpPr>
          <p:spPr bwMode="auto">
            <a:xfrm>
              <a:off x="6045200" y="3787011"/>
              <a:ext cx="82550" cy="63682"/>
            </a:xfrm>
            <a:custGeom>
              <a:avLst/>
              <a:gdLst/>
              <a:ahLst/>
              <a:cxnLst>
                <a:cxn ang="0">
                  <a:pos x="85" y="15"/>
                </a:cxn>
                <a:cxn ang="0">
                  <a:pos x="85" y="15"/>
                </a:cxn>
                <a:cxn ang="0">
                  <a:pos x="105" y="30"/>
                </a:cxn>
                <a:cxn ang="0">
                  <a:pos x="120" y="50"/>
                </a:cxn>
                <a:cxn ang="0">
                  <a:pos x="130" y="70"/>
                </a:cxn>
                <a:cxn ang="0">
                  <a:pos x="125" y="85"/>
                </a:cxn>
                <a:cxn ang="0">
                  <a:pos x="125" y="85"/>
                </a:cxn>
                <a:cxn ang="0">
                  <a:pos x="110" y="95"/>
                </a:cxn>
                <a:cxn ang="0">
                  <a:pos x="90" y="100"/>
                </a:cxn>
                <a:cxn ang="0">
                  <a:pos x="70" y="95"/>
                </a:cxn>
                <a:cxn ang="0">
                  <a:pos x="45" y="85"/>
                </a:cxn>
                <a:cxn ang="0">
                  <a:pos x="45" y="85"/>
                </a:cxn>
                <a:cxn ang="0">
                  <a:pos x="20" y="70"/>
                </a:cxn>
                <a:cxn ang="0">
                  <a:pos x="5" y="50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5" y="0"/>
                </a:cxn>
                <a:cxn ang="0">
                  <a:pos x="35" y="0"/>
                </a:cxn>
                <a:cxn ang="0">
                  <a:pos x="60" y="0"/>
                </a:cxn>
                <a:cxn ang="0">
                  <a:pos x="85" y="15"/>
                </a:cxn>
                <a:cxn ang="0">
                  <a:pos x="85" y="15"/>
                </a:cxn>
              </a:cxnLst>
              <a:rect l="0" t="0" r="r" b="b"/>
              <a:pathLst>
                <a:path w="130" h="100">
                  <a:moveTo>
                    <a:pt x="85" y="15"/>
                  </a:moveTo>
                  <a:lnTo>
                    <a:pt x="85" y="15"/>
                  </a:lnTo>
                  <a:lnTo>
                    <a:pt x="105" y="30"/>
                  </a:lnTo>
                  <a:lnTo>
                    <a:pt x="120" y="50"/>
                  </a:lnTo>
                  <a:lnTo>
                    <a:pt x="130" y="70"/>
                  </a:lnTo>
                  <a:lnTo>
                    <a:pt x="125" y="85"/>
                  </a:lnTo>
                  <a:lnTo>
                    <a:pt x="110" y="95"/>
                  </a:lnTo>
                  <a:lnTo>
                    <a:pt x="90" y="100"/>
                  </a:lnTo>
                  <a:lnTo>
                    <a:pt x="70" y="95"/>
                  </a:lnTo>
                  <a:lnTo>
                    <a:pt x="45" y="85"/>
                  </a:lnTo>
                  <a:lnTo>
                    <a:pt x="20" y="70"/>
                  </a:lnTo>
                  <a:lnTo>
                    <a:pt x="5" y="50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15" y="0"/>
                  </a:lnTo>
                  <a:lnTo>
                    <a:pt x="35" y="0"/>
                  </a:lnTo>
                  <a:lnTo>
                    <a:pt x="60" y="0"/>
                  </a:lnTo>
                  <a:lnTo>
                    <a:pt x="85" y="15"/>
                  </a:lnTo>
                  <a:close/>
                </a:path>
              </a:pathLst>
            </a:custGeom>
            <a:solidFill>
              <a:srgbClr val="F7D913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000" name="Freeform 134"/>
            <p:cNvSpPr>
              <a:spLocks/>
            </p:cNvSpPr>
            <p:nvPr/>
          </p:nvSpPr>
          <p:spPr bwMode="auto">
            <a:xfrm>
              <a:off x="6061075" y="3822036"/>
              <a:ext cx="98425" cy="110807"/>
            </a:xfrm>
            <a:custGeom>
              <a:avLst/>
              <a:gdLst/>
              <a:ahLst/>
              <a:cxnLst>
                <a:cxn ang="0">
                  <a:pos x="155" y="164"/>
                </a:cxn>
                <a:cxn ang="0">
                  <a:pos x="155" y="164"/>
                </a:cxn>
                <a:cxn ang="0">
                  <a:pos x="135" y="174"/>
                </a:cxn>
                <a:cxn ang="0">
                  <a:pos x="110" y="174"/>
                </a:cxn>
                <a:cxn ang="0">
                  <a:pos x="85" y="169"/>
                </a:cxn>
                <a:cxn ang="0">
                  <a:pos x="70" y="164"/>
                </a:cxn>
                <a:cxn ang="0">
                  <a:pos x="55" y="154"/>
                </a:cxn>
                <a:cxn ang="0">
                  <a:pos x="40" y="139"/>
                </a:cxn>
                <a:cxn ang="0">
                  <a:pos x="30" y="124"/>
                </a:cxn>
                <a:cxn ang="0">
                  <a:pos x="20" y="99"/>
                </a:cxn>
                <a:cxn ang="0">
                  <a:pos x="10" y="74"/>
                </a:cxn>
                <a:cxn ang="0">
                  <a:pos x="5" y="4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25"/>
                </a:cxn>
                <a:cxn ang="0">
                  <a:pos x="40" y="74"/>
                </a:cxn>
                <a:cxn ang="0">
                  <a:pos x="65" y="104"/>
                </a:cxn>
                <a:cxn ang="0">
                  <a:pos x="90" y="134"/>
                </a:cxn>
                <a:cxn ang="0">
                  <a:pos x="120" y="154"/>
                </a:cxn>
                <a:cxn ang="0">
                  <a:pos x="155" y="164"/>
                </a:cxn>
                <a:cxn ang="0">
                  <a:pos x="155" y="164"/>
                </a:cxn>
              </a:cxnLst>
              <a:rect l="0" t="0" r="r" b="b"/>
              <a:pathLst>
                <a:path w="155" h="174">
                  <a:moveTo>
                    <a:pt x="155" y="164"/>
                  </a:moveTo>
                  <a:lnTo>
                    <a:pt x="155" y="164"/>
                  </a:lnTo>
                  <a:lnTo>
                    <a:pt x="135" y="174"/>
                  </a:lnTo>
                  <a:lnTo>
                    <a:pt x="110" y="174"/>
                  </a:lnTo>
                  <a:lnTo>
                    <a:pt x="85" y="169"/>
                  </a:lnTo>
                  <a:lnTo>
                    <a:pt x="70" y="164"/>
                  </a:lnTo>
                  <a:lnTo>
                    <a:pt x="55" y="154"/>
                  </a:lnTo>
                  <a:lnTo>
                    <a:pt x="40" y="139"/>
                  </a:lnTo>
                  <a:lnTo>
                    <a:pt x="30" y="124"/>
                  </a:lnTo>
                  <a:lnTo>
                    <a:pt x="20" y="99"/>
                  </a:lnTo>
                  <a:lnTo>
                    <a:pt x="10" y="74"/>
                  </a:lnTo>
                  <a:lnTo>
                    <a:pt x="5" y="40"/>
                  </a:lnTo>
                  <a:lnTo>
                    <a:pt x="0" y="0"/>
                  </a:lnTo>
                  <a:lnTo>
                    <a:pt x="10" y="25"/>
                  </a:lnTo>
                  <a:lnTo>
                    <a:pt x="40" y="74"/>
                  </a:lnTo>
                  <a:lnTo>
                    <a:pt x="65" y="104"/>
                  </a:lnTo>
                  <a:lnTo>
                    <a:pt x="90" y="134"/>
                  </a:lnTo>
                  <a:lnTo>
                    <a:pt x="120" y="154"/>
                  </a:lnTo>
                  <a:lnTo>
                    <a:pt x="155" y="164"/>
                  </a:lnTo>
                  <a:close/>
                </a:path>
              </a:pathLst>
            </a:custGeom>
            <a:solidFill>
              <a:srgbClr val="FA6106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001" name="Freeform 133"/>
            <p:cNvSpPr>
              <a:spLocks/>
            </p:cNvSpPr>
            <p:nvPr/>
          </p:nvSpPr>
          <p:spPr bwMode="auto">
            <a:xfrm>
              <a:off x="5426075" y="3685120"/>
              <a:ext cx="127000" cy="76418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200" y="0"/>
                </a:cxn>
                <a:cxn ang="0">
                  <a:pos x="200" y="25"/>
                </a:cxn>
                <a:cxn ang="0">
                  <a:pos x="200" y="50"/>
                </a:cxn>
                <a:cxn ang="0">
                  <a:pos x="185" y="75"/>
                </a:cxn>
                <a:cxn ang="0">
                  <a:pos x="175" y="85"/>
                </a:cxn>
                <a:cxn ang="0">
                  <a:pos x="165" y="95"/>
                </a:cxn>
                <a:cxn ang="0">
                  <a:pos x="145" y="105"/>
                </a:cxn>
                <a:cxn ang="0">
                  <a:pos x="125" y="115"/>
                </a:cxn>
                <a:cxn ang="0">
                  <a:pos x="100" y="120"/>
                </a:cxn>
                <a:cxn ang="0">
                  <a:pos x="75" y="120"/>
                </a:cxn>
                <a:cxn ang="0">
                  <a:pos x="40" y="115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25" y="105"/>
                </a:cxn>
                <a:cxn ang="0">
                  <a:pos x="85" y="90"/>
                </a:cxn>
                <a:cxn ang="0">
                  <a:pos x="120" y="75"/>
                </a:cxn>
                <a:cxn ang="0">
                  <a:pos x="150" y="55"/>
                </a:cxn>
                <a:cxn ang="0">
                  <a:pos x="180" y="35"/>
                </a:cxn>
                <a:cxn ang="0">
                  <a:pos x="200" y="0"/>
                </a:cxn>
                <a:cxn ang="0">
                  <a:pos x="200" y="0"/>
                </a:cxn>
              </a:cxnLst>
              <a:rect l="0" t="0" r="r" b="b"/>
              <a:pathLst>
                <a:path w="200" h="120">
                  <a:moveTo>
                    <a:pt x="200" y="0"/>
                  </a:moveTo>
                  <a:lnTo>
                    <a:pt x="200" y="0"/>
                  </a:lnTo>
                  <a:lnTo>
                    <a:pt x="200" y="25"/>
                  </a:lnTo>
                  <a:lnTo>
                    <a:pt x="200" y="50"/>
                  </a:lnTo>
                  <a:lnTo>
                    <a:pt x="185" y="75"/>
                  </a:lnTo>
                  <a:lnTo>
                    <a:pt x="175" y="85"/>
                  </a:lnTo>
                  <a:lnTo>
                    <a:pt x="165" y="95"/>
                  </a:lnTo>
                  <a:lnTo>
                    <a:pt x="145" y="105"/>
                  </a:lnTo>
                  <a:lnTo>
                    <a:pt x="125" y="115"/>
                  </a:lnTo>
                  <a:lnTo>
                    <a:pt x="100" y="120"/>
                  </a:lnTo>
                  <a:lnTo>
                    <a:pt x="75" y="120"/>
                  </a:lnTo>
                  <a:lnTo>
                    <a:pt x="40" y="115"/>
                  </a:lnTo>
                  <a:lnTo>
                    <a:pt x="0" y="110"/>
                  </a:lnTo>
                  <a:lnTo>
                    <a:pt x="25" y="105"/>
                  </a:lnTo>
                  <a:lnTo>
                    <a:pt x="85" y="90"/>
                  </a:lnTo>
                  <a:lnTo>
                    <a:pt x="120" y="75"/>
                  </a:lnTo>
                  <a:lnTo>
                    <a:pt x="150" y="55"/>
                  </a:lnTo>
                  <a:lnTo>
                    <a:pt x="180" y="3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A6106"/>
            </a:solidFill>
            <a:ln w="9525">
              <a:noFill/>
              <a:round/>
              <a:headEnd/>
              <a:tailEnd/>
            </a:ln>
          </p:spPr>
        </p:sp>
      </p:grpSp>
      <p:pic>
        <p:nvPicPr>
          <p:cNvPr id="4098" name="Picture 2" descr="C:\Users\秀紀\AppData\Local\Microsoft\Windows\INetCache\IE\78X1IYD1\MC900423840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60032" y="3717032"/>
            <a:ext cx="882120" cy="923354"/>
          </a:xfrm>
          <a:prstGeom prst="rect">
            <a:avLst/>
          </a:prstGeom>
          <a:noFill/>
        </p:spPr>
      </p:pic>
      <p:pic>
        <p:nvPicPr>
          <p:cNvPr id="4100" name="Picture 4" descr="C:\Users\秀紀\AppData\Local\Microsoft\Windows\INetCache\IE\9P2HWSZ6\MC900423838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88224" y="2276872"/>
            <a:ext cx="792088" cy="102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7" name="Picture 32" descr="j04238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774700"/>
            <a:ext cx="1193554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8" name="Picture 33" descr="j04257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0250" y="2171700"/>
            <a:ext cx="1079916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9" name="Picture 34" descr="j04257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1924" y="761287"/>
            <a:ext cx="1123950" cy="93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" name="Picture 35" descr="j042577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5499" y="3641725"/>
            <a:ext cx="862232" cy="10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1" name="Picture 36" descr="j042578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73836" y="5187950"/>
            <a:ext cx="874514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2" name="Picture 37" descr="j042807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4649" y="5127752"/>
            <a:ext cx="1095375" cy="10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5" name="Picture 42" descr="j042579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60724" y="758825"/>
            <a:ext cx="116586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6" name="Picture 44" descr="j042983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22624" y="5163518"/>
            <a:ext cx="1095375" cy="92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7" name="Picture 51" descr="hungry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95824" y="673100"/>
            <a:ext cx="15335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8" name="Picture 4" descr="C:\Users\KASUGA_Hideki\AppData\Local\Microsoft\Windows\Temporary Internet Files\Content.IE5\LCHQ49LF\MC900424484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05374" y="2181225"/>
            <a:ext cx="1123950" cy="1033919"/>
          </a:xfrm>
          <a:prstGeom prst="rect">
            <a:avLst/>
          </a:prstGeom>
          <a:noFill/>
        </p:spPr>
      </p:pic>
      <p:pic>
        <p:nvPicPr>
          <p:cNvPr id="889" name="Picture 2" descr="C:\Users\KASUGA_Hideki\AppData\Local\Microsoft\Windows\Temporary Internet Files\Content.IE5\LCHQ49LF\MC900429839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73224" y="3713202"/>
            <a:ext cx="942976" cy="912773"/>
          </a:xfrm>
          <a:prstGeom prst="rect">
            <a:avLst/>
          </a:prstGeom>
          <a:noFill/>
        </p:spPr>
      </p:pic>
      <p:pic>
        <p:nvPicPr>
          <p:cNvPr id="890" name="Picture 3" descr="C:\Users\KASUGA_Hideki\AppData\Local\Microsoft\Windows\Temporary Internet Files\Content.IE5\9O3WMVMP\MC900424498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60525" y="2210242"/>
            <a:ext cx="958849" cy="1028257"/>
          </a:xfrm>
          <a:prstGeom prst="rect">
            <a:avLst/>
          </a:prstGeom>
          <a:noFill/>
        </p:spPr>
      </p:pic>
      <p:pic>
        <p:nvPicPr>
          <p:cNvPr id="891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21450" y="5152963"/>
            <a:ext cx="1038224" cy="931036"/>
          </a:xfrm>
          <a:prstGeom prst="rect">
            <a:avLst/>
          </a:prstGeom>
          <a:noFill/>
        </p:spPr>
      </p:pic>
      <p:grpSp>
        <p:nvGrpSpPr>
          <p:cNvPr id="2" name="グループ化 891"/>
          <p:cNvGrpSpPr/>
          <p:nvPr/>
        </p:nvGrpSpPr>
        <p:grpSpPr>
          <a:xfrm>
            <a:off x="6540500" y="3616325"/>
            <a:ext cx="1016000" cy="1047750"/>
            <a:chOff x="5032375" y="2943225"/>
            <a:chExt cx="1406525" cy="1555750"/>
          </a:xfrm>
        </p:grpSpPr>
        <p:sp>
          <p:nvSpPr>
            <p:cNvPr id="893" name="AutoShape 241"/>
            <p:cNvSpPr>
              <a:spLocks noChangeAspect="1" noChangeArrowheads="1" noTextEdit="1"/>
            </p:cNvSpPr>
            <p:nvPr/>
          </p:nvSpPr>
          <p:spPr bwMode="auto">
            <a:xfrm>
              <a:off x="5032375" y="2943225"/>
              <a:ext cx="1406525" cy="1555750"/>
            </a:xfrm>
            <a:prstGeom prst="rect">
              <a:avLst/>
            </a:prstGeom>
            <a:noFill/>
          </p:spPr>
        </p:sp>
        <p:sp>
          <p:nvSpPr>
            <p:cNvPr id="894" name="Freeform 240"/>
            <p:cNvSpPr>
              <a:spLocks/>
            </p:cNvSpPr>
            <p:nvPr/>
          </p:nvSpPr>
          <p:spPr bwMode="auto">
            <a:xfrm>
              <a:off x="5118100" y="3141276"/>
              <a:ext cx="1292225" cy="1316306"/>
            </a:xfrm>
            <a:custGeom>
              <a:avLst/>
              <a:gdLst/>
              <a:ahLst/>
              <a:cxnLst>
                <a:cxn ang="0">
                  <a:pos x="1015" y="0"/>
                </a:cxn>
                <a:cxn ang="0">
                  <a:pos x="1220" y="20"/>
                </a:cxn>
                <a:cxn ang="0">
                  <a:pos x="1415" y="80"/>
                </a:cxn>
                <a:cxn ang="0">
                  <a:pos x="1585" y="180"/>
                </a:cxn>
                <a:cxn ang="0">
                  <a:pos x="1735" y="305"/>
                </a:cxn>
                <a:cxn ang="0">
                  <a:pos x="1860" y="455"/>
                </a:cxn>
                <a:cxn ang="0">
                  <a:pos x="1955" y="634"/>
                </a:cxn>
                <a:cxn ang="0">
                  <a:pos x="2015" y="824"/>
                </a:cxn>
                <a:cxn ang="0">
                  <a:pos x="2035" y="1034"/>
                </a:cxn>
                <a:cxn ang="0">
                  <a:pos x="2030" y="1138"/>
                </a:cxn>
                <a:cxn ang="0">
                  <a:pos x="1990" y="1338"/>
                </a:cxn>
                <a:cxn ang="0">
                  <a:pos x="1915" y="1523"/>
                </a:cxn>
                <a:cxn ang="0">
                  <a:pos x="1805" y="1688"/>
                </a:cxn>
                <a:cxn ang="0">
                  <a:pos x="1665" y="1827"/>
                </a:cxn>
                <a:cxn ang="0">
                  <a:pos x="1500" y="1942"/>
                </a:cxn>
                <a:cxn ang="0">
                  <a:pos x="1320" y="2017"/>
                </a:cxn>
                <a:cxn ang="0">
                  <a:pos x="1120" y="2062"/>
                </a:cxn>
                <a:cxn ang="0">
                  <a:pos x="1015" y="2067"/>
                </a:cxn>
                <a:cxn ang="0">
                  <a:pos x="810" y="2042"/>
                </a:cxn>
                <a:cxn ang="0">
                  <a:pos x="620" y="1982"/>
                </a:cxn>
                <a:cxn ang="0">
                  <a:pos x="450" y="1887"/>
                </a:cxn>
                <a:cxn ang="0">
                  <a:pos x="295" y="1763"/>
                </a:cxn>
                <a:cxn ang="0">
                  <a:pos x="175" y="1608"/>
                </a:cxn>
                <a:cxn ang="0">
                  <a:pos x="80" y="1433"/>
                </a:cxn>
                <a:cxn ang="0">
                  <a:pos x="20" y="1238"/>
                </a:cxn>
                <a:cxn ang="0">
                  <a:pos x="0" y="1034"/>
                </a:cxn>
                <a:cxn ang="0">
                  <a:pos x="5" y="929"/>
                </a:cxn>
                <a:cxn ang="0">
                  <a:pos x="45" y="729"/>
                </a:cxn>
                <a:cxn ang="0">
                  <a:pos x="120" y="539"/>
                </a:cxn>
                <a:cxn ang="0">
                  <a:pos x="230" y="380"/>
                </a:cxn>
                <a:cxn ang="0">
                  <a:pos x="370" y="235"/>
                </a:cxn>
                <a:cxn ang="0">
                  <a:pos x="530" y="125"/>
                </a:cxn>
                <a:cxn ang="0">
                  <a:pos x="715" y="50"/>
                </a:cxn>
                <a:cxn ang="0">
                  <a:pos x="915" y="5"/>
                </a:cxn>
                <a:cxn ang="0">
                  <a:pos x="1015" y="0"/>
                </a:cxn>
              </a:cxnLst>
              <a:rect l="0" t="0" r="r" b="b"/>
              <a:pathLst>
                <a:path w="2035" h="2067">
                  <a:moveTo>
                    <a:pt x="1015" y="0"/>
                  </a:moveTo>
                  <a:lnTo>
                    <a:pt x="1015" y="0"/>
                  </a:lnTo>
                  <a:lnTo>
                    <a:pt x="1120" y="5"/>
                  </a:lnTo>
                  <a:lnTo>
                    <a:pt x="1220" y="20"/>
                  </a:lnTo>
                  <a:lnTo>
                    <a:pt x="1320" y="50"/>
                  </a:lnTo>
                  <a:lnTo>
                    <a:pt x="1415" y="80"/>
                  </a:lnTo>
                  <a:lnTo>
                    <a:pt x="1500" y="125"/>
                  </a:lnTo>
                  <a:lnTo>
                    <a:pt x="1585" y="180"/>
                  </a:lnTo>
                  <a:lnTo>
                    <a:pt x="1665" y="235"/>
                  </a:lnTo>
                  <a:lnTo>
                    <a:pt x="1735" y="305"/>
                  </a:lnTo>
                  <a:lnTo>
                    <a:pt x="1805" y="380"/>
                  </a:lnTo>
                  <a:lnTo>
                    <a:pt x="1860" y="455"/>
                  </a:lnTo>
                  <a:lnTo>
                    <a:pt x="1915" y="539"/>
                  </a:lnTo>
                  <a:lnTo>
                    <a:pt x="1955" y="634"/>
                  </a:lnTo>
                  <a:lnTo>
                    <a:pt x="1990" y="729"/>
                  </a:lnTo>
                  <a:lnTo>
                    <a:pt x="2015" y="824"/>
                  </a:lnTo>
                  <a:lnTo>
                    <a:pt x="2030" y="929"/>
                  </a:lnTo>
                  <a:lnTo>
                    <a:pt x="2035" y="1034"/>
                  </a:lnTo>
                  <a:lnTo>
                    <a:pt x="2030" y="1138"/>
                  </a:lnTo>
                  <a:lnTo>
                    <a:pt x="2015" y="1238"/>
                  </a:lnTo>
                  <a:lnTo>
                    <a:pt x="1990" y="1338"/>
                  </a:lnTo>
                  <a:lnTo>
                    <a:pt x="1955" y="1433"/>
                  </a:lnTo>
                  <a:lnTo>
                    <a:pt x="1915" y="1523"/>
                  </a:lnTo>
                  <a:lnTo>
                    <a:pt x="1860" y="1608"/>
                  </a:lnTo>
                  <a:lnTo>
                    <a:pt x="1805" y="1688"/>
                  </a:lnTo>
                  <a:lnTo>
                    <a:pt x="1735" y="1763"/>
                  </a:lnTo>
                  <a:lnTo>
                    <a:pt x="1665" y="1827"/>
                  </a:lnTo>
                  <a:lnTo>
                    <a:pt x="1585" y="1887"/>
                  </a:lnTo>
                  <a:lnTo>
                    <a:pt x="1500" y="1942"/>
                  </a:lnTo>
                  <a:lnTo>
                    <a:pt x="1415" y="1982"/>
                  </a:lnTo>
                  <a:lnTo>
                    <a:pt x="1320" y="2017"/>
                  </a:lnTo>
                  <a:lnTo>
                    <a:pt x="1220" y="2042"/>
                  </a:lnTo>
                  <a:lnTo>
                    <a:pt x="1120" y="2062"/>
                  </a:lnTo>
                  <a:lnTo>
                    <a:pt x="1015" y="2067"/>
                  </a:lnTo>
                  <a:lnTo>
                    <a:pt x="915" y="2062"/>
                  </a:lnTo>
                  <a:lnTo>
                    <a:pt x="810" y="2042"/>
                  </a:lnTo>
                  <a:lnTo>
                    <a:pt x="715" y="2017"/>
                  </a:lnTo>
                  <a:lnTo>
                    <a:pt x="620" y="1982"/>
                  </a:lnTo>
                  <a:lnTo>
                    <a:pt x="530" y="1942"/>
                  </a:lnTo>
                  <a:lnTo>
                    <a:pt x="450" y="1887"/>
                  </a:lnTo>
                  <a:lnTo>
                    <a:pt x="370" y="1827"/>
                  </a:lnTo>
                  <a:lnTo>
                    <a:pt x="295" y="1763"/>
                  </a:lnTo>
                  <a:lnTo>
                    <a:pt x="230" y="1688"/>
                  </a:lnTo>
                  <a:lnTo>
                    <a:pt x="175" y="1608"/>
                  </a:lnTo>
                  <a:lnTo>
                    <a:pt x="120" y="1523"/>
                  </a:lnTo>
                  <a:lnTo>
                    <a:pt x="80" y="1433"/>
                  </a:lnTo>
                  <a:lnTo>
                    <a:pt x="45" y="1338"/>
                  </a:lnTo>
                  <a:lnTo>
                    <a:pt x="20" y="1238"/>
                  </a:lnTo>
                  <a:lnTo>
                    <a:pt x="5" y="1138"/>
                  </a:lnTo>
                  <a:lnTo>
                    <a:pt x="0" y="1034"/>
                  </a:lnTo>
                  <a:lnTo>
                    <a:pt x="5" y="929"/>
                  </a:lnTo>
                  <a:lnTo>
                    <a:pt x="20" y="824"/>
                  </a:lnTo>
                  <a:lnTo>
                    <a:pt x="45" y="729"/>
                  </a:lnTo>
                  <a:lnTo>
                    <a:pt x="80" y="634"/>
                  </a:lnTo>
                  <a:lnTo>
                    <a:pt x="120" y="539"/>
                  </a:lnTo>
                  <a:lnTo>
                    <a:pt x="175" y="455"/>
                  </a:lnTo>
                  <a:lnTo>
                    <a:pt x="230" y="380"/>
                  </a:lnTo>
                  <a:lnTo>
                    <a:pt x="295" y="305"/>
                  </a:lnTo>
                  <a:lnTo>
                    <a:pt x="370" y="235"/>
                  </a:lnTo>
                  <a:lnTo>
                    <a:pt x="450" y="180"/>
                  </a:lnTo>
                  <a:lnTo>
                    <a:pt x="530" y="125"/>
                  </a:lnTo>
                  <a:lnTo>
                    <a:pt x="620" y="80"/>
                  </a:lnTo>
                  <a:lnTo>
                    <a:pt x="715" y="50"/>
                  </a:lnTo>
                  <a:lnTo>
                    <a:pt x="810" y="20"/>
                  </a:lnTo>
                  <a:lnTo>
                    <a:pt x="915" y="5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895" name="Freeform 239"/>
            <p:cNvSpPr>
              <a:spLocks/>
            </p:cNvSpPr>
            <p:nvPr/>
          </p:nvSpPr>
          <p:spPr bwMode="auto">
            <a:xfrm>
              <a:off x="5111750" y="3138092"/>
              <a:ext cx="1301750" cy="1319490"/>
            </a:xfrm>
            <a:custGeom>
              <a:avLst/>
              <a:gdLst/>
              <a:ahLst/>
              <a:cxnLst>
                <a:cxn ang="0">
                  <a:pos x="1025" y="0"/>
                </a:cxn>
                <a:cxn ang="0">
                  <a:pos x="1230" y="20"/>
                </a:cxn>
                <a:cxn ang="0">
                  <a:pos x="1420" y="80"/>
                </a:cxn>
                <a:cxn ang="0">
                  <a:pos x="1595" y="175"/>
                </a:cxn>
                <a:cxn ang="0">
                  <a:pos x="1745" y="305"/>
                </a:cxn>
                <a:cxn ang="0">
                  <a:pos x="1875" y="460"/>
                </a:cxn>
                <a:cxn ang="0">
                  <a:pos x="1965" y="634"/>
                </a:cxn>
                <a:cxn ang="0">
                  <a:pos x="2025" y="829"/>
                </a:cxn>
                <a:cxn ang="0">
                  <a:pos x="2050" y="1039"/>
                </a:cxn>
                <a:cxn ang="0">
                  <a:pos x="2045" y="1143"/>
                </a:cxn>
                <a:cxn ang="0">
                  <a:pos x="2000" y="1343"/>
                </a:cxn>
                <a:cxn ang="0">
                  <a:pos x="1925" y="1528"/>
                </a:cxn>
                <a:cxn ang="0">
                  <a:pos x="1815" y="1698"/>
                </a:cxn>
                <a:cxn ang="0">
                  <a:pos x="1675" y="1837"/>
                </a:cxn>
                <a:cxn ang="0">
                  <a:pos x="1510" y="1947"/>
                </a:cxn>
                <a:cxn ang="0">
                  <a:pos x="1330" y="2027"/>
                </a:cxn>
                <a:cxn ang="0">
                  <a:pos x="1130" y="2067"/>
                </a:cxn>
                <a:cxn ang="0">
                  <a:pos x="1025" y="2072"/>
                </a:cxn>
                <a:cxn ang="0">
                  <a:pos x="820" y="2052"/>
                </a:cxn>
                <a:cxn ang="0">
                  <a:pos x="625" y="1992"/>
                </a:cxn>
                <a:cxn ang="0">
                  <a:pos x="450" y="1897"/>
                </a:cxn>
                <a:cxn ang="0">
                  <a:pos x="300" y="1768"/>
                </a:cxn>
                <a:cxn ang="0">
                  <a:pos x="175" y="1618"/>
                </a:cxn>
                <a:cxn ang="0">
                  <a:pos x="80" y="1438"/>
                </a:cxn>
                <a:cxn ang="0">
                  <a:pos x="20" y="1243"/>
                </a:cxn>
                <a:cxn ang="0">
                  <a:pos x="0" y="1039"/>
                </a:cxn>
                <a:cxn ang="0">
                  <a:pos x="5" y="929"/>
                </a:cxn>
                <a:cxn ang="0">
                  <a:pos x="45" y="729"/>
                </a:cxn>
                <a:cxn ang="0">
                  <a:pos x="125" y="544"/>
                </a:cxn>
                <a:cxn ang="0">
                  <a:pos x="235" y="380"/>
                </a:cxn>
                <a:cxn ang="0">
                  <a:pos x="375" y="235"/>
                </a:cxn>
                <a:cxn ang="0">
                  <a:pos x="535" y="125"/>
                </a:cxn>
                <a:cxn ang="0">
                  <a:pos x="720" y="45"/>
                </a:cxn>
                <a:cxn ang="0">
                  <a:pos x="920" y="5"/>
                </a:cxn>
                <a:cxn ang="0">
                  <a:pos x="1025" y="0"/>
                </a:cxn>
              </a:cxnLst>
              <a:rect l="0" t="0" r="r" b="b"/>
              <a:pathLst>
                <a:path w="2050" h="2072">
                  <a:moveTo>
                    <a:pt x="1025" y="0"/>
                  </a:moveTo>
                  <a:lnTo>
                    <a:pt x="1025" y="0"/>
                  </a:lnTo>
                  <a:lnTo>
                    <a:pt x="1130" y="5"/>
                  </a:lnTo>
                  <a:lnTo>
                    <a:pt x="1230" y="20"/>
                  </a:lnTo>
                  <a:lnTo>
                    <a:pt x="1330" y="45"/>
                  </a:lnTo>
                  <a:lnTo>
                    <a:pt x="1420" y="80"/>
                  </a:lnTo>
                  <a:lnTo>
                    <a:pt x="1510" y="125"/>
                  </a:lnTo>
                  <a:lnTo>
                    <a:pt x="1595" y="175"/>
                  </a:lnTo>
                  <a:lnTo>
                    <a:pt x="1675" y="235"/>
                  </a:lnTo>
                  <a:lnTo>
                    <a:pt x="1745" y="305"/>
                  </a:lnTo>
                  <a:lnTo>
                    <a:pt x="1815" y="380"/>
                  </a:lnTo>
                  <a:lnTo>
                    <a:pt x="1875" y="460"/>
                  </a:lnTo>
                  <a:lnTo>
                    <a:pt x="1925" y="544"/>
                  </a:lnTo>
                  <a:lnTo>
                    <a:pt x="1965" y="634"/>
                  </a:lnTo>
                  <a:lnTo>
                    <a:pt x="2000" y="729"/>
                  </a:lnTo>
                  <a:lnTo>
                    <a:pt x="2025" y="829"/>
                  </a:lnTo>
                  <a:lnTo>
                    <a:pt x="2045" y="929"/>
                  </a:lnTo>
                  <a:lnTo>
                    <a:pt x="2050" y="1039"/>
                  </a:lnTo>
                  <a:lnTo>
                    <a:pt x="2045" y="1143"/>
                  </a:lnTo>
                  <a:lnTo>
                    <a:pt x="2025" y="1243"/>
                  </a:lnTo>
                  <a:lnTo>
                    <a:pt x="2000" y="1343"/>
                  </a:lnTo>
                  <a:lnTo>
                    <a:pt x="1965" y="1438"/>
                  </a:lnTo>
                  <a:lnTo>
                    <a:pt x="1925" y="1528"/>
                  </a:lnTo>
                  <a:lnTo>
                    <a:pt x="1875" y="1618"/>
                  </a:lnTo>
                  <a:lnTo>
                    <a:pt x="1815" y="1698"/>
                  </a:lnTo>
                  <a:lnTo>
                    <a:pt x="1745" y="1768"/>
                  </a:lnTo>
                  <a:lnTo>
                    <a:pt x="1675" y="1837"/>
                  </a:lnTo>
                  <a:lnTo>
                    <a:pt x="1595" y="1897"/>
                  </a:lnTo>
                  <a:lnTo>
                    <a:pt x="1510" y="1947"/>
                  </a:lnTo>
                  <a:lnTo>
                    <a:pt x="1420" y="1992"/>
                  </a:lnTo>
                  <a:lnTo>
                    <a:pt x="1330" y="2027"/>
                  </a:lnTo>
                  <a:lnTo>
                    <a:pt x="1230" y="2052"/>
                  </a:lnTo>
                  <a:lnTo>
                    <a:pt x="1130" y="2067"/>
                  </a:lnTo>
                  <a:lnTo>
                    <a:pt x="1025" y="2072"/>
                  </a:lnTo>
                  <a:lnTo>
                    <a:pt x="920" y="2067"/>
                  </a:lnTo>
                  <a:lnTo>
                    <a:pt x="820" y="2052"/>
                  </a:lnTo>
                  <a:lnTo>
                    <a:pt x="720" y="2027"/>
                  </a:lnTo>
                  <a:lnTo>
                    <a:pt x="625" y="1992"/>
                  </a:lnTo>
                  <a:lnTo>
                    <a:pt x="535" y="1947"/>
                  </a:lnTo>
                  <a:lnTo>
                    <a:pt x="450" y="1897"/>
                  </a:lnTo>
                  <a:lnTo>
                    <a:pt x="375" y="1837"/>
                  </a:lnTo>
                  <a:lnTo>
                    <a:pt x="300" y="1768"/>
                  </a:lnTo>
                  <a:lnTo>
                    <a:pt x="235" y="1698"/>
                  </a:lnTo>
                  <a:lnTo>
                    <a:pt x="175" y="1618"/>
                  </a:lnTo>
                  <a:lnTo>
                    <a:pt x="125" y="1528"/>
                  </a:lnTo>
                  <a:lnTo>
                    <a:pt x="80" y="1438"/>
                  </a:lnTo>
                  <a:lnTo>
                    <a:pt x="45" y="1343"/>
                  </a:lnTo>
                  <a:lnTo>
                    <a:pt x="20" y="1243"/>
                  </a:lnTo>
                  <a:lnTo>
                    <a:pt x="5" y="1143"/>
                  </a:lnTo>
                  <a:lnTo>
                    <a:pt x="0" y="1039"/>
                  </a:lnTo>
                  <a:lnTo>
                    <a:pt x="5" y="929"/>
                  </a:lnTo>
                  <a:lnTo>
                    <a:pt x="20" y="829"/>
                  </a:lnTo>
                  <a:lnTo>
                    <a:pt x="45" y="729"/>
                  </a:lnTo>
                  <a:lnTo>
                    <a:pt x="80" y="634"/>
                  </a:lnTo>
                  <a:lnTo>
                    <a:pt x="125" y="544"/>
                  </a:lnTo>
                  <a:lnTo>
                    <a:pt x="175" y="460"/>
                  </a:lnTo>
                  <a:lnTo>
                    <a:pt x="235" y="380"/>
                  </a:lnTo>
                  <a:lnTo>
                    <a:pt x="300" y="305"/>
                  </a:lnTo>
                  <a:lnTo>
                    <a:pt x="375" y="235"/>
                  </a:lnTo>
                  <a:lnTo>
                    <a:pt x="450" y="175"/>
                  </a:lnTo>
                  <a:lnTo>
                    <a:pt x="535" y="125"/>
                  </a:lnTo>
                  <a:lnTo>
                    <a:pt x="625" y="80"/>
                  </a:lnTo>
                  <a:lnTo>
                    <a:pt x="720" y="45"/>
                  </a:lnTo>
                  <a:lnTo>
                    <a:pt x="820" y="20"/>
                  </a:lnTo>
                  <a:lnTo>
                    <a:pt x="920" y="5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FFF7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896" name="Freeform 238"/>
            <p:cNvSpPr>
              <a:spLocks/>
            </p:cNvSpPr>
            <p:nvPr/>
          </p:nvSpPr>
          <p:spPr bwMode="auto">
            <a:xfrm>
              <a:off x="5105400" y="3131724"/>
              <a:ext cx="1308100" cy="1329042"/>
            </a:xfrm>
            <a:custGeom>
              <a:avLst/>
              <a:gdLst/>
              <a:ahLst/>
              <a:cxnLst>
                <a:cxn ang="0">
                  <a:pos x="1030" y="0"/>
                </a:cxn>
                <a:cxn ang="0">
                  <a:pos x="1240" y="25"/>
                </a:cxn>
                <a:cxn ang="0">
                  <a:pos x="1430" y="85"/>
                </a:cxn>
                <a:cxn ang="0">
                  <a:pos x="1605" y="180"/>
                </a:cxn>
                <a:cxn ang="0">
                  <a:pos x="1760" y="310"/>
                </a:cxn>
                <a:cxn ang="0">
                  <a:pos x="1885" y="465"/>
                </a:cxn>
                <a:cxn ang="0">
                  <a:pos x="1980" y="639"/>
                </a:cxn>
                <a:cxn ang="0">
                  <a:pos x="2040" y="834"/>
                </a:cxn>
                <a:cxn ang="0">
                  <a:pos x="2060" y="1044"/>
                </a:cxn>
                <a:cxn ang="0">
                  <a:pos x="2055" y="1153"/>
                </a:cxn>
                <a:cxn ang="0">
                  <a:pos x="2015" y="1353"/>
                </a:cxn>
                <a:cxn ang="0">
                  <a:pos x="1935" y="1543"/>
                </a:cxn>
                <a:cxn ang="0">
                  <a:pos x="1825" y="1708"/>
                </a:cxn>
                <a:cxn ang="0">
                  <a:pos x="1685" y="1847"/>
                </a:cxn>
                <a:cxn ang="0">
                  <a:pos x="1520" y="1962"/>
                </a:cxn>
                <a:cxn ang="0">
                  <a:pos x="1335" y="2042"/>
                </a:cxn>
                <a:cxn ang="0">
                  <a:pos x="1135" y="2082"/>
                </a:cxn>
                <a:cxn ang="0">
                  <a:pos x="1030" y="2087"/>
                </a:cxn>
                <a:cxn ang="0">
                  <a:pos x="825" y="2067"/>
                </a:cxn>
                <a:cxn ang="0">
                  <a:pos x="630" y="2007"/>
                </a:cxn>
                <a:cxn ang="0">
                  <a:pos x="455" y="1907"/>
                </a:cxn>
                <a:cxn ang="0">
                  <a:pos x="305" y="1783"/>
                </a:cxn>
                <a:cxn ang="0">
                  <a:pos x="180" y="1628"/>
                </a:cxn>
                <a:cxn ang="0">
                  <a:pos x="85" y="1448"/>
                </a:cxn>
                <a:cxn ang="0">
                  <a:pos x="25" y="1253"/>
                </a:cxn>
                <a:cxn ang="0">
                  <a:pos x="0" y="1044"/>
                </a:cxn>
                <a:cxn ang="0">
                  <a:pos x="5" y="939"/>
                </a:cxn>
                <a:cxn ang="0">
                  <a:pos x="50" y="734"/>
                </a:cxn>
                <a:cxn ang="0">
                  <a:pos x="125" y="549"/>
                </a:cxn>
                <a:cxn ang="0">
                  <a:pos x="235" y="385"/>
                </a:cxn>
                <a:cxn ang="0">
                  <a:pos x="375" y="240"/>
                </a:cxn>
                <a:cxn ang="0">
                  <a:pos x="540" y="130"/>
                </a:cxn>
                <a:cxn ang="0">
                  <a:pos x="725" y="50"/>
                </a:cxn>
                <a:cxn ang="0">
                  <a:pos x="925" y="5"/>
                </a:cxn>
                <a:cxn ang="0">
                  <a:pos x="1030" y="0"/>
                </a:cxn>
              </a:cxnLst>
              <a:rect l="0" t="0" r="r" b="b"/>
              <a:pathLst>
                <a:path w="2060" h="2087">
                  <a:moveTo>
                    <a:pt x="1030" y="0"/>
                  </a:moveTo>
                  <a:lnTo>
                    <a:pt x="1030" y="0"/>
                  </a:lnTo>
                  <a:lnTo>
                    <a:pt x="1135" y="5"/>
                  </a:lnTo>
                  <a:lnTo>
                    <a:pt x="1240" y="25"/>
                  </a:lnTo>
                  <a:lnTo>
                    <a:pt x="1335" y="50"/>
                  </a:lnTo>
                  <a:lnTo>
                    <a:pt x="1430" y="85"/>
                  </a:lnTo>
                  <a:lnTo>
                    <a:pt x="1520" y="130"/>
                  </a:lnTo>
                  <a:lnTo>
                    <a:pt x="1605" y="180"/>
                  </a:lnTo>
                  <a:lnTo>
                    <a:pt x="1685" y="240"/>
                  </a:lnTo>
                  <a:lnTo>
                    <a:pt x="1760" y="310"/>
                  </a:lnTo>
                  <a:lnTo>
                    <a:pt x="1825" y="385"/>
                  </a:lnTo>
                  <a:lnTo>
                    <a:pt x="1885" y="465"/>
                  </a:lnTo>
                  <a:lnTo>
                    <a:pt x="1935" y="549"/>
                  </a:lnTo>
                  <a:lnTo>
                    <a:pt x="1980" y="639"/>
                  </a:lnTo>
                  <a:lnTo>
                    <a:pt x="2015" y="734"/>
                  </a:lnTo>
                  <a:lnTo>
                    <a:pt x="2040" y="834"/>
                  </a:lnTo>
                  <a:lnTo>
                    <a:pt x="2055" y="939"/>
                  </a:lnTo>
                  <a:lnTo>
                    <a:pt x="2060" y="1044"/>
                  </a:lnTo>
                  <a:lnTo>
                    <a:pt x="2055" y="1153"/>
                  </a:lnTo>
                  <a:lnTo>
                    <a:pt x="2040" y="1253"/>
                  </a:lnTo>
                  <a:lnTo>
                    <a:pt x="2015" y="1353"/>
                  </a:lnTo>
                  <a:lnTo>
                    <a:pt x="1980" y="1448"/>
                  </a:lnTo>
                  <a:lnTo>
                    <a:pt x="1935" y="1543"/>
                  </a:lnTo>
                  <a:lnTo>
                    <a:pt x="1885" y="1628"/>
                  </a:lnTo>
                  <a:lnTo>
                    <a:pt x="1825" y="1708"/>
                  </a:lnTo>
                  <a:lnTo>
                    <a:pt x="1760" y="1783"/>
                  </a:lnTo>
                  <a:lnTo>
                    <a:pt x="1685" y="1847"/>
                  </a:lnTo>
                  <a:lnTo>
                    <a:pt x="1605" y="1907"/>
                  </a:lnTo>
                  <a:lnTo>
                    <a:pt x="1520" y="1962"/>
                  </a:lnTo>
                  <a:lnTo>
                    <a:pt x="1430" y="2007"/>
                  </a:lnTo>
                  <a:lnTo>
                    <a:pt x="1335" y="2042"/>
                  </a:lnTo>
                  <a:lnTo>
                    <a:pt x="1240" y="2067"/>
                  </a:lnTo>
                  <a:lnTo>
                    <a:pt x="1135" y="2082"/>
                  </a:lnTo>
                  <a:lnTo>
                    <a:pt x="1030" y="2087"/>
                  </a:lnTo>
                  <a:lnTo>
                    <a:pt x="925" y="2082"/>
                  </a:lnTo>
                  <a:lnTo>
                    <a:pt x="825" y="2067"/>
                  </a:lnTo>
                  <a:lnTo>
                    <a:pt x="725" y="2042"/>
                  </a:lnTo>
                  <a:lnTo>
                    <a:pt x="630" y="2007"/>
                  </a:lnTo>
                  <a:lnTo>
                    <a:pt x="540" y="1962"/>
                  </a:lnTo>
                  <a:lnTo>
                    <a:pt x="455" y="1907"/>
                  </a:lnTo>
                  <a:lnTo>
                    <a:pt x="375" y="1847"/>
                  </a:lnTo>
                  <a:lnTo>
                    <a:pt x="305" y="1783"/>
                  </a:lnTo>
                  <a:lnTo>
                    <a:pt x="235" y="1708"/>
                  </a:lnTo>
                  <a:lnTo>
                    <a:pt x="180" y="1628"/>
                  </a:lnTo>
                  <a:lnTo>
                    <a:pt x="125" y="1543"/>
                  </a:lnTo>
                  <a:lnTo>
                    <a:pt x="85" y="1448"/>
                  </a:lnTo>
                  <a:lnTo>
                    <a:pt x="50" y="1353"/>
                  </a:lnTo>
                  <a:lnTo>
                    <a:pt x="25" y="1253"/>
                  </a:lnTo>
                  <a:lnTo>
                    <a:pt x="5" y="1153"/>
                  </a:lnTo>
                  <a:lnTo>
                    <a:pt x="0" y="1044"/>
                  </a:lnTo>
                  <a:lnTo>
                    <a:pt x="5" y="939"/>
                  </a:lnTo>
                  <a:lnTo>
                    <a:pt x="25" y="834"/>
                  </a:lnTo>
                  <a:lnTo>
                    <a:pt x="50" y="734"/>
                  </a:lnTo>
                  <a:lnTo>
                    <a:pt x="85" y="639"/>
                  </a:lnTo>
                  <a:lnTo>
                    <a:pt x="125" y="549"/>
                  </a:lnTo>
                  <a:lnTo>
                    <a:pt x="180" y="465"/>
                  </a:lnTo>
                  <a:lnTo>
                    <a:pt x="235" y="385"/>
                  </a:lnTo>
                  <a:lnTo>
                    <a:pt x="305" y="310"/>
                  </a:lnTo>
                  <a:lnTo>
                    <a:pt x="375" y="240"/>
                  </a:lnTo>
                  <a:lnTo>
                    <a:pt x="455" y="180"/>
                  </a:lnTo>
                  <a:lnTo>
                    <a:pt x="540" y="130"/>
                  </a:lnTo>
                  <a:lnTo>
                    <a:pt x="630" y="85"/>
                  </a:lnTo>
                  <a:lnTo>
                    <a:pt x="725" y="50"/>
                  </a:lnTo>
                  <a:lnTo>
                    <a:pt x="825" y="25"/>
                  </a:lnTo>
                  <a:lnTo>
                    <a:pt x="925" y="5"/>
                  </a:lnTo>
                  <a:lnTo>
                    <a:pt x="1030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897" name="Freeform 237"/>
            <p:cNvSpPr>
              <a:spLocks/>
            </p:cNvSpPr>
            <p:nvPr/>
          </p:nvSpPr>
          <p:spPr bwMode="auto">
            <a:xfrm>
              <a:off x="5102225" y="3128539"/>
              <a:ext cx="1311275" cy="1335410"/>
            </a:xfrm>
            <a:custGeom>
              <a:avLst/>
              <a:gdLst/>
              <a:ahLst/>
              <a:cxnLst>
                <a:cxn ang="0">
                  <a:pos x="1035" y="0"/>
                </a:cxn>
                <a:cxn ang="0">
                  <a:pos x="1240" y="20"/>
                </a:cxn>
                <a:cxn ang="0">
                  <a:pos x="1435" y="85"/>
                </a:cxn>
                <a:cxn ang="0">
                  <a:pos x="1610" y="180"/>
                </a:cxn>
                <a:cxn ang="0">
                  <a:pos x="1765" y="310"/>
                </a:cxn>
                <a:cxn ang="0">
                  <a:pos x="1890" y="465"/>
                </a:cxn>
                <a:cxn ang="0">
                  <a:pos x="1985" y="639"/>
                </a:cxn>
                <a:cxn ang="0">
                  <a:pos x="2045" y="839"/>
                </a:cxn>
                <a:cxn ang="0">
                  <a:pos x="2065" y="1049"/>
                </a:cxn>
                <a:cxn ang="0">
                  <a:pos x="2060" y="1154"/>
                </a:cxn>
                <a:cxn ang="0">
                  <a:pos x="2020" y="1358"/>
                </a:cxn>
                <a:cxn ang="0">
                  <a:pos x="1940" y="1548"/>
                </a:cxn>
                <a:cxn ang="0">
                  <a:pos x="1830" y="1713"/>
                </a:cxn>
                <a:cxn ang="0">
                  <a:pos x="1690" y="1857"/>
                </a:cxn>
                <a:cxn ang="0">
                  <a:pos x="1525" y="1967"/>
                </a:cxn>
                <a:cxn ang="0">
                  <a:pos x="1340" y="2047"/>
                </a:cxn>
                <a:cxn ang="0">
                  <a:pos x="1140" y="2092"/>
                </a:cxn>
                <a:cxn ang="0">
                  <a:pos x="1035" y="2097"/>
                </a:cxn>
                <a:cxn ang="0">
                  <a:pos x="825" y="2072"/>
                </a:cxn>
                <a:cxn ang="0">
                  <a:pos x="630" y="2012"/>
                </a:cxn>
                <a:cxn ang="0">
                  <a:pos x="455" y="1917"/>
                </a:cxn>
                <a:cxn ang="0">
                  <a:pos x="300" y="1788"/>
                </a:cxn>
                <a:cxn ang="0">
                  <a:pos x="175" y="1633"/>
                </a:cxn>
                <a:cxn ang="0">
                  <a:pos x="80" y="1453"/>
                </a:cxn>
                <a:cxn ang="0">
                  <a:pos x="20" y="1258"/>
                </a:cxn>
                <a:cxn ang="0">
                  <a:pos x="0" y="1049"/>
                </a:cxn>
                <a:cxn ang="0">
                  <a:pos x="5" y="939"/>
                </a:cxn>
                <a:cxn ang="0">
                  <a:pos x="45" y="739"/>
                </a:cxn>
                <a:cxn ang="0">
                  <a:pos x="125" y="549"/>
                </a:cxn>
                <a:cxn ang="0">
                  <a:pos x="235" y="385"/>
                </a:cxn>
                <a:cxn ang="0">
                  <a:pos x="375" y="240"/>
                </a:cxn>
                <a:cxn ang="0">
                  <a:pos x="540" y="125"/>
                </a:cxn>
                <a:cxn ang="0">
                  <a:pos x="725" y="45"/>
                </a:cxn>
                <a:cxn ang="0">
                  <a:pos x="925" y="5"/>
                </a:cxn>
                <a:cxn ang="0">
                  <a:pos x="1035" y="0"/>
                </a:cxn>
              </a:cxnLst>
              <a:rect l="0" t="0" r="r" b="b"/>
              <a:pathLst>
                <a:path w="2065" h="2097">
                  <a:moveTo>
                    <a:pt x="1035" y="0"/>
                  </a:moveTo>
                  <a:lnTo>
                    <a:pt x="1035" y="0"/>
                  </a:lnTo>
                  <a:lnTo>
                    <a:pt x="1140" y="5"/>
                  </a:lnTo>
                  <a:lnTo>
                    <a:pt x="1240" y="20"/>
                  </a:lnTo>
                  <a:lnTo>
                    <a:pt x="1340" y="45"/>
                  </a:lnTo>
                  <a:lnTo>
                    <a:pt x="1435" y="85"/>
                  </a:lnTo>
                  <a:lnTo>
                    <a:pt x="1525" y="125"/>
                  </a:lnTo>
                  <a:lnTo>
                    <a:pt x="1610" y="180"/>
                  </a:lnTo>
                  <a:lnTo>
                    <a:pt x="1690" y="240"/>
                  </a:lnTo>
                  <a:lnTo>
                    <a:pt x="1765" y="310"/>
                  </a:lnTo>
                  <a:lnTo>
                    <a:pt x="1830" y="385"/>
                  </a:lnTo>
                  <a:lnTo>
                    <a:pt x="1890" y="465"/>
                  </a:lnTo>
                  <a:lnTo>
                    <a:pt x="1940" y="549"/>
                  </a:lnTo>
                  <a:lnTo>
                    <a:pt x="1985" y="639"/>
                  </a:lnTo>
                  <a:lnTo>
                    <a:pt x="2020" y="739"/>
                  </a:lnTo>
                  <a:lnTo>
                    <a:pt x="2045" y="839"/>
                  </a:lnTo>
                  <a:lnTo>
                    <a:pt x="2060" y="939"/>
                  </a:lnTo>
                  <a:lnTo>
                    <a:pt x="2065" y="1049"/>
                  </a:lnTo>
                  <a:lnTo>
                    <a:pt x="2060" y="1154"/>
                  </a:lnTo>
                  <a:lnTo>
                    <a:pt x="2045" y="1258"/>
                  </a:lnTo>
                  <a:lnTo>
                    <a:pt x="2020" y="1358"/>
                  </a:lnTo>
                  <a:lnTo>
                    <a:pt x="1985" y="1453"/>
                  </a:lnTo>
                  <a:lnTo>
                    <a:pt x="1940" y="1548"/>
                  </a:lnTo>
                  <a:lnTo>
                    <a:pt x="1890" y="1633"/>
                  </a:lnTo>
                  <a:lnTo>
                    <a:pt x="1830" y="1713"/>
                  </a:lnTo>
                  <a:lnTo>
                    <a:pt x="1765" y="1788"/>
                  </a:lnTo>
                  <a:lnTo>
                    <a:pt x="1690" y="1857"/>
                  </a:lnTo>
                  <a:lnTo>
                    <a:pt x="1610" y="1917"/>
                  </a:lnTo>
                  <a:lnTo>
                    <a:pt x="1525" y="1967"/>
                  </a:lnTo>
                  <a:lnTo>
                    <a:pt x="1435" y="2012"/>
                  </a:lnTo>
                  <a:lnTo>
                    <a:pt x="1340" y="2047"/>
                  </a:lnTo>
                  <a:lnTo>
                    <a:pt x="1240" y="2072"/>
                  </a:lnTo>
                  <a:lnTo>
                    <a:pt x="1140" y="2092"/>
                  </a:lnTo>
                  <a:lnTo>
                    <a:pt x="1035" y="2097"/>
                  </a:lnTo>
                  <a:lnTo>
                    <a:pt x="925" y="2092"/>
                  </a:lnTo>
                  <a:lnTo>
                    <a:pt x="825" y="2072"/>
                  </a:lnTo>
                  <a:lnTo>
                    <a:pt x="725" y="2047"/>
                  </a:lnTo>
                  <a:lnTo>
                    <a:pt x="630" y="2012"/>
                  </a:lnTo>
                  <a:lnTo>
                    <a:pt x="540" y="1967"/>
                  </a:lnTo>
                  <a:lnTo>
                    <a:pt x="455" y="1917"/>
                  </a:lnTo>
                  <a:lnTo>
                    <a:pt x="375" y="1857"/>
                  </a:lnTo>
                  <a:lnTo>
                    <a:pt x="300" y="1788"/>
                  </a:lnTo>
                  <a:lnTo>
                    <a:pt x="235" y="1713"/>
                  </a:lnTo>
                  <a:lnTo>
                    <a:pt x="175" y="1633"/>
                  </a:lnTo>
                  <a:lnTo>
                    <a:pt x="125" y="1548"/>
                  </a:lnTo>
                  <a:lnTo>
                    <a:pt x="80" y="1453"/>
                  </a:lnTo>
                  <a:lnTo>
                    <a:pt x="45" y="1358"/>
                  </a:lnTo>
                  <a:lnTo>
                    <a:pt x="20" y="1258"/>
                  </a:lnTo>
                  <a:lnTo>
                    <a:pt x="5" y="1154"/>
                  </a:lnTo>
                  <a:lnTo>
                    <a:pt x="0" y="1049"/>
                  </a:lnTo>
                  <a:lnTo>
                    <a:pt x="5" y="939"/>
                  </a:lnTo>
                  <a:lnTo>
                    <a:pt x="20" y="839"/>
                  </a:lnTo>
                  <a:lnTo>
                    <a:pt x="45" y="739"/>
                  </a:lnTo>
                  <a:lnTo>
                    <a:pt x="80" y="639"/>
                  </a:lnTo>
                  <a:lnTo>
                    <a:pt x="125" y="549"/>
                  </a:lnTo>
                  <a:lnTo>
                    <a:pt x="175" y="465"/>
                  </a:lnTo>
                  <a:lnTo>
                    <a:pt x="235" y="385"/>
                  </a:lnTo>
                  <a:lnTo>
                    <a:pt x="300" y="310"/>
                  </a:lnTo>
                  <a:lnTo>
                    <a:pt x="375" y="240"/>
                  </a:lnTo>
                  <a:lnTo>
                    <a:pt x="455" y="180"/>
                  </a:lnTo>
                  <a:lnTo>
                    <a:pt x="540" y="125"/>
                  </a:lnTo>
                  <a:lnTo>
                    <a:pt x="630" y="85"/>
                  </a:lnTo>
                  <a:lnTo>
                    <a:pt x="725" y="45"/>
                  </a:lnTo>
                  <a:lnTo>
                    <a:pt x="825" y="20"/>
                  </a:lnTo>
                  <a:lnTo>
                    <a:pt x="925" y="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rgbClr val="FFEB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898" name="Freeform 236"/>
            <p:cNvSpPr>
              <a:spLocks/>
            </p:cNvSpPr>
            <p:nvPr/>
          </p:nvSpPr>
          <p:spPr bwMode="auto">
            <a:xfrm>
              <a:off x="5095875" y="3125355"/>
              <a:ext cx="1320800" cy="1338595"/>
            </a:xfrm>
            <a:custGeom>
              <a:avLst/>
              <a:gdLst/>
              <a:ahLst/>
              <a:cxnLst>
                <a:cxn ang="0">
                  <a:pos x="1040" y="0"/>
                </a:cxn>
                <a:cxn ang="0">
                  <a:pos x="1250" y="20"/>
                </a:cxn>
                <a:cxn ang="0">
                  <a:pos x="1445" y="80"/>
                </a:cxn>
                <a:cxn ang="0">
                  <a:pos x="1620" y="180"/>
                </a:cxn>
                <a:cxn ang="0">
                  <a:pos x="1775" y="310"/>
                </a:cxn>
                <a:cxn ang="0">
                  <a:pos x="1900" y="465"/>
                </a:cxn>
                <a:cxn ang="0">
                  <a:pos x="1995" y="644"/>
                </a:cxn>
                <a:cxn ang="0">
                  <a:pos x="2060" y="839"/>
                </a:cxn>
                <a:cxn ang="0">
                  <a:pos x="2080" y="1054"/>
                </a:cxn>
                <a:cxn ang="0">
                  <a:pos x="2075" y="1159"/>
                </a:cxn>
                <a:cxn ang="0">
                  <a:pos x="2030" y="1363"/>
                </a:cxn>
                <a:cxn ang="0">
                  <a:pos x="1955" y="1553"/>
                </a:cxn>
                <a:cxn ang="0">
                  <a:pos x="1840" y="1723"/>
                </a:cxn>
                <a:cxn ang="0">
                  <a:pos x="1700" y="1862"/>
                </a:cxn>
                <a:cxn ang="0">
                  <a:pos x="1535" y="1977"/>
                </a:cxn>
                <a:cxn ang="0">
                  <a:pos x="1350" y="2057"/>
                </a:cxn>
                <a:cxn ang="0">
                  <a:pos x="1145" y="2097"/>
                </a:cxn>
                <a:cxn ang="0">
                  <a:pos x="1040" y="2102"/>
                </a:cxn>
                <a:cxn ang="0">
                  <a:pos x="830" y="2082"/>
                </a:cxn>
                <a:cxn ang="0">
                  <a:pos x="635" y="2022"/>
                </a:cxn>
                <a:cxn ang="0">
                  <a:pos x="460" y="1922"/>
                </a:cxn>
                <a:cxn ang="0">
                  <a:pos x="305" y="1798"/>
                </a:cxn>
                <a:cxn ang="0">
                  <a:pos x="180" y="1638"/>
                </a:cxn>
                <a:cxn ang="0">
                  <a:pos x="80" y="1463"/>
                </a:cxn>
                <a:cxn ang="0">
                  <a:pos x="20" y="1263"/>
                </a:cxn>
                <a:cxn ang="0">
                  <a:pos x="0" y="1054"/>
                </a:cxn>
                <a:cxn ang="0">
                  <a:pos x="5" y="944"/>
                </a:cxn>
                <a:cxn ang="0">
                  <a:pos x="45" y="739"/>
                </a:cxn>
                <a:cxn ang="0">
                  <a:pos x="125" y="549"/>
                </a:cxn>
                <a:cxn ang="0">
                  <a:pos x="240" y="385"/>
                </a:cxn>
                <a:cxn ang="0">
                  <a:pos x="380" y="240"/>
                </a:cxn>
                <a:cxn ang="0">
                  <a:pos x="545" y="125"/>
                </a:cxn>
                <a:cxn ang="0">
                  <a:pos x="730" y="45"/>
                </a:cxn>
                <a:cxn ang="0">
                  <a:pos x="935" y="5"/>
                </a:cxn>
                <a:cxn ang="0">
                  <a:pos x="1040" y="0"/>
                </a:cxn>
              </a:cxnLst>
              <a:rect l="0" t="0" r="r" b="b"/>
              <a:pathLst>
                <a:path w="2080" h="2102">
                  <a:moveTo>
                    <a:pt x="1040" y="0"/>
                  </a:moveTo>
                  <a:lnTo>
                    <a:pt x="1040" y="0"/>
                  </a:lnTo>
                  <a:lnTo>
                    <a:pt x="1145" y="5"/>
                  </a:lnTo>
                  <a:lnTo>
                    <a:pt x="1250" y="20"/>
                  </a:lnTo>
                  <a:lnTo>
                    <a:pt x="1350" y="45"/>
                  </a:lnTo>
                  <a:lnTo>
                    <a:pt x="1445" y="80"/>
                  </a:lnTo>
                  <a:lnTo>
                    <a:pt x="1535" y="125"/>
                  </a:lnTo>
                  <a:lnTo>
                    <a:pt x="1620" y="180"/>
                  </a:lnTo>
                  <a:lnTo>
                    <a:pt x="1700" y="240"/>
                  </a:lnTo>
                  <a:lnTo>
                    <a:pt x="1775" y="310"/>
                  </a:lnTo>
                  <a:lnTo>
                    <a:pt x="1840" y="385"/>
                  </a:lnTo>
                  <a:lnTo>
                    <a:pt x="1900" y="465"/>
                  </a:lnTo>
                  <a:lnTo>
                    <a:pt x="1955" y="549"/>
                  </a:lnTo>
                  <a:lnTo>
                    <a:pt x="1995" y="644"/>
                  </a:lnTo>
                  <a:lnTo>
                    <a:pt x="2030" y="739"/>
                  </a:lnTo>
                  <a:lnTo>
                    <a:pt x="2060" y="839"/>
                  </a:lnTo>
                  <a:lnTo>
                    <a:pt x="2075" y="944"/>
                  </a:lnTo>
                  <a:lnTo>
                    <a:pt x="2080" y="1054"/>
                  </a:lnTo>
                  <a:lnTo>
                    <a:pt x="2075" y="1159"/>
                  </a:lnTo>
                  <a:lnTo>
                    <a:pt x="2060" y="1263"/>
                  </a:lnTo>
                  <a:lnTo>
                    <a:pt x="2030" y="1363"/>
                  </a:lnTo>
                  <a:lnTo>
                    <a:pt x="1995" y="1463"/>
                  </a:lnTo>
                  <a:lnTo>
                    <a:pt x="1955" y="1553"/>
                  </a:lnTo>
                  <a:lnTo>
                    <a:pt x="1900" y="1638"/>
                  </a:lnTo>
                  <a:lnTo>
                    <a:pt x="1840" y="1723"/>
                  </a:lnTo>
                  <a:lnTo>
                    <a:pt x="1775" y="1798"/>
                  </a:lnTo>
                  <a:lnTo>
                    <a:pt x="1700" y="1862"/>
                  </a:lnTo>
                  <a:lnTo>
                    <a:pt x="1620" y="1922"/>
                  </a:lnTo>
                  <a:lnTo>
                    <a:pt x="1535" y="1977"/>
                  </a:lnTo>
                  <a:lnTo>
                    <a:pt x="1445" y="2022"/>
                  </a:lnTo>
                  <a:lnTo>
                    <a:pt x="1350" y="2057"/>
                  </a:lnTo>
                  <a:lnTo>
                    <a:pt x="1250" y="2082"/>
                  </a:lnTo>
                  <a:lnTo>
                    <a:pt x="1145" y="2097"/>
                  </a:lnTo>
                  <a:lnTo>
                    <a:pt x="1040" y="2102"/>
                  </a:lnTo>
                  <a:lnTo>
                    <a:pt x="935" y="2097"/>
                  </a:lnTo>
                  <a:lnTo>
                    <a:pt x="830" y="2082"/>
                  </a:lnTo>
                  <a:lnTo>
                    <a:pt x="730" y="2057"/>
                  </a:lnTo>
                  <a:lnTo>
                    <a:pt x="635" y="2022"/>
                  </a:lnTo>
                  <a:lnTo>
                    <a:pt x="545" y="1977"/>
                  </a:lnTo>
                  <a:lnTo>
                    <a:pt x="460" y="1922"/>
                  </a:lnTo>
                  <a:lnTo>
                    <a:pt x="380" y="1862"/>
                  </a:lnTo>
                  <a:lnTo>
                    <a:pt x="305" y="1798"/>
                  </a:lnTo>
                  <a:lnTo>
                    <a:pt x="240" y="1723"/>
                  </a:lnTo>
                  <a:lnTo>
                    <a:pt x="180" y="1638"/>
                  </a:lnTo>
                  <a:lnTo>
                    <a:pt x="125" y="1553"/>
                  </a:lnTo>
                  <a:lnTo>
                    <a:pt x="80" y="1463"/>
                  </a:lnTo>
                  <a:lnTo>
                    <a:pt x="45" y="1363"/>
                  </a:lnTo>
                  <a:lnTo>
                    <a:pt x="20" y="1263"/>
                  </a:lnTo>
                  <a:lnTo>
                    <a:pt x="5" y="1159"/>
                  </a:lnTo>
                  <a:lnTo>
                    <a:pt x="0" y="1054"/>
                  </a:lnTo>
                  <a:lnTo>
                    <a:pt x="5" y="944"/>
                  </a:lnTo>
                  <a:lnTo>
                    <a:pt x="20" y="839"/>
                  </a:lnTo>
                  <a:lnTo>
                    <a:pt x="45" y="739"/>
                  </a:lnTo>
                  <a:lnTo>
                    <a:pt x="80" y="644"/>
                  </a:lnTo>
                  <a:lnTo>
                    <a:pt x="125" y="549"/>
                  </a:lnTo>
                  <a:lnTo>
                    <a:pt x="180" y="465"/>
                  </a:lnTo>
                  <a:lnTo>
                    <a:pt x="240" y="385"/>
                  </a:lnTo>
                  <a:lnTo>
                    <a:pt x="305" y="310"/>
                  </a:lnTo>
                  <a:lnTo>
                    <a:pt x="380" y="240"/>
                  </a:lnTo>
                  <a:lnTo>
                    <a:pt x="460" y="180"/>
                  </a:lnTo>
                  <a:lnTo>
                    <a:pt x="545" y="125"/>
                  </a:lnTo>
                  <a:lnTo>
                    <a:pt x="635" y="80"/>
                  </a:lnTo>
                  <a:lnTo>
                    <a:pt x="730" y="45"/>
                  </a:lnTo>
                  <a:lnTo>
                    <a:pt x="830" y="20"/>
                  </a:lnTo>
                  <a:lnTo>
                    <a:pt x="935" y="5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FCE0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899" name="Freeform 235"/>
            <p:cNvSpPr>
              <a:spLocks/>
            </p:cNvSpPr>
            <p:nvPr/>
          </p:nvSpPr>
          <p:spPr bwMode="auto">
            <a:xfrm>
              <a:off x="5089525" y="3118987"/>
              <a:ext cx="1327150" cy="1348147"/>
            </a:xfrm>
            <a:custGeom>
              <a:avLst/>
              <a:gdLst/>
              <a:ahLst/>
              <a:cxnLst>
                <a:cxn ang="0">
                  <a:pos x="1045" y="0"/>
                </a:cxn>
                <a:cxn ang="0">
                  <a:pos x="1255" y="25"/>
                </a:cxn>
                <a:cxn ang="0">
                  <a:pos x="1450" y="85"/>
                </a:cxn>
                <a:cxn ang="0">
                  <a:pos x="1630" y="185"/>
                </a:cxn>
                <a:cxn ang="0">
                  <a:pos x="1785" y="310"/>
                </a:cxn>
                <a:cxn ang="0">
                  <a:pos x="1910" y="470"/>
                </a:cxn>
                <a:cxn ang="0">
                  <a:pos x="2010" y="649"/>
                </a:cxn>
                <a:cxn ang="0">
                  <a:pos x="2070" y="849"/>
                </a:cxn>
                <a:cxn ang="0">
                  <a:pos x="2090" y="1059"/>
                </a:cxn>
                <a:cxn ang="0">
                  <a:pos x="2085" y="1169"/>
                </a:cxn>
                <a:cxn ang="0">
                  <a:pos x="2045" y="1373"/>
                </a:cxn>
                <a:cxn ang="0">
                  <a:pos x="1965" y="1563"/>
                </a:cxn>
                <a:cxn ang="0">
                  <a:pos x="1850" y="1733"/>
                </a:cxn>
                <a:cxn ang="0">
                  <a:pos x="1710" y="1877"/>
                </a:cxn>
                <a:cxn ang="0">
                  <a:pos x="1545" y="1992"/>
                </a:cxn>
                <a:cxn ang="0">
                  <a:pos x="1355" y="2072"/>
                </a:cxn>
                <a:cxn ang="0">
                  <a:pos x="1155" y="2112"/>
                </a:cxn>
                <a:cxn ang="0">
                  <a:pos x="1045" y="2117"/>
                </a:cxn>
                <a:cxn ang="0">
                  <a:pos x="835" y="2097"/>
                </a:cxn>
                <a:cxn ang="0">
                  <a:pos x="640" y="2032"/>
                </a:cxn>
                <a:cxn ang="0">
                  <a:pos x="465" y="1937"/>
                </a:cxn>
                <a:cxn ang="0">
                  <a:pos x="310" y="1808"/>
                </a:cxn>
                <a:cxn ang="0">
                  <a:pos x="180" y="1653"/>
                </a:cxn>
                <a:cxn ang="0">
                  <a:pos x="85" y="1473"/>
                </a:cxn>
                <a:cxn ang="0">
                  <a:pos x="25" y="1273"/>
                </a:cxn>
                <a:cxn ang="0">
                  <a:pos x="0" y="1059"/>
                </a:cxn>
                <a:cxn ang="0">
                  <a:pos x="5" y="954"/>
                </a:cxn>
                <a:cxn ang="0">
                  <a:pos x="50" y="744"/>
                </a:cxn>
                <a:cxn ang="0">
                  <a:pos x="130" y="554"/>
                </a:cxn>
                <a:cxn ang="0">
                  <a:pos x="240" y="385"/>
                </a:cxn>
                <a:cxn ang="0">
                  <a:pos x="380" y="245"/>
                </a:cxn>
                <a:cxn ang="0">
                  <a:pos x="550" y="130"/>
                </a:cxn>
                <a:cxn ang="0">
                  <a:pos x="735" y="50"/>
                </a:cxn>
                <a:cxn ang="0">
                  <a:pos x="940" y="5"/>
                </a:cxn>
                <a:cxn ang="0">
                  <a:pos x="1045" y="0"/>
                </a:cxn>
              </a:cxnLst>
              <a:rect l="0" t="0" r="r" b="b"/>
              <a:pathLst>
                <a:path w="2090" h="2117">
                  <a:moveTo>
                    <a:pt x="1045" y="0"/>
                  </a:moveTo>
                  <a:lnTo>
                    <a:pt x="1045" y="0"/>
                  </a:lnTo>
                  <a:lnTo>
                    <a:pt x="1155" y="5"/>
                  </a:lnTo>
                  <a:lnTo>
                    <a:pt x="1255" y="25"/>
                  </a:lnTo>
                  <a:lnTo>
                    <a:pt x="1355" y="50"/>
                  </a:lnTo>
                  <a:lnTo>
                    <a:pt x="1450" y="85"/>
                  </a:lnTo>
                  <a:lnTo>
                    <a:pt x="1545" y="130"/>
                  </a:lnTo>
                  <a:lnTo>
                    <a:pt x="1630" y="185"/>
                  </a:lnTo>
                  <a:lnTo>
                    <a:pt x="1710" y="245"/>
                  </a:lnTo>
                  <a:lnTo>
                    <a:pt x="1785" y="310"/>
                  </a:lnTo>
                  <a:lnTo>
                    <a:pt x="1850" y="385"/>
                  </a:lnTo>
                  <a:lnTo>
                    <a:pt x="1910" y="470"/>
                  </a:lnTo>
                  <a:lnTo>
                    <a:pt x="1965" y="554"/>
                  </a:lnTo>
                  <a:lnTo>
                    <a:pt x="2010" y="649"/>
                  </a:lnTo>
                  <a:lnTo>
                    <a:pt x="2045" y="744"/>
                  </a:lnTo>
                  <a:lnTo>
                    <a:pt x="2070" y="849"/>
                  </a:lnTo>
                  <a:lnTo>
                    <a:pt x="2085" y="954"/>
                  </a:lnTo>
                  <a:lnTo>
                    <a:pt x="2090" y="1059"/>
                  </a:lnTo>
                  <a:lnTo>
                    <a:pt x="2085" y="1169"/>
                  </a:lnTo>
                  <a:lnTo>
                    <a:pt x="2070" y="1273"/>
                  </a:lnTo>
                  <a:lnTo>
                    <a:pt x="2045" y="1373"/>
                  </a:lnTo>
                  <a:lnTo>
                    <a:pt x="2010" y="1473"/>
                  </a:lnTo>
                  <a:lnTo>
                    <a:pt x="1965" y="1563"/>
                  </a:lnTo>
                  <a:lnTo>
                    <a:pt x="1910" y="1653"/>
                  </a:lnTo>
                  <a:lnTo>
                    <a:pt x="1850" y="1733"/>
                  </a:lnTo>
                  <a:lnTo>
                    <a:pt x="1785" y="1808"/>
                  </a:lnTo>
                  <a:lnTo>
                    <a:pt x="1710" y="1877"/>
                  </a:lnTo>
                  <a:lnTo>
                    <a:pt x="1630" y="1937"/>
                  </a:lnTo>
                  <a:lnTo>
                    <a:pt x="1545" y="1992"/>
                  </a:lnTo>
                  <a:lnTo>
                    <a:pt x="1450" y="2032"/>
                  </a:lnTo>
                  <a:lnTo>
                    <a:pt x="1355" y="2072"/>
                  </a:lnTo>
                  <a:lnTo>
                    <a:pt x="1255" y="2097"/>
                  </a:lnTo>
                  <a:lnTo>
                    <a:pt x="1155" y="2112"/>
                  </a:lnTo>
                  <a:lnTo>
                    <a:pt x="1045" y="2117"/>
                  </a:lnTo>
                  <a:lnTo>
                    <a:pt x="940" y="2112"/>
                  </a:lnTo>
                  <a:lnTo>
                    <a:pt x="835" y="2097"/>
                  </a:lnTo>
                  <a:lnTo>
                    <a:pt x="735" y="2072"/>
                  </a:lnTo>
                  <a:lnTo>
                    <a:pt x="640" y="2032"/>
                  </a:lnTo>
                  <a:lnTo>
                    <a:pt x="550" y="1992"/>
                  </a:lnTo>
                  <a:lnTo>
                    <a:pt x="465" y="1937"/>
                  </a:lnTo>
                  <a:lnTo>
                    <a:pt x="380" y="1877"/>
                  </a:lnTo>
                  <a:lnTo>
                    <a:pt x="310" y="1808"/>
                  </a:lnTo>
                  <a:lnTo>
                    <a:pt x="240" y="1733"/>
                  </a:lnTo>
                  <a:lnTo>
                    <a:pt x="180" y="1653"/>
                  </a:lnTo>
                  <a:lnTo>
                    <a:pt x="130" y="1563"/>
                  </a:lnTo>
                  <a:lnTo>
                    <a:pt x="85" y="1473"/>
                  </a:lnTo>
                  <a:lnTo>
                    <a:pt x="50" y="1373"/>
                  </a:lnTo>
                  <a:lnTo>
                    <a:pt x="25" y="1273"/>
                  </a:lnTo>
                  <a:lnTo>
                    <a:pt x="5" y="1169"/>
                  </a:lnTo>
                  <a:lnTo>
                    <a:pt x="0" y="1059"/>
                  </a:lnTo>
                  <a:lnTo>
                    <a:pt x="5" y="954"/>
                  </a:lnTo>
                  <a:lnTo>
                    <a:pt x="25" y="849"/>
                  </a:lnTo>
                  <a:lnTo>
                    <a:pt x="50" y="744"/>
                  </a:lnTo>
                  <a:lnTo>
                    <a:pt x="85" y="649"/>
                  </a:lnTo>
                  <a:lnTo>
                    <a:pt x="130" y="554"/>
                  </a:lnTo>
                  <a:lnTo>
                    <a:pt x="180" y="470"/>
                  </a:lnTo>
                  <a:lnTo>
                    <a:pt x="240" y="385"/>
                  </a:lnTo>
                  <a:lnTo>
                    <a:pt x="310" y="310"/>
                  </a:lnTo>
                  <a:lnTo>
                    <a:pt x="380" y="245"/>
                  </a:lnTo>
                  <a:lnTo>
                    <a:pt x="465" y="185"/>
                  </a:lnTo>
                  <a:lnTo>
                    <a:pt x="550" y="130"/>
                  </a:lnTo>
                  <a:lnTo>
                    <a:pt x="640" y="85"/>
                  </a:lnTo>
                  <a:lnTo>
                    <a:pt x="735" y="50"/>
                  </a:lnTo>
                  <a:lnTo>
                    <a:pt x="835" y="25"/>
                  </a:lnTo>
                  <a:lnTo>
                    <a:pt x="940" y="5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rgbClr val="FCDB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00" name="Freeform 234"/>
            <p:cNvSpPr>
              <a:spLocks/>
            </p:cNvSpPr>
            <p:nvPr/>
          </p:nvSpPr>
          <p:spPr bwMode="auto">
            <a:xfrm>
              <a:off x="5086350" y="3115803"/>
              <a:ext cx="1333500" cy="1354515"/>
            </a:xfrm>
            <a:custGeom>
              <a:avLst/>
              <a:gdLst/>
              <a:ahLst/>
              <a:cxnLst>
                <a:cxn ang="0">
                  <a:pos x="1050" y="0"/>
                </a:cxn>
                <a:cxn ang="0">
                  <a:pos x="1260" y="20"/>
                </a:cxn>
                <a:cxn ang="0">
                  <a:pos x="1455" y="85"/>
                </a:cxn>
                <a:cxn ang="0">
                  <a:pos x="1635" y="180"/>
                </a:cxn>
                <a:cxn ang="0">
                  <a:pos x="1790" y="310"/>
                </a:cxn>
                <a:cxn ang="0">
                  <a:pos x="1920" y="470"/>
                </a:cxn>
                <a:cxn ang="0">
                  <a:pos x="2015" y="649"/>
                </a:cxn>
                <a:cxn ang="0">
                  <a:pos x="2075" y="849"/>
                </a:cxn>
                <a:cxn ang="0">
                  <a:pos x="2100" y="1064"/>
                </a:cxn>
                <a:cxn ang="0">
                  <a:pos x="2090" y="1174"/>
                </a:cxn>
                <a:cxn ang="0">
                  <a:pos x="2050" y="1378"/>
                </a:cxn>
                <a:cxn ang="0">
                  <a:pos x="1970" y="1568"/>
                </a:cxn>
                <a:cxn ang="0">
                  <a:pos x="1860" y="1738"/>
                </a:cxn>
                <a:cxn ang="0">
                  <a:pos x="1715" y="1882"/>
                </a:cxn>
                <a:cxn ang="0">
                  <a:pos x="1550" y="1997"/>
                </a:cxn>
                <a:cxn ang="0">
                  <a:pos x="1360" y="2077"/>
                </a:cxn>
                <a:cxn ang="0">
                  <a:pos x="1155" y="2122"/>
                </a:cxn>
                <a:cxn ang="0">
                  <a:pos x="1050" y="2127"/>
                </a:cxn>
                <a:cxn ang="0">
                  <a:pos x="835" y="2107"/>
                </a:cxn>
                <a:cxn ang="0">
                  <a:pos x="640" y="2042"/>
                </a:cxn>
                <a:cxn ang="0">
                  <a:pos x="460" y="1942"/>
                </a:cxn>
                <a:cxn ang="0">
                  <a:pos x="305" y="1813"/>
                </a:cxn>
                <a:cxn ang="0">
                  <a:pos x="180" y="1658"/>
                </a:cxn>
                <a:cxn ang="0">
                  <a:pos x="80" y="1478"/>
                </a:cxn>
                <a:cxn ang="0">
                  <a:pos x="20" y="1278"/>
                </a:cxn>
                <a:cxn ang="0">
                  <a:pos x="0" y="1064"/>
                </a:cxn>
                <a:cxn ang="0">
                  <a:pos x="5" y="954"/>
                </a:cxn>
                <a:cxn ang="0">
                  <a:pos x="45" y="749"/>
                </a:cxn>
                <a:cxn ang="0">
                  <a:pos x="125" y="554"/>
                </a:cxn>
                <a:cxn ang="0">
                  <a:pos x="240" y="385"/>
                </a:cxn>
                <a:cxn ang="0">
                  <a:pos x="380" y="245"/>
                </a:cxn>
                <a:cxn ang="0">
                  <a:pos x="550" y="130"/>
                </a:cxn>
                <a:cxn ang="0">
                  <a:pos x="735" y="45"/>
                </a:cxn>
                <a:cxn ang="0">
                  <a:pos x="940" y="5"/>
                </a:cxn>
                <a:cxn ang="0">
                  <a:pos x="1050" y="0"/>
                </a:cxn>
              </a:cxnLst>
              <a:rect l="0" t="0" r="r" b="b"/>
              <a:pathLst>
                <a:path w="2100" h="2127">
                  <a:moveTo>
                    <a:pt x="1050" y="0"/>
                  </a:moveTo>
                  <a:lnTo>
                    <a:pt x="1050" y="0"/>
                  </a:lnTo>
                  <a:lnTo>
                    <a:pt x="1155" y="5"/>
                  </a:lnTo>
                  <a:lnTo>
                    <a:pt x="1260" y="20"/>
                  </a:lnTo>
                  <a:lnTo>
                    <a:pt x="1360" y="45"/>
                  </a:lnTo>
                  <a:lnTo>
                    <a:pt x="1455" y="85"/>
                  </a:lnTo>
                  <a:lnTo>
                    <a:pt x="1550" y="130"/>
                  </a:lnTo>
                  <a:lnTo>
                    <a:pt x="1635" y="180"/>
                  </a:lnTo>
                  <a:lnTo>
                    <a:pt x="1715" y="245"/>
                  </a:lnTo>
                  <a:lnTo>
                    <a:pt x="1790" y="310"/>
                  </a:lnTo>
                  <a:lnTo>
                    <a:pt x="1860" y="385"/>
                  </a:lnTo>
                  <a:lnTo>
                    <a:pt x="1920" y="470"/>
                  </a:lnTo>
                  <a:lnTo>
                    <a:pt x="1970" y="554"/>
                  </a:lnTo>
                  <a:lnTo>
                    <a:pt x="2015" y="649"/>
                  </a:lnTo>
                  <a:lnTo>
                    <a:pt x="2050" y="749"/>
                  </a:lnTo>
                  <a:lnTo>
                    <a:pt x="2075" y="849"/>
                  </a:lnTo>
                  <a:lnTo>
                    <a:pt x="2090" y="954"/>
                  </a:lnTo>
                  <a:lnTo>
                    <a:pt x="2100" y="1064"/>
                  </a:lnTo>
                  <a:lnTo>
                    <a:pt x="2090" y="1174"/>
                  </a:lnTo>
                  <a:lnTo>
                    <a:pt x="2075" y="1278"/>
                  </a:lnTo>
                  <a:lnTo>
                    <a:pt x="2050" y="1378"/>
                  </a:lnTo>
                  <a:lnTo>
                    <a:pt x="2015" y="1478"/>
                  </a:lnTo>
                  <a:lnTo>
                    <a:pt x="1970" y="1568"/>
                  </a:lnTo>
                  <a:lnTo>
                    <a:pt x="1920" y="1658"/>
                  </a:lnTo>
                  <a:lnTo>
                    <a:pt x="1860" y="1738"/>
                  </a:lnTo>
                  <a:lnTo>
                    <a:pt x="1790" y="1813"/>
                  </a:lnTo>
                  <a:lnTo>
                    <a:pt x="1715" y="1882"/>
                  </a:lnTo>
                  <a:lnTo>
                    <a:pt x="1635" y="1942"/>
                  </a:lnTo>
                  <a:lnTo>
                    <a:pt x="1550" y="1997"/>
                  </a:lnTo>
                  <a:lnTo>
                    <a:pt x="1455" y="2042"/>
                  </a:lnTo>
                  <a:lnTo>
                    <a:pt x="1360" y="2077"/>
                  </a:lnTo>
                  <a:lnTo>
                    <a:pt x="1260" y="2107"/>
                  </a:lnTo>
                  <a:lnTo>
                    <a:pt x="1155" y="2122"/>
                  </a:lnTo>
                  <a:lnTo>
                    <a:pt x="1050" y="2127"/>
                  </a:lnTo>
                  <a:lnTo>
                    <a:pt x="940" y="2122"/>
                  </a:lnTo>
                  <a:lnTo>
                    <a:pt x="835" y="2107"/>
                  </a:lnTo>
                  <a:lnTo>
                    <a:pt x="735" y="2077"/>
                  </a:lnTo>
                  <a:lnTo>
                    <a:pt x="640" y="2042"/>
                  </a:lnTo>
                  <a:lnTo>
                    <a:pt x="550" y="1997"/>
                  </a:lnTo>
                  <a:lnTo>
                    <a:pt x="460" y="1942"/>
                  </a:lnTo>
                  <a:lnTo>
                    <a:pt x="380" y="1882"/>
                  </a:lnTo>
                  <a:lnTo>
                    <a:pt x="305" y="1813"/>
                  </a:lnTo>
                  <a:lnTo>
                    <a:pt x="240" y="1738"/>
                  </a:lnTo>
                  <a:lnTo>
                    <a:pt x="180" y="1658"/>
                  </a:lnTo>
                  <a:lnTo>
                    <a:pt x="125" y="1568"/>
                  </a:lnTo>
                  <a:lnTo>
                    <a:pt x="80" y="1478"/>
                  </a:lnTo>
                  <a:lnTo>
                    <a:pt x="45" y="1378"/>
                  </a:lnTo>
                  <a:lnTo>
                    <a:pt x="20" y="1278"/>
                  </a:lnTo>
                  <a:lnTo>
                    <a:pt x="5" y="1174"/>
                  </a:lnTo>
                  <a:lnTo>
                    <a:pt x="0" y="1064"/>
                  </a:lnTo>
                  <a:lnTo>
                    <a:pt x="5" y="954"/>
                  </a:lnTo>
                  <a:lnTo>
                    <a:pt x="20" y="849"/>
                  </a:lnTo>
                  <a:lnTo>
                    <a:pt x="45" y="749"/>
                  </a:lnTo>
                  <a:lnTo>
                    <a:pt x="80" y="649"/>
                  </a:lnTo>
                  <a:lnTo>
                    <a:pt x="125" y="554"/>
                  </a:lnTo>
                  <a:lnTo>
                    <a:pt x="180" y="470"/>
                  </a:lnTo>
                  <a:lnTo>
                    <a:pt x="240" y="385"/>
                  </a:lnTo>
                  <a:lnTo>
                    <a:pt x="305" y="310"/>
                  </a:lnTo>
                  <a:lnTo>
                    <a:pt x="380" y="245"/>
                  </a:lnTo>
                  <a:lnTo>
                    <a:pt x="460" y="180"/>
                  </a:lnTo>
                  <a:lnTo>
                    <a:pt x="550" y="130"/>
                  </a:lnTo>
                  <a:lnTo>
                    <a:pt x="640" y="85"/>
                  </a:lnTo>
                  <a:lnTo>
                    <a:pt x="735" y="45"/>
                  </a:lnTo>
                  <a:lnTo>
                    <a:pt x="835" y="20"/>
                  </a:lnTo>
                  <a:lnTo>
                    <a:pt x="940" y="5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FCD3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01" name="Freeform 233"/>
            <p:cNvSpPr>
              <a:spLocks/>
            </p:cNvSpPr>
            <p:nvPr/>
          </p:nvSpPr>
          <p:spPr bwMode="auto">
            <a:xfrm>
              <a:off x="5080000" y="3109435"/>
              <a:ext cx="1339850" cy="1364067"/>
            </a:xfrm>
            <a:custGeom>
              <a:avLst/>
              <a:gdLst/>
              <a:ahLst/>
              <a:cxnLst>
                <a:cxn ang="0">
                  <a:pos x="1055" y="0"/>
                </a:cxn>
                <a:cxn ang="0">
                  <a:pos x="1265" y="25"/>
                </a:cxn>
                <a:cxn ang="0">
                  <a:pos x="1465" y="85"/>
                </a:cxn>
                <a:cxn ang="0">
                  <a:pos x="1645" y="185"/>
                </a:cxn>
                <a:cxn ang="0">
                  <a:pos x="1800" y="315"/>
                </a:cxn>
                <a:cxn ang="0">
                  <a:pos x="1930" y="475"/>
                </a:cxn>
                <a:cxn ang="0">
                  <a:pos x="2025" y="654"/>
                </a:cxn>
                <a:cxn ang="0">
                  <a:pos x="2090" y="854"/>
                </a:cxn>
                <a:cxn ang="0">
                  <a:pos x="2110" y="1074"/>
                </a:cxn>
                <a:cxn ang="0">
                  <a:pos x="2105" y="1179"/>
                </a:cxn>
                <a:cxn ang="0">
                  <a:pos x="2060" y="1388"/>
                </a:cxn>
                <a:cxn ang="0">
                  <a:pos x="1980" y="1578"/>
                </a:cxn>
                <a:cxn ang="0">
                  <a:pos x="1870" y="1753"/>
                </a:cxn>
                <a:cxn ang="0">
                  <a:pos x="1725" y="1897"/>
                </a:cxn>
                <a:cxn ang="0">
                  <a:pos x="1555" y="2012"/>
                </a:cxn>
                <a:cxn ang="0">
                  <a:pos x="1370" y="2092"/>
                </a:cxn>
                <a:cxn ang="0">
                  <a:pos x="1160" y="2137"/>
                </a:cxn>
                <a:cxn ang="0">
                  <a:pos x="1055" y="2142"/>
                </a:cxn>
                <a:cxn ang="0">
                  <a:pos x="845" y="2117"/>
                </a:cxn>
                <a:cxn ang="0">
                  <a:pos x="645" y="2057"/>
                </a:cxn>
                <a:cxn ang="0">
                  <a:pos x="465" y="1957"/>
                </a:cxn>
                <a:cxn ang="0">
                  <a:pos x="310" y="1828"/>
                </a:cxn>
                <a:cxn ang="0">
                  <a:pos x="180" y="1668"/>
                </a:cxn>
                <a:cxn ang="0">
                  <a:pos x="85" y="1488"/>
                </a:cxn>
                <a:cxn ang="0">
                  <a:pos x="20" y="1288"/>
                </a:cxn>
                <a:cxn ang="0">
                  <a:pos x="0" y="1074"/>
                </a:cxn>
                <a:cxn ang="0">
                  <a:pos x="5" y="964"/>
                </a:cxn>
                <a:cxn ang="0">
                  <a:pos x="45" y="754"/>
                </a:cxn>
                <a:cxn ang="0">
                  <a:pos x="125" y="564"/>
                </a:cxn>
                <a:cxn ang="0">
                  <a:pos x="240" y="390"/>
                </a:cxn>
                <a:cxn ang="0">
                  <a:pos x="385" y="245"/>
                </a:cxn>
                <a:cxn ang="0">
                  <a:pos x="550" y="130"/>
                </a:cxn>
                <a:cxn ang="0">
                  <a:pos x="740" y="50"/>
                </a:cxn>
                <a:cxn ang="0">
                  <a:pos x="945" y="10"/>
                </a:cxn>
                <a:cxn ang="0">
                  <a:pos x="1055" y="0"/>
                </a:cxn>
              </a:cxnLst>
              <a:rect l="0" t="0" r="r" b="b"/>
              <a:pathLst>
                <a:path w="2110" h="2142">
                  <a:moveTo>
                    <a:pt x="1055" y="0"/>
                  </a:moveTo>
                  <a:lnTo>
                    <a:pt x="1055" y="0"/>
                  </a:lnTo>
                  <a:lnTo>
                    <a:pt x="1160" y="10"/>
                  </a:lnTo>
                  <a:lnTo>
                    <a:pt x="1265" y="25"/>
                  </a:lnTo>
                  <a:lnTo>
                    <a:pt x="1370" y="50"/>
                  </a:lnTo>
                  <a:lnTo>
                    <a:pt x="1465" y="85"/>
                  </a:lnTo>
                  <a:lnTo>
                    <a:pt x="1555" y="130"/>
                  </a:lnTo>
                  <a:lnTo>
                    <a:pt x="1645" y="185"/>
                  </a:lnTo>
                  <a:lnTo>
                    <a:pt x="1725" y="245"/>
                  </a:lnTo>
                  <a:lnTo>
                    <a:pt x="1800" y="315"/>
                  </a:lnTo>
                  <a:lnTo>
                    <a:pt x="1870" y="390"/>
                  </a:lnTo>
                  <a:lnTo>
                    <a:pt x="1930" y="475"/>
                  </a:lnTo>
                  <a:lnTo>
                    <a:pt x="1980" y="564"/>
                  </a:lnTo>
                  <a:lnTo>
                    <a:pt x="2025" y="654"/>
                  </a:lnTo>
                  <a:lnTo>
                    <a:pt x="2060" y="754"/>
                  </a:lnTo>
                  <a:lnTo>
                    <a:pt x="2090" y="854"/>
                  </a:lnTo>
                  <a:lnTo>
                    <a:pt x="2105" y="964"/>
                  </a:lnTo>
                  <a:lnTo>
                    <a:pt x="2110" y="1074"/>
                  </a:lnTo>
                  <a:lnTo>
                    <a:pt x="2105" y="1179"/>
                  </a:lnTo>
                  <a:lnTo>
                    <a:pt x="2090" y="1288"/>
                  </a:lnTo>
                  <a:lnTo>
                    <a:pt x="2060" y="1388"/>
                  </a:lnTo>
                  <a:lnTo>
                    <a:pt x="2025" y="1488"/>
                  </a:lnTo>
                  <a:lnTo>
                    <a:pt x="1980" y="1578"/>
                  </a:lnTo>
                  <a:lnTo>
                    <a:pt x="1930" y="1668"/>
                  </a:lnTo>
                  <a:lnTo>
                    <a:pt x="1870" y="1753"/>
                  </a:lnTo>
                  <a:lnTo>
                    <a:pt x="1800" y="1828"/>
                  </a:lnTo>
                  <a:lnTo>
                    <a:pt x="1725" y="1897"/>
                  </a:lnTo>
                  <a:lnTo>
                    <a:pt x="1645" y="1957"/>
                  </a:lnTo>
                  <a:lnTo>
                    <a:pt x="1555" y="2012"/>
                  </a:lnTo>
                  <a:lnTo>
                    <a:pt x="1465" y="2057"/>
                  </a:lnTo>
                  <a:lnTo>
                    <a:pt x="1370" y="2092"/>
                  </a:lnTo>
                  <a:lnTo>
                    <a:pt x="1265" y="2117"/>
                  </a:lnTo>
                  <a:lnTo>
                    <a:pt x="1160" y="2137"/>
                  </a:lnTo>
                  <a:lnTo>
                    <a:pt x="1055" y="2142"/>
                  </a:lnTo>
                  <a:lnTo>
                    <a:pt x="945" y="2137"/>
                  </a:lnTo>
                  <a:lnTo>
                    <a:pt x="845" y="2117"/>
                  </a:lnTo>
                  <a:lnTo>
                    <a:pt x="740" y="2092"/>
                  </a:lnTo>
                  <a:lnTo>
                    <a:pt x="645" y="2057"/>
                  </a:lnTo>
                  <a:lnTo>
                    <a:pt x="550" y="2012"/>
                  </a:lnTo>
                  <a:lnTo>
                    <a:pt x="465" y="1957"/>
                  </a:lnTo>
                  <a:lnTo>
                    <a:pt x="385" y="1897"/>
                  </a:lnTo>
                  <a:lnTo>
                    <a:pt x="310" y="1828"/>
                  </a:lnTo>
                  <a:lnTo>
                    <a:pt x="240" y="1753"/>
                  </a:lnTo>
                  <a:lnTo>
                    <a:pt x="180" y="1668"/>
                  </a:lnTo>
                  <a:lnTo>
                    <a:pt x="125" y="1578"/>
                  </a:lnTo>
                  <a:lnTo>
                    <a:pt x="85" y="1488"/>
                  </a:lnTo>
                  <a:lnTo>
                    <a:pt x="45" y="1388"/>
                  </a:lnTo>
                  <a:lnTo>
                    <a:pt x="20" y="1288"/>
                  </a:lnTo>
                  <a:lnTo>
                    <a:pt x="5" y="1179"/>
                  </a:lnTo>
                  <a:lnTo>
                    <a:pt x="0" y="1074"/>
                  </a:lnTo>
                  <a:lnTo>
                    <a:pt x="5" y="964"/>
                  </a:lnTo>
                  <a:lnTo>
                    <a:pt x="20" y="854"/>
                  </a:lnTo>
                  <a:lnTo>
                    <a:pt x="45" y="754"/>
                  </a:lnTo>
                  <a:lnTo>
                    <a:pt x="85" y="654"/>
                  </a:lnTo>
                  <a:lnTo>
                    <a:pt x="125" y="564"/>
                  </a:lnTo>
                  <a:lnTo>
                    <a:pt x="180" y="475"/>
                  </a:lnTo>
                  <a:lnTo>
                    <a:pt x="240" y="390"/>
                  </a:lnTo>
                  <a:lnTo>
                    <a:pt x="310" y="315"/>
                  </a:lnTo>
                  <a:lnTo>
                    <a:pt x="385" y="245"/>
                  </a:lnTo>
                  <a:lnTo>
                    <a:pt x="465" y="185"/>
                  </a:lnTo>
                  <a:lnTo>
                    <a:pt x="550" y="130"/>
                  </a:lnTo>
                  <a:lnTo>
                    <a:pt x="645" y="85"/>
                  </a:lnTo>
                  <a:lnTo>
                    <a:pt x="740" y="50"/>
                  </a:lnTo>
                  <a:lnTo>
                    <a:pt x="845" y="25"/>
                  </a:lnTo>
                  <a:lnTo>
                    <a:pt x="945" y="10"/>
                  </a:lnTo>
                  <a:lnTo>
                    <a:pt x="1055" y="0"/>
                  </a:lnTo>
                  <a:close/>
                </a:path>
              </a:pathLst>
            </a:custGeom>
            <a:solidFill>
              <a:srgbClr val="FCCC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02" name="Freeform 232"/>
            <p:cNvSpPr>
              <a:spLocks/>
            </p:cNvSpPr>
            <p:nvPr/>
          </p:nvSpPr>
          <p:spPr bwMode="auto">
            <a:xfrm>
              <a:off x="5073650" y="3106251"/>
              <a:ext cx="1346200" cy="1367251"/>
            </a:xfrm>
            <a:custGeom>
              <a:avLst/>
              <a:gdLst/>
              <a:ahLst/>
              <a:cxnLst>
                <a:cxn ang="0">
                  <a:pos x="1060" y="0"/>
                </a:cxn>
                <a:cxn ang="0">
                  <a:pos x="1275" y="20"/>
                </a:cxn>
                <a:cxn ang="0">
                  <a:pos x="1475" y="85"/>
                </a:cxn>
                <a:cxn ang="0">
                  <a:pos x="1655" y="185"/>
                </a:cxn>
                <a:cxn ang="0">
                  <a:pos x="1810" y="315"/>
                </a:cxn>
                <a:cxn ang="0">
                  <a:pos x="1940" y="475"/>
                </a:cxn>
                <a:cxn ang="0">
                  <a:pos x="2040" y="659"/>
                </a:cxn>
                <a:cxn ang="0">
                  <a:pos x="2100" y="859"/>
                </a:cxn>
                <a:cxn ang="0">
                  <a:pos x="2120" y="1074"/>
                </a:cxn>
                <a:cxn ang="0">
                  <a:pos x="2115" y="1184"/>
                </a:cxn>
                <a:cxn ang="0">
                  <a:pos x="2075" y="1393"/>
                </a:cxn>
                <a:cxn ang="0">
                  <a:pos x="1995" y="1588"/>
                </a:cxn>
                <a:cxn ang="0">
                  <a:pos x="1880" y="1758"/>
                </a:cxn>
                <a:cxn ang="0">
                  <a:pos x="1735" y="1902"/>
                </a:cxn>
                <a:cxn ang="0">
                  <a:pos x="1565" y="2017"/>
                </a:cxn>
                <a:cxn ang="0">
                  <a:pos x="1375" y="2102"/>
                </a:cxn>
                <a:cxn ang="0">
                  <a:pos x="1170" y="2142"/>
                </a:cxn>
                <a:cxn ang="0">
                  <a:pos x="1060" y="2147"/>
                </a:cxn>
                <a:cxn ang="0">
                  <a:pos x="850" y="2127"/>
                </a:cxn>
                <a:cxn ang="0">
                  <a:pos x="650" y="2062"/>
                </a:cxn>
                <a:cxn ang="0">
                  <a:pos x="470" y="1967"/>
                </a:cxn>
                <a:cxn ang="0">
                  <a:pos x="310" y="1833"/>
                </a:cxn>
                <a:cxn ang="0">
                  <a:pos x="185" y="1673"/>
                </a:cxn>
                <a:cxn ang="0">
                  <a:pos x="85" y="1493"/>
                </a:cxn>
                <a:cxn ang="0">
                  <a:pos x="25" y="1288"/>
                </a:cxn>
                <a:cxn ang="0">
                  <a:pos x="0" y="1074"/>
                </a:cxn>
                <a:cxn ang="0">
                  <a:pos x="5" y="964"/>
                </a:cxn>
                <a:cxn ang="0">
                  <a:pos x="50" y="754"/>
                </a:cxn>
                <a:cxn ang="0">
                  <a:pos x="130" y="564"/>
                </a:cxn>
                <a:cxn ang="0">
                  <a:pos x="245" y="390"/>
                </a:cxn>
                <a:cxn ang="0">
                  <a:pos x="390" y="245"/>
                </a:cxn>
                <a:cxn ang="0">
                  <a:pos x="555" y="130"/>
                </a:cxn>
                <a:cxn ang="0">
                  <a:pos x="745" y="50"/>
                </a:cxn>
                <a:cxn ang="0">
                  <a:pos x="955" y="5"/>
                </a:cxn>
                <a:cxn ang="0">
                  <a:pos x="1060" y="0"/>
                </a:cxn>
              </a:cxnLst>
              <a:rect l="0" t="0" r="r" b="b"/>
              <a:pathLst>
                <a:path w="2120" h="2147">
                  <a:moveTo>
                    <a:pt x="1060" y="0"/>
                  </a:moveTo>
                  <a:lnTo>
                    <a:pt x="1060" y="0"/>
                  </a:lnTo>
                  <a:lnTo>
                    <a:pt x="1170" y="5"/>
                  </a:lnTo>
                  <a:lnTo>
                    <a:pt x="1275" y="20"/>
                  </a:lnTo>
                  <a:lnTo>
                    <a:pt x="1375" y="50"/>
                  </a:lnTo>
                  <a:lnTo>
                    <a:pt x="1475" y="85"/>
                  </a:lnTo>
                  <a:lnTo>
                    <a:pt x="1565" y="130"/>
                  </a:lnTo>
                  <a:lnTo>
                    <a:pt x="1655" y="185"/>
                  </a:lnTo>
                  <a:lnTo>
                    <a:pt x="1735" y="245"/>
                  </a:lnTo>
                  <a:lnTo>
                    <a:pt x="1810" y="315"/>
                  </a:lnTo>
                  <a:lnTo>
                    <a:pt x="1880" y="390"/>
                  </a:lnTo>
                  <a:lnTo>
                    <a:pt x="1940" y="475"/>
                  </a:lnTo>
                  <a:lnTo>
                    <a:pt x="1995" y="564"/>
                  </a:lnTo>
                  <a:lnTo>
                    <a:pt x="2040" y="659"/>
                  </a:lnTo>
                  <a:lnTo>
                    <a:pt x="2075" y="754"/>
                  </a:lnTo>
                  <a:lnTo>
                    <a:pt x="2100" y="859"/>
                  </a:lnTo>
                  <a:lnTo>
                    <a:pt x="2115" y="964"/>
                  </a:lnTo>
                  <a:lnTo>
                    <a:pt x="2120" y="1074"/>
                  </a:lnTo>
                  <a:lnTo>
                    <a:pt x="2115" y="1184"/>
                  </a:lnTo>
                  <a:lnTo>
                    <a:pt x="2100" y="1288"/>
                  </a:lnTo>
                  <a:lnTo>
                    <a:pt x="2075" y="1393"/>
                  </a:lnTo>
                  <a:lnTo>
                    <a:pt x="2040" y="1493"/>
                  </a:lnTo>
                  <a:lnTo>
                    <a:pt x="1995" y="1588"/>
                  </a:lnTo>
                  <a:lnTo>
                    <a:pt x="1940" y="1673"/>
                  </a:lnTo>
                  <a:lnTo>
                    <a:pt x="1880" y="1758"/>
                  </a:lnTo>
                  <a:lnTo>
                    <a:pt x="1810" y="1833"/>
                  </a:lnTo>
                  <a:lnTo>
                    <a:pt x="1735" y="1902"/>
                  </a:lnTo>
                  <a:lnTo>
                    <a:pt x="1655" y="1967"/>
                  </a:lnTo>
                  <a:lnTo>
                    <a:pt x="1565" y="2017"/>
                  </a:lnTo>
                  <a:lnTo>
                    <a:pt x="1475" y="2062"/>
                  </a:lnTo>
                  <a:lnTo>
                    <a:pt x="1375" y="2102"/>
                  </a:lnTo>
                  <a:lnTo>
                    <a:pt x="1275" y="2127"/>
                  </a:lnTo>
                  <a:lnTo>
                    <a:pt x="1170" y="2142"/>
                  </a:lnTo>
                  <a:lnTo>
                    <a:pt x="1060" y="2147"/>
                  </a:lnTo>
                  <a:lnTo>
                    <a:pt x="955" y="2142"/>
                  </a:lnTo>
                  <a:lnTo>
                    <a:pt x="850" y="2127"/>
                  </a:lnTo>
                  <a:lnTo>
                    <a:pt x="745" y="2102"/>
                  </a:lnTo>
                  <a:lnTo>
                    <a:pt x="650" y="2062"/>
                  </a:lnTo>
                  <a:lnTo>
                    <a:pt x="555" y="2017"/>
                  </a:lnTo>
                  <a:lnTo>
                    <a:pt x="470" y="1967"/>
                  </a:lnTo>
                  <a:lnTo>
                    <a:pt x="390" y="1902"/>
                  </a:lnTo>
                  <a:lnTo>
                    <a:pt x="310" y="1833"/>
                  </a:lnTo>
                  <a:lnTo>
                    <a:pt x="245" y="1758"/>
                  </a:lnTo>
                  <a:lnTo>
                    <a:pt x="185" y="1673"/>
                  </a:lnTo>
                  <a:lnTo>
                    <a:pt x="130" y="1588"/>
                  </a:lnTo>
                  <a:lnTo>
                    <a:pt x="85" y="1493"/>
                  </a:lnTo>
                  <a:lnTo>
                    <a:pt x="50" y="1393"/>
                  </a:lnTo>
                  <a:lnTo>
                    <a:pt x="25" y="1288"/>
                  </a:lnTo>
                  <a:lnTo>
                    <a:pt x="5" y="1184"/>
                  </a:lnTo>
                  <a:lnTo>
                    <a:pt x="0" y="1074"/>
                  </a:lnTo>
                  <a:lnTo>
                    <a:pt x="5" y="964"/>
                  </a:lnTo>
                  <a:lnTo>
                    <a:pt x="25" y="859"/>
                  </a:lnTo>
                  <a:lnTo>
                    <a:pt x="50" y="754"/>
                  </a:lnTo>
                  <a:lnTo>
                    <a:pt x="85" y="659"/>
                  </a:lnTo>
                  <a:lnTo>
                    <a:pt x="130" y="564"/>
                  </a:lnTo>
                  <a:lnTo>
                    <a:pt x="185" y="475"/>
                  </a:lnTo>
                  <a:lnTo>
                    <a:pt x="245" y="390"/>
                  </a:lnTo>
                  <a:lnTo>
                    <a:pt x="310" y="315"/>
                  </a:lnTo>
                  <a:lnTo>
                    <a:pt x="390" y="245"/>
                  </a:lnTo>
                  <a:lnTo>
                    <a:pt x="470" y="185"/>
                  </a:lnTo>
                  <a:lnTo>
                    <a:pt x="555" y="130"/>
                  </a:lnTo>
                  <a:lnTo>
                    <a:pt x="650" y="85"/>
                  </a:lnTo>
                  <a:lnTo>
                    <a:pt x="745" y="50"/>
                  </a:lnTo>
                  <a:lnTo>
                    <a:pt x="850" y="20"/>
                  </a:lnTo>
                  <a:lnTo>
                    <a:pt x="955" y="5"/>
                  </a:lnTo>
                  <a:lnTo>
                    <a:pt x="1060" y="0"/>
                  </a:lnTo>
                  <a:close/>
                </a:path>
              </a:pathLst>
            </a:custGeom>
            <a:solidFill>
              <a:srgbClr val="FCC7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03" name="Freeform 231"/>
            <p:cNvSpPr>
              <a:spLocks/>
            </p:cNvSpPr>
            <p:nvPr/>
          </p:nvSpPr>
          <p:spPr bwMode="auto">
            <a:xfrm>
              <a:off x="5070475" y="3103067"/>
              <a:ext cx="1352550" cy="1373620"/>
            </a:xfrm>
            <a:custGeom>
              <a:avLst/>
              <a:gdLst/>
              <a:ahLst/>
              <a:cxnLst>
                <a:cxn ang="0">
                  <a:pos x="1065" y="0"/>
                </a:cxn>
                <a:cxn ang="0">
                  <a:pos x="1280" y="20"/>
                </a:cxn>
                <a:cxn ang="0">
                  <a:pos x="1475" y="85"/>
                </a:cxn>
                <a:cxn ang="0">
                  <a:pos x="1660" y="185"/>
                </a:cxn>
                <a:cxn ang="0">
                  <a:pos x="1815" y="315"/>
                </a:cxn>
                <a:cxn ang="0">
                  <a:pos x="1945" y="475"/>
                </a:cxn>
                <a:cxn ang="0">
                  <a:pos x="2045" y="659"/>
                </a:cxn>
                <a:cxn ang="0">
                  <a:pos x="2105" y="859"/>
                </a:cxn>
                <a:cxn ang="0">
                  <a:pos x="2130" y="1079"/>
                </a:cxn>
                <a:cxn ang="0">
                  <a:pos x="2125" y="1189"/>
                </a:cxn>
                <a:cxn ang="0">
                  <a:pos x="2080" y="1398"/>
                </a:cxn>
                <a:cxn ang="0">
                  <a:pos x="2000" y="1593"/>
                </a:cxn>
                <a:cxn ang="0">
                  <a:pos x="1885" y="1763"/>
                </a:cxn>
                <a:cxn ang="0">
                  <a:pos x="1740" y="1912"/>
                </a:cxn>
                <a:cxn ang="0">
                  <a:pos x="1570" y="2027"/>
                </a:cxn>
                <a:cxn ang="0">
                  <a:pos x="1380" y="2107"/>
                </a:cxn>
                <a:cxn ang="0">
                  <a:pos x="1170" y="2152"/>
                </a:cxn>
                <a:cxn ang="0">
                  <a:pos x="1065" y="2157"/>
                </a:cxn>
                <a:cxn ang="0">
                  <a:pos x="850" y="2137"/>
                </a:cxn>
                <a:cxn ang="0">
                  <a:pos x="650" y="2072"/>
                </a:cxn>
                <a:cxn ang="0">
                  <a:pos x="470" y="1972"/>
                </a:cxn>
                <a:cxn ang="0">
                  <a:pos x="310" y="1843"/>
                </a:cxn>
                <a:cxn ang="0">
                  <a:pos x="180" y="1683"/>
                </a:cxn>
                <a:cxn ang="0">
                  <a:pos x="80" y="1498"/>
                </a:cxn>
                <a:cxn ang="0">
                  <a:pos x="20" y="1293"/>
                </a:cxn>
                <a:cxn ang="0">
                  <a:pos x="0" y="1079"/>
                </a:cxn>
                <a:cxn ang="0">
                  <a:pos x="5" y="969"/>
                </a:cxn>
                <a:cxn ang="0">
                  <a:pos x="45" y="759"/>
                </a:cxn>
                <a:cxn ang="0">
                  <a:pos x="125" y="564"/>
                </a:cxn>
                <a:cxn ang="0">
                  <a:pos x="240" y="390"/>
                </a:cxn>
                <a:cxn ang="0">
                  <a:pos x="385" y="245"/>
                </a:cxn>
                <a:cxn ang="0">
                  <a:pos x="555" y="130"/>
                </a:cxn>
                <a:cxn ang="0">
                  <a:pos x="745" y="45"/>
                </a:cxn>
                <a:cxn ang="0">
                  <a:pos x="955" y="5"/>
                </a:cxn>
                <a:cxn ang="0">
                  <a:pos x="1065" y="0"/>
                </a:cxn>
              </a:cxnLst>
              <a:rect l="0" t="0" r="r" b="b"/>
              <a:pathLst>
                <a:path w="2130" h="2157">
                  <a:moveTo>
                    <a:pt x="1065" y="0"/>
                  </a:moveTo>
                  <a:lnTo>
                    <a:pt x="1065" y="0"/>
                  </a:lnTo>
                  <a:lnTo>
                    <a:pt x="1170" y="5"/>
                  </a:lnTo>
                  <a:lnTo>
                    <a:pt x="1280" y="20"/>
                  </a:lnTo>
                  <a:lnTo>
                    <a:pt x="1380" y="45"/>
                  </a:lnTo>
                  <a:lnTo>
                    <a:pt x="1475" y="85"/>
                  </a:lnTo>
                  <a:lnTo>
                    <a:pt x="1570" y="130"/>
                  </a:lnTo>
                  <a:lnTo>
                    <a:pt x="1660" y="185"/>
                  </a:lnTo>
                  <a:lnTo>
                    <a:pt x="1740" y="245"/>
                  </a:lnTo>
                  <a:lnTo>
                    <a:pt x="1815" y="315"/>
                  </a:lnTo>
                  <a:lnTo>
                    <a:pt x="1885" y="390"/>
                  </a:lnTo>
                  <a:lnTo>
                    <a:pt x="1945" y="475"/>
                  </a:lnTo>
                  <a:lnTo>
                    <a:pt x="2000" y="564"/>
                  </a:lnTo>
                  <a:lnTo>
                    <a:pt x="2045" y="659"/>
                  </a:lnTo>
                  <a:lnTo>
                    <a:pt x="2080" y="759"/>
                  </a:lnTo>
                  <a:lnTo>
                    <a:pt x="2105" y="859"/>
                  </a:lnTo>
                  <a:lnTo>
                    <a:pt x="2125" y="969"/>
                  </a:lnTo>
                  <a:lnTo>
                    <a:pt x="2130" y="1079"/>
                  </a:lnTo>
                  <a:lnTo>
                    <a:pt x="2125" y="1189"/>
                  </a:lnTo>
                  <a:lnTo>
                    <a:pt x="2105" y="1293"/>
                  </a:lnTo>
                  <a:lnTo>
                    <a:pt x="2080" y="1398"/>
                  </a:lnTo>
                  <a:lnTo>
                    <a:pt x="2045" y="1498"/>
                  </a:lnTo>
                  <a:lnTo>
                    <a:pt x="2000" y="1593"/>
                  </a:lnTo>
                  <a:lnTo>
                    <a:pt x="1945" y="1683"/>
                  </a:lnTo>
                  <a:lnTo>
                    <a:pt x="1885" y="1763"/>
                  </a:lnTo>
                  <a:lnTo>
                    <a:pt x="1815" y="1843"/>
                  </a:lnTo>
                  <a:lnTo>
                    <a:pt x="1740" y="1912"/>
                  </a:lnTo>
                  <a:lnTo>
                    <a:pt x="1660" y="1972"/>
                  </a:lnTo>
                  <a:lnTo>
                    <a:pt x="1570" y="2027"/>
                  </a:lnTo>
                  <a:lnTo>
                    <a:pt x="1475" y="2072"/>
                  </a:lnTo>
                  <a:lnTo>
                    <a:pt x="1380" y="2107"/>
                  </a:lnTo>
                  <a:lnTo>
                    <a:pt x="1280" y="2137"/>
                  </a:lnTo>
                  <a:lnTo>
                    <a:pt x="1170" y="2152"/>
                  </a:lnTo>
                  <a:lnTo>
                    <a:pt x="1065" y="2157"/>
                  </a:lnTo>
                  <a:lnTo>
                    <a:pt x="955" y="2152"/>
                  </a:lnTo>
                  <a:lnTo>
                    <a:pt x="850" y="2137"/>
                  </a:lnTo>
                  <a:lnTo>
                    <a:pt x="745" y="2107"/>
                  </a:lnTo>
                  <a:lnTo>
                    <a:pt x="650" y="2072"/>
                  </a:lnTo>
                  <a:lnTo>
                    <a:pt x="555" y="2027"/>
                  </a:lnTo>
                  <a:lnTo>
                    <a:pt x="470" y="1972"/>
                  </a:lnTo>
                  <a:lnTo>
                    <a:pt x="385" y="1912"/>
                  </a:lnTo>
                  <a:lnTo>
                    <a:pt x="310" y="1843"/>
                  </a:lnTo>
                  <a:lnTo>
                    <a:pt x="240" y="1763"/>
                  </a:lnTo>
                  <a:lnTo>
                    <a:pt x="180" y="1683"/>
                  </a:lnTo>
                  <a:lnTo>
                    <a:pt x="125" y="1593"/>
                  </a:lnTo>
                  <a:lnTo>
                    <a:pt x="80" y="1498"/>
                  </a:lnTo>
                  <a:lnTo>
                    <a:pt x="45" y="1398"/>
                  </a:lnTo>
                  <a:lnTo>
                    <a:pt x="20" y="1293"/>
                  </a:lnTo>
                  <a:lnTo>
                    <a:pt x="5" y="1189"/>
                  </a:lnTo>
                  <a:lnTo>
                    <a:pt x="0" y="1079"/>
                  </a:lnTo>
                  <a:lnTo>
                    <a:pt x="5" y="969"/>
                  </a:lnTo>
                  <a:lnTo>
                    <a:pt x="20" y="859"/>
                  </a:lnTo>
                  <a:lnTo>
                    <a:pt x="45" y="759"/>
                  </a:lnTo>
                  <a:lnTo>
                    <a:pt x="80" y="659"/>
                  </a:lnTo>
                  <a:lnTo>
                    <a:pt x="125" y="564"/>
                  </a:lnTo>
                  <a:lnTo>
                    <a:pt x="180" y="475"/>
                  </a:lnTo>
                  <a:lnTo>
                    <a:pt x="240" y="390"/>
                  </a:lnTo>
                  <a:lnTo>
                    <a:pt x="310" y="315"/>
                  </a:lnTo>
                  <a:lnTo>
                    <a:pt x="385" y="245"/>
                  </a:lnTo>
                  <a:lnTo>
                    <a:pt x="470" y="185"/>
                  </a:lnTo>
                  <a:lnTo>
                    <a:pt x="555" y="130"/>
                  </a:lnTo>
                  <a:lnTo>
                    <a:pt x="650" y="85"/>
                  </a:lnTo>
                  <a:lnTo>
                    <a:pt x="745" y="45"/>
                  </a:lnTo>
                  <a:lnTo>
                    <a:pt x="850" y="20"/>
                  </a:lnTo>
                  <a:lnTo>
                    <a:pt x="955" y="5"/>
                  </a:lnTo>
                  <a:lnTo>
                    <a:pt x="1065" y="0"/>
                  </a:lnTo>
                  <a:close/>
                </a:path>
              </a:pathLst>
            </a:custGeom>
            <a:solidFill>
              <a:srgbClr val="FCC0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04" name="Freeform 230"/>
            <p:cNvSpPr>
              <a:spLocks/>
            </p:cNvSpPr>
            <p:nvPr/>
          </p:nvSpPr>
          <p:spPr bwMode="auto">
            <a:xfrm>
              <a:off x="5064125" y="3096698"/>
              <a:ext cx="1358900" cy="1383172"/>
            </a:xfrm>
            <a:custGeom>
              <a:avLst/>
              <a:gdLst/>
              <a:ahLst/>
              <a:cxnLst>
                <a:cxn ang="0">
                  <a:pos x="1070" y="0"/>
                </a:cxn>
                <a:cxn ang="0">
                  <a:pos x="1285" y="25"/>
                </a:cxn>
                <a:cxn ang="0">
                  <a:pos x="1485" y="85"/>
                </a:cxn>
                <a:cxn ang="0">
                  <a:pos x="1670" y="185"/>
                </a:cxn>
                <a:cxn ang="0">
                  <a:pos x="1825" y="320"/>
                </a:cxn>
                <a:cxn ang="0">
                  <a:pos x="1955" y="480"/>
                </a:cxn>
                <a:cxn ang="0">
                  <a:pos x="2055" y="664"/>
                </a:cxn>
                <a:cxn ang="0">
                  <a:pos x="2120" y="869"/>
                </a:cxn>
                <a:cxn ang="0">
                  <a:pos x="2140" y="1089"/>
                </a:cxn>
                <a:cxn ang="0">
                  <a:pos x="2135" y="1199"/>
                </a:cxn>
                <a:cxn ang="0">
                  <a:pos x="2095" y="1408"/>
                </a:cxn>
                <a:cxn ang="0">
                  <a:pos x="2010" y="1603"/>
                </a:cxn>
                <a:cxn ang="0">
                  <a:pos x="1895" y="1778"/>
                </a:cxn>
                <a:cxn ang="0">
                  <a:pos x="1750" y="1922"/>
                </a:cxn>
                <a:cxn ang="0">
                  <a:pos x="1580" y="2037"/>
                </a:cxn>
                <a:cxn ang="0">
                  <a:pos x="1390" y="2122"/>
                </a:cxn>
                <a:cxn ang="0">
                  <a:pos x="1180" y="2167"/>
                </a:cxn>
                <a:cxn ang="0">
                  <a:pos x="1070" y="2172"/>
                </a:cxn>
                <a:cxn ang="0">
                  <a:pos x="855" y="2147"/>
                </a:cxn>
                <a:cxn ang="0">
                  <a:pos x="655" y="2087"/>
                </a:cxn>
                <a:cxn ang="0">
                  <a:pos x="470" y="1987"/>
                </a:cxn>
                <a:cxn ang="0">
                  <a:pos x="315" y="1853"/>
                </a:cxn>
                <a:cxn ang="0">
                  <a:pos x="185" y="1693"/>
                </a:cxn>
                <a:cxn ang="0">
                  <a:pos x="85" y="1508"/>
                </a:cxn>
                <a:cxn ang="0">
                  <a:pos x="20" y="1303"/>
                </a:cxn>
                <a:cxn ang="0">
                  <a:pos x="0" y="1089"/>
                </a:cxn>
                <a:cxn ang="0">
                  <a:pos x="5" y="974"/>
                </a:cxn>
                <a:cxn ang="0">
                  <a:pos x="50" y="764"/>
                </a:cxn>
                <a:cxn ang="0">
                  <a:pos x="130" y="569"/>
                </a:cxn>
                <a:cxn ang="0">
                  <a:pos x="245" y="395"/>
                </a:cxn>
                <a:cxn ang="0">
                  <a:pos x="390" y="250"/>
                </a:cxn>
                <a:cxn ang="0">
                  <a:pos x="560" y="135"/>
                </a:cxn>
                <a:cxn ang="0">
                  <a:pos x="750" y="50"/>
                </a:cxn>
                <a:cxn ang="0">
                  <a:pos x="960" y="5"/>
                </a:cxn>
                <a:cxn ang="0">
                  <a:pos x="1070" y="0"/>
                </a:cxn>
              </a:cxnLst>
              <a:rect l="0" t="0" r="r" b="b"/>
              <a:pathLst>
                <a:path w="2140" h="2172">
                  <a:moveTo>
                    <a:pt x="1070" y="0"/>
                  </a:moveTo>
                  <a:lnTo>
                    <a:pt x="1070" y="0"/>
                  </a:lnTo>
                  <a:lnTo>
                    <a:pt x="1180" y="5"/>
                  </a:lnTo>
                  <a:lnTo>
                    <a:pt x="1285" y="25"/>
                  </a:lnTo>
                  <a:lnTo>
                    <a:pt x="1390" y="50"/>
                  </a:lnTo>
                  <a:lnTo>
                    <a:pt x="1485" y="85"/>
                  </a:lnTo>
                  <a:lnTo>
                    <a:pt x="1580" y="135"/>
                  </a:lnTo>
                  <a:lnTo>
                    <a:pt x="1670" y="185"/>
                  </a:lnTo>
                  <a:lnTo>
                    <a:pt x="1750" y="250"/>
                  </a:lnTo>
                  <a:lnTo>
                    <a:pt x="1825" y="320"/>
                  </a:lnTo>
                  <a:lnTo>
                    <a:pt x="1895" y="395"/>
                  </a:lnTo>
                  <a:lnTo>
                    <a:pt x="1955" y="480"/>
                  </a:lnTo>
                  <a:lnTo>
                    <a:pt x="2010" y="569"/>
                  </a:lnTo>
                  <a:lnTo>
                    <a:pt x="2055" y="664"/>
                  </a:lnTo>
                  <a:lnTo>
                    <a:pt x="2095" y="764"/>
                  </a:lnTo>
                  <a:lnTo>
                    <a:pt x="2120" y="869"/>
                  </a:lnTo>
                  <a:lnTo>
                    <a:pt x="2135" y="974"/>
                  </a:lnTo>
                  <a:lnTo>
                    <a:pt x="2140" y="1089"/>
                  </a:lnTo>
                  <a:lnTo>
                    <a:pt x="2135" y="1199"/>
                  </a:lnTo>
                  <a:lnTo>
                    <a:pt x="2120" y="1303"/>
                  </a:lnTo>
                  <a:lnTo>
                    <a:pt x="2095" y="1408"/>
                  </a:lnTo>
                  <a:lnTo>
                    <a:pt x="2055" y="1508"/>
                  </a:lnTo>
                  <a:lnTo>
                    <a:pt x="2010" y="1603"/>
                  </a:lnTo>
                  <a:lnTo>
                    <a:pt x="1955" y="1693"/>
                  </a:lnTo>
                  <a:lnTo>
                    <a:pt x="1895" y="1778"/>
                  </a:lnTo>
                  <a:lnTo>
                    <a:pt x="1825" y="1853"/>
                  </a:lnTo>
                  <a:lnTo>
                    <a:pt x="1750" y="1922"/>
                  </a:lnTo>
                  <a:lnTo>
                    <a:pt x="1670" y="1987"/>
                  </a:lnTo>
                  <a:lnTo>
                    <a:pt x="1580" y="2037"/>
                  </a:lnTo>
                  <a:lnTo>
                    <a:pt x="1485" y="2087"/>
                  </a:lnTo>
                  <a:lnTo>
                    <a:pt x="1390" y="2122"/>
                  </a:lnTo>
                  <a:lnTo>
                    <a:pt x="1285" y="2147"/>
                  </a:lnTo>
                  <a:lnTo>
                    <a:pt x="1180" y="2167"/>
                  </a:lnTo>
                  <a:lnTo>
                    <a:pt x="1070" y="2172"/>
                  </a:lnTo>
                  <a:lnTo>
                    <a:pt x="960" y="2167"/>
                  </a:lnTo>
                  <a:lnTo>
                    <a:pt x="855" y="2147"/>
                  </a:lnTo>
                  <a:lnTo>
                    <a:pt x="750" y="2122"/>
                  </a:lnTo>
                  <a:lnTo>
                    <a:pt x="655" y="2087"/>
                  </a:lnTo>
                  <a:lnTo>
                    <a:pt x="560" y="2037"/>
                  </a:lnTo>
                  <a:lnTo>
                    <a:pt x="470" y="1987"/>
                  </a:lnTo>
                  <a:lnTo>
                    <a:pt x="390" y="1922"/>
                  </a:lnTo>
                  <a:lnTo>
                    <a:pt x="315" y="1853"/>
                  </a:lnTo>
                  <a:lnTo>
                    <a:pt x="245" y="1778"/>
                  </a:lnTo>
                  <a:lnTo>
                    <a:pt x="185" y="1693"/>
                  </a:lnTo>
                  <a:lnTo>
                    <a:pt x="130" y="1603"/>
                  </a:lnTo>
                  <a:lnTo>
                    <a:pt x="85" y="1508"/>
                  </a:lnTo>
                  <a:lnTo>
                    <a:pt x="50" y="1408"/>
                  </a:lnTo>
                  <a:lnTo>
                    <a:pt x="20" y="1303"/>
                  </a:lnTo>
                  <a:lnTo>
                    <a:pt x="5" y="1199"/>
                  </a:lnTo>
                  <a:lnTo>
                    <a:pt x="0" y="1089"/>
                  </a:lnTo>
                  <a:lnTo>
                    <a:pt x="5" y="974"/>
                  </a:lnTo>
                  <a:lnTo>
                    <a:pt x="20" y="869"/>
                  </a:lnTo>
                  <a:lnTo>
                    <a:pt x="50" y="764"/>
                  </a:lnTo>
                  <a:lnTo>
                    <a:pt x="85" y="664"/>
                  </a:lnTo>
                  <a:lnTo>
                    <a:pt x="130" y="569"/>
                  </a:lnTo>
                  <a:lnTo>
                    <a:pt x="185" y="480"/>
                  </a:lnTo>
                  <a:lnTo>
                    <a:pt x="245" y="395"/>
                  </a:lnTo>
                  <a:lnTo>
                    <a:pt x="315" y="320"/>
                  </a:lnTo>
                  <a:lnTo>
                    <a:pt x="390" y="250"/>
                  </a:lnTo>
                  <a:lnTo>
                    <a:pt x="470" y="185"/>
                  </a:lnTo>
                  <a:lnTo>
                    <a:pt x="560" y="135"/>
                  </a:lnTo>
                  <a:lnTo>
                    <a:pt x="655" y="85"/>
                  </a:lnTo>
                  <a:lnTo>
                    <a:pt x="750" y="50"/>
                  </a:lnTo>
                  <a:lnTo>
                    <a:pt x="855" y="25"/>
                  </a:lnTo>
                  <a:lnTo>
                    <a:pt x="960" y="5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rgbClr val="FAB6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05" name="Freeform 229"/>
            <p:cNvSpPr>
              <a:spLocks/>
            </p:cNvSpPr>
            <p:nvPr/>
          </p:nvSpPr>
          <p:spPr bwMode="auto">
            <a:xfrm>
              <a:off x="5057775" y="3093514"/>
              <a:ext cx="1368425" cy="1386356"/>
            </a:xfrm>
            <a:custGeom>
              <a:avLst/>
              <a:gdLst/>
              <a:ahLst/>
              <a:cxnLst>
                <a:cxn ang="0">
                  <a:pos x="1075" y="0"/>
                </a:cxn>
                <a:cxn ang="0">
                  <a:pos x="1295" y="20"/>
                </a:cxn>
                <a:cxn ang="0">
                  <a:pos x="1495" y="85"/>
                </a:cxn>
                <a:cxn ang="0">
                  <a:pos x="1680" y="185"/>
                </a:cxn>
                <a:cxn ang="0">
                  <a:pos x="1835" y="320"/>
                </a:cxn>
                <a:cxn ang="0">
                  <a:pos x="1970" y="480"/>
                </a:cxn>
                <a:cxn ang="0">
                  <a:pos x="2070" y="664"/>
                </a:cxn>
                <a:cxn ang="0">
                  <a:pos x="2130" y="869"/>
                </a:cxn>
                <a:cxn ang="0">
                  <a:pos x="2155" y="1089"/>
                </a:cxn>
                <a:cxn ang="0">
                  <a:pos x="2145" y="1199"/>
                </a:cxn>
                <a:cxn ang="0">
                  <a:pos x="2105" y="1413"/>
                </a:cxn>
                <a:cxn ang="0">
                  <a:pos x="2025" y="1608"/>
                </a:cxn>
                <a:cxn ang="0">
                  <a:pos x="1905" y="1783"/>
                </a:cxn>
                <a:cxn ang="0">
                  <a:pos x="1760" y="1932"/>
                </a:cxn>
                <a:cxn ang="0">
                  <a:pos x="1590" y="2047"/>
                </a:cxn>
                <a:cxn ang="0">
                  <a:pos x="1395" y="2132"/>
                </a:cxn>
                <a:cxn ang="0">
                  <a:pos x="1185" y="2172"/>
                </a:cxn>
                <a:cxn ang="0">
                  <a:pos x="1075" y="2177"/>
                </a:cxn>
                <a:cxn ang="0">
                  <a:pos x="860" y="2157"/>
                </a:cxn>
                <a:cxn ang="0">
                  <a:pos x="660" y="2092"/>
                </a:cxn>
                <a:cxn ang="0">
                  <a:pos x="475" y="1992"/>
                </a:cxn>
                <a:cxn ang="0">
                  <a:pos x="315" y="1858"/>
                </a:cxn>
                <a:cxn ang="0">
                  <a:pos x="185" y="1698"/>
                </a:cxn>
                <a:cxn ang="0">
                  <a:pos x="85" y="1513"/>
                </a:cxn>
                <a:cxn ang="0">
                  <a:pos x="25" y="1308"/>
                </a:cxn>
                <a:cxn ang="0">
                  <a:pos x="0" y="1089"/>
                </a:cxn>
                <a:cxn ang="0">
                  <a:pos x="5" y="979"/>
                </a:cxn>
                <a:cxn ang="0">
                  <a:pos x="50" y="764"/>
                </a:cxn>
                <a:cxn ang="0">
                  <a:pos x="130" y="569"/>
                </a:cxn>
                <a:cxn ang="0">
                  <a:pos x="245" y="395"/>
                </a:cxn>
                <a:cxn ang="0">
                  <a:pos x="395" y="250"/>
                </a:cxn>
                <a:cxn ang="0">
                  <a:pos x="565" y="130"/>
                </a:cxn>
                <a:cxn ang="0">
                  <a:pos x="755" y="50"/>
                </a:cxn>
                <a:cxn ang="0">
                  <a:pos x="965" y="5"/>
                </a:cxn>
                <a:cxn ang="0">
                  <a:pos x="1075" y="0"/>
                </a:cxn>
              </a:cxnLst>
              <a:rect l="0" t="0" r="r" b="b"/>
              <a:pathLst>
                <a:path w="2155" h="2177">
                  <a:moveTo>
                    <a:pt x="1075" y="0"/>
                  </a:moveTo>
                  <a:lnTo>
                    <a:pt x="1075" y="0"/>
                  </a:lnTo>
                  <a:lnTo>
                    <a:pt x="1185" y="5"/>
                  </a:lnTo>
                  <a:lnTo>
                    <a:pt x="1295" y="20"/>
                  </a:lnTo>
                  <a:lnTo>
                    <a:pt x="1395" y="50"/>
                  </a:lnTo>
                  <a:lnTo>
                    <a:pt x="1495" y="85"/>
                  </a:lnTo>
                  <a:lnTo>
                    <a:pt x="1590" y="130"/>
                  </a:lnTo>
                  <a:lnTo>
                    <a:pt x="1680" y="185"/>
                  </a:lnTo>
                  <a:lnTo>
                    <a:pt x="1760" y="250"/>
                  </a:lnTo>
                  <a:lnTo>
                    <a:pt x="1835" y="320"/>
                  </a:lnTo>
                  <a:lnTo>
                    <a:pt x="1905" y="395"/>
                  </a:lnTo>
                  <a:lnTo>
                    <a:pt x="1970" y="480"/>
                  </a:lnTo>
                  <a:lnTo>
                    <a:pt x="2025" y="569"/>
                  </a:lnTo>
                  <a:lnTo>
                    <a:pt x="2070" y="664"/>
                  </a:lnTo>
                  <a:lnTo>
                    <a:pt x="2105" y="764"/>
                  </a:lnTo>
                  <a:lnTo>
                    <a:pt x="2130" y="869"/>
                  </a:lnTo>
                  <a:lnTo>
                    <a:pt x="2145" y="979"/>
                  </a:lnTo>
                  <a:lnTo>
                    <a:pt x="2155" y="1089"/>
                  </a:lnTo>
                  <a:lnTo>
                    <a:pt x="2145" y="1199"/>
                  </a:lnTo>
                  <a:lnTo>
                    <a:pt x="2130" y="1308"/>
                  </a:lnTo>
                  <a:lnTo>
                    <a:pt x="2105" y="1413"/>
                  </a:lnTo>
                  <a:lnTo>
                    <a:pt x="2070" y="1513"/>
                  </a:lnTo>
                  <a:lnTo>
                    <a:pt x="2025" y="1608"/>
                  </a:lnTo>
                  <a:lnTo>
                    <a:pt x="1970" y="1698"/>
                  </a:lnTo>
                  <a:lnTo>
                    <a:pt x="1905" y="1783"/>
                  </a:lnTo>
                  <a:lnTo>
                    <a:pt x="1835" y="1858"/>
                  </a:lnTo>
                  <a:lnTo>
                    <a:pt x="1760" y="1932"/>
                  </a:lnTo>
                  <a:lnTo>
                    <a:pt x="1680" y="1992"/>
                  </a:lnTo>
                  <a:lnTo>
                    <a:pt x="1590" y="2047"/>
                  </a:lnTo>
                  <a:lnTo>
                    <a:pt x="1495" y="2092"/>
                  </a:lnTo>
                  <a:lnTo>
                    <a:pt x="1395" y="2132"/>
                  </a:lnTo>
                  <a:lnTo>
                    <a:pt x="1295" y="2157"/>
                  </a:lnTo>
                  <a:lnTo>
                    <a:pt x="1185" y="2172"/>
                  </a:lnTo>
                  <a:lnTo>
                    <a:pt x="1075" y="2177"/>
                  </a:lnTo>
                  <a:lnTo>
                    <a:pt x="965" y="2172"/>
                  </a:lnTo>
                  <a:lnTo>
                    <a:pt x="860" y="2157"/>
                  </a:lnTo>
                  <a:lnTo>
                    <a:pt x="755" y="2132"/>
                  </a:lnTo>
                  <a:lnTo>
                    <a:pt x="660" y="2092"/>
                  </a:lnTo>
                  <a:lnTo>
                    <a:pt x="565" y="2047"/>
                  </a:lnTo>
                  <a:lnTo>
                    <a:pt x="475" y="1992"/>
                  </a:lnTo>
                  <a:lnTo>
                    <a:pt x="395" y="1932"/>
                  </a:lnTo>
                  <a:lnTo>
                    <a:pt x="315" y="1858"/>
                  </a:lnTo>
                  <a:lnTo>
                    <a:pt x="245" y="1783"/>
                  </a:lnTo>
                  <a:lnTo>
                    <a:pt x="185" y="1698"/>
                  </a:lnTo>
                  <a:lnTo>
                    <a:pt x="130" y="1608"/>
                  </a:lnTo>
                  <a:lnTo>
                    <a:pt x="85" y="1513"/>
                  </a:lnTo>
                  <a:lnTo>
                    <a:pt x="50" y="1413"/>
                  </a:lnTo>
                  <a:lnTo>
                    <a:pt x="25" y="1308"/>
                  </a:lnTo>
                  <a:lnTo>
                    <a:pt x="5" y="1199"/>
                  </a:lnTo>
                  <a:lnTo>
                    <a:pt x="0" y="1089"/>
                  </a:lnTo>
                  <a:lnTo>
                    <a:pt x="5" y="979"/>
                  </a:lnTo>
                  <a:lnTo>
                    <a:pt x="25" y="869"/>
                  </a:lnTo>
                  <a:lnTo>
                    <a:pt x="50" y="764"/>
                  </a:lnTo>
                  <a:lnTo>
                    <a:pt x="85" y="664"/>
                  </a:lnTo>
                  <a:lnTo>
                    <a:pt x="130" y="569"/>
                  </a:lnTo>
                  <a:lnTo>
                    <a:pt x="185" y="480"/>
                  </a:lnTo>
                  <a:lnTo>
                    <a:pt x="245" y="395"/>
                  </a:lnTo>
                  <a:lnTo>
                    <a:pt x="315" y="320"/>
                  </a:lnTo>
                  <a:lnTo>
                    <a:pt x="395" y="250"/>
                  </a:lnTo>
                  <a:lnTo>
                    <a:pt x="475" y="185"/>
                  </a:lnTo>
                  <a:lnTo>
                    <a:pt x="565" y="130"/>
                  </a:lnTo>
                  <a:lnTo>
                    <a:pt x="660" y="85"/>
                  </a:lnTo>
                  <a:lnTo>
                    <a:pt x="755" y="50"/>
                  </a:lnTo>
                  <a:lnTo>
                    <a:pt x="860" y="20"/>
                  </a:lnTo>
                  <a:lnTo>
                    <a:pt x="965" y="5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AB1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06" name="Freeform 228"/>
            <p:cNvSpPr>
              <a:spLocks/>
            </p:cNvSpPr>
            <p:nvPr/>
          </p:nvSpPr>
          <p:spPr bwMode="auto">
            <a:xfrm>
              <a:off x="5051425" y="3087146"/>
              <a:ext cx="1374775" cy="1395908"/>
            </a:xfrm>
            <a:custGeom>
              <a:avLst/>
              <a:gdLst/>
              <a:ahLst/>
              <a:cxnLst>
                <a:cxn ang="0">
                  <a:pos x="1085" y="0"/>
                </a:cxn>
                <a:cxn ang="0">
                  <a:pos x="1300" y="25"/>
                </a:cxn>
                <a:cxn ang="0">
                  <a:pos x="1505" y="90"/>
                </a:cxn>
                <a:cxn ang="0">
                  <a:pos x="1685" y="190"/>
                </a:cxn>
                <a:cxn ang="0">
                  <a:pos x="1850" y="325"/>
                </a:cxn>
                <a:cxn ang="0">
                  <a:pos x="1980" y="485"/>
                </a:cxn>
                <a:cxn ang="0">
                  <a:pos x="2080" y="674"/>
                </a:cxn>
                <a:cxn ang="0">
                  <a:pos x="2145" y="879"/>
                </a:cxn>
                <a:cxn ang="0">
                  <a:pos x="2165" y="1099"/>
                </a:cxn>
                <a:cxn ang="0">
                  <a:pos x="2160" y="1209"/>
                </a:cxn>
                <a:cxn ang="0">
                  <a:pos x="2115" y="1423"/>
                </a:cxn>
                <a:cxn ang="0">
                  <a:pos x="2035" y="1618"/>
                </a:cxn>
                <a:cxn ang="0">
                  <a:pos x="1915" y="1793"/>
                </a:cxn>
                <a:cxn ang="0">
                  <a:pos x="1770" y="1942"/>
                </a:cxn>
                <a:cxn ang="0">
                  <a:pos x="1600" y="2062"/>
                </a:cxn>
                <a:cxn ang="0">
                  <a:pos x="1405" y="2142"/>
                </a:cxn>
                <a:cxn ang="0">
                  <a:pos x="1195" y="2187"/>
                </a:cxn>
                <a:cxn ang="0">
                  <a:pos x="1085" y="2192"/>
                </a:cxn>
                <a:cxn ang="0">
                  <a:pos x="865" y="2172"/>
                </a:cxn>
                <a:cxn ang="0">
                  <a:pos x="665" y="2107"/>
                </a:cxn>
                <a:cxn ang="0">
                  <a:pos x="480" y="2007"/>
                </a:cxn>
                <a:cxn ang="0">
                  <a:pos x="320" y="1873"/>
                </a:cxn>
                <a:cxn ang="0">
                  <a:pos x="190" y="1708"/>
                </a:cxn>
                <a:cxn ang="0">
                  <a:pos x="90" y="1523"/>
                </a:cxn>
                <a:cxn ang="0">
                  <a:pos x="25" y="1318"/>
                </a:cxn>
                <a:cxn ang="0">
                  <a:pos x="0" y="1099"/>
                </a:cxn>
                <a:cxn ang="0">
                  <a:pos x="10" y="984"/>
                </a:cxn>
                <a:cxn ang="0">
                  <a:pos x="50" y="774"/>
                </a:cxn>
                <a:cxn ang="0">
                  <a:pos x="135" y="574"/>
                </a:cxn>
                <a:cxn ang="0">
                  <a:pos x="250" y="400"/>
                </a:cxn>
                <a:cxn ang="0">
                  <a:pos x="395" y="255"/>
                </a:cxn>
                <a:cxn ang="0">
                  <a:pos x="570" y="135"/>
                </a:cxn>
                <a:cxn ang="0">
                  <a:pos x="765" y="50"/>
                </a:cxn>
                <a:cxn ang="0">
                  <a:pos x="975" y="10"/>
                </a:cxn>
                <a:cxn ang="0">
                  <a:pos x="1085" y="0"/>
                </a:cxn>
              </a:cxnLst>
              <a:rect l="0" t="0" r="r" b="b"/>
              <a:pathLst>
                <a:path w="2165" h="2192">
                  <a:moveTo>
                    <a:pt x="1085" y="0"/>
                  </a:moveTo>
                  <a:lnTo>
                    <a:pt x="1085" y="0"/>
                  </a:lnTo>
                  <a:lnTo>
                    <a:pt x="1195" y="10"/>
                  </a:lnTo>
                  <a:lnTo>
                    <a:pt x="1300" y="25"/>
                  </a:lnTo>
                  <a:lnTo>
                    <a:pt x="1405" y="50"/>
                  </a:lnTo>
                  <a:lnTo>
                    <a:pt x="1505" y="90"/>
                  </a:lnTo>
                  <a:lnTo>
                    <a:pt x="1600" y="135"/>
                  </a:lnTo>
                  <a:lnTo>
                    <a:pt x="1685" y="190"/>
                  </a:lnTo>
                  <a:lnTo>
                    <a:pt x="1770" y="255"/>
                  </a:lnTo>
                  <a:lnTo>
                    <a:pt x="1850" y="325"/>
                  </a:lnTo>
                  <a:lnTo>
                    <a:pt x="1915" y="400"/>
                  </a:lnTo>
                  <a:lnTo>
                    <a:pt x="1980" y="485"/>
                  </a:lnTo>
                  <a:lnTo>
                    <a:pt x="2035" y="574"/>
                  </a:lnTo>
                  <a:lnTo>
                    <a:pt x="2080" y="674"/>
                  </a:lnTo>
                  <a:lnTo>
                    <a:pt x="2115" y="774"/>
                  </a:lnTo>
                  <a:lnTo>
                    <a:pt x="2145" y="879"/>
                  </a:lnTo>
                  <a:lnTo>
                    <a:pt x="2160" y="984"/>
                  </a:lnTo>
                  <a:lnTo>
                    <a:pt x="2165" y="1099"/>
                  </a:lnTo>
                  <a:lnTo>
                    <a:pt x="2160" y="1209"/>
                  </a:lnTo>
                  <a:lnTo>
                    <a:pt x="2145" y="1318"/>
                  </a:lnTo>
                  <a:lnTo>
                    <a:pt x="2115" y="1423"/>
                  </a:lnTo>
                  <a:lnTo>
                    <a:pt x="2080" y="1523"/>
                  </a:lnTo>
                  <a:lnTo>
                    <a:pt x="2035" y="1618"/>
                  </a:lnTo>
                  <a:lnTo>
                    <a:pt x="1980" y="1708"/>
                  </a:lnTo>
                  <a:lnTo>
                    <a:pt x="1915" y="1793"/>
                  </a:lnTo>
                  <a:lnTo>
                    <a:pt x="1850" y="1873"/>
                  </a:lnTo>
                  <a:lnTo>
                    <a:pt x="1770" y="1942"/>
                  </a:lnTo>
                  <a:lnTo>
                    <a:pt x="1685" y="2007"/>
                  </a:lnTo>
                  <a:lnTo>
                    <a:pt x="1600" y="2062"/>
                  </a:lnTo>
                  <a:lnTo>
                    <a:pt x="1505" y="2107"/>
                  </a:lnTo>
                  <a:lnTo>
                    <a:pt x="1405" y="2142"/>
                  </a:lnTo>
                  <a:lnTo>
                    <a:pt x="1300" y="2172"/>
                  </a:lnTo>
                  <a:lnTo>
                    <a:pt x="1195" y="2187"/>
                  </a:lnTo>
                  <a:lnTo>
                    <a:pt x="1085" y="2192"/>
                  </a:lnTo>
                  <a:lnTo>
                    <a:pt x="975" y="2187"/>
                  </a:lnTo>
                  <a:lnTo>
                    <a:pt x="865" y="2172"/>
                  </a:lnTo>
                  <a:lnTo>
                    <a:pt x="765" y="2142"/>
                  </a:lnTo>
                  <a:lnTo>
                    <a:pt x="665" y="2107"/>
                  </a:lnTo>
                  <a:lnTo>
                    <a:pt x="570" y="2062"/>
                  </a:lnTo>
                  <a:lnTo>
                    <a:pt x="480" y="2007"/>
                  </a:lnTo>
                  <a:lnTo>
                    <a:pt x="395" y="1942"/>
                  </a:lnTo>
                  <a:lnTo>
                    <a:pt x="320" y="1873"/>
                  </a:lnTo>
                  <a:lnTo>
                    <a:pt x="250" y="1793"/>
                  </a:lnTo>
                  <a:lnTo>
                    <a:pt x="190" y="1708"/>
                  </a:lnTo>
                  <a:lnTo>
                    <a:pt x="135" y="1618"/>
                  </a:lnTo>
                  <a:lnTo>
                    <a:pt x="90" y="1523"/>
                  </a:lnTo>
                  <a:lnTo>
                    <a:pt x="50" y="1423"/>
                  </a:lnTo>
                  <a:lnTo>
                    <a:pt x="25" y="1318"/>
                  </a:lnTo>
                  <a:lnTo>
                    <a:pt x="10" y="1209"/>
                  </a:lnTo>
                  <a:lnTo>
                    <a:pt x="0" y="1099"/>
                  </a:lnTo>
                  <a:lnTo>
                    <a:pt x="10" y="984"/>
                  </a:lnTo>
                  <a:lnTo>
                    <a:pt x="25" y="879"/>
                  </a:lnTo>
                  <a:lnTo>
                    <a:pt x="50" y="774"/>
                  </a:lnTo>
                  <a:lnTo>
                    <a:pt x="90" y="674"/>
                  </a:lnTo>
                  <a:lnTo>
                    <a:pt x="135" y="574"/>
                  </a:lnTo>
                  <a:lnTo>
                    <a:pt x="190" y="485"/>
                  </a:lnTo>
                  <a:lnTo>
                    <a:pt x="250" y="400"/>
                  </a:lnTo>
                  <a:lnTo>
                    <a:pt x="320" y="325"/>
                  </a:lnTo>
                  <a:lnTo>
                    <a:pt x="395" y="255"/>
                  </a:lnTo>
                  <a:lnTo>
                    <a:pt x="480" y="190"/>
                  </a:lnTo>
                  <a:lnTo>
                    <a:pt x="570" y="135"/>
                  </a:lnTo>
                  <a:lnTo>
                    <a:pt x="665" y="90"/>
                  </a:lnTo>
                  <a:lnTo>
                    <a:pt x="765" y="50"/>
                  </a:lnTo>
                  <a:lnTo>
                    <a:pt x="865" y="25"/>
                  </a:lnTo>
                  <a:lnTo>
                    <a:pt x="975" y="10"/>
                  </a:lnTo>
                  <a:lnTo>
                    <a:pt x="1085" y="0"/>
                  </a:lnTo>
                  <a:close/>
                </a:path>
              </a:pathLst>
            </a:custGeom>
            <a:solidFill>
              <a:srgbClr val="FAAA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07" name="Freeform 227"/>
            <p:cNvSpPr>
              <a:spLocks/>
            </p:cNvSpPr>
            <p:nvPr/>
          </p:nvSpPr>
          <p:spPr bwMode="auto">
            <a:xfrm>
              <a:off x="5048250" y="3083962"/>
              <a:ext cx="1377950" cy="1402277"/>
            </a:xfrm>
            <a:custGeom>
              <a:avLst/>
              <a:gdLst/>
              <a:ahLst/>
              <a:cxnLst>
                <a:cxn ang="0">
                  <a:pos x="1085" y="0"/>
                </a:cxn>
                <a:cxn ang="0">
                  <a:pos x="1305" y="25"/>
                </a:cxn>
                <a:cxn ang="0">
                  <a:pos x="1510" y="85"/>
                </a:cxn>
                <a:cxn ang="0">
                  <a:pos x="1690" y="190"/>
                </a:cxn>
                <a:cxn ang="0">
                  <a:pos x="1855" y="325"/>
                </a:cxn>
                <a:cxn ang="0">
                  <a:pos x="1985" y="485"/>
                </a:cxn>
                <a:cxn ang="0">
                  <a:pos x="2085" y="674"/>
                </a:cxn>
                <a:cxn ang="0">
                  <a:pos x="2150" y="879"/>
                </a:cxn>
                <a:cxn ang="0">
                  <a:pos x="2170" y="1099"/>
                </a:cxn>
                <a:cxn ang="0">
                  <a:pos x="2165" y="1214"/>
                </a:cxn>
                <a:cxn ang="0">
                  <a:pos x="2125" y="1428"/>
                </a:cxn>
                <a:cxn ang="0">
                  <a:pos x="2040" y="1623"/>
                </a:cxn>
                <a:cxn ang="0">
                  <a:pos x="1925" y="1803"/>
                </a:cxn>
                <a:cxn ang="0">
                  <a:pos x="1775" y="1947"/>
                </a:cxn>
                <a:cxn ang="0">
                  <a:pos x="1600" y="2067"/>
                </a:cxn>
                <a:cxn ang="0">
                  <a:pos x="1410" y="2152"/>
                </a:cxn>
                <a:cxn ang="0">
                  <a:pos x="1195" y="2197"/>
                </a:cxn>
                <a:cxn ang="0">
                  <a:pos x="1085" y="2202"/>
                </a:cxn>
                <a:cxn ang="0">
                  <a:pos x="865" y="2177"/>
                </a:cxn>
                <a:cxn ang="0">
                  <a:pos x="665" y="2117"/>
                </a:cxn>
                <a:cxn ang="0">
                  <a:pos x="480" y="2012"/>
                </a:cxn>
                <a:cxn ang="0">
                  <a:pos x="320" y="1878"/>
                </a:cxn>
                <a:cxn ang="0">
                  <a:pos x="185" y="1718"/>
                </a:cxn>
                <a:cxn ang="0">
                  <a:pos x="85" y="1528"/>
                </a:cxn>
                <a:cxn ang="0">
                  <a:pos x="20" y="1323"/>
                </a:cxn>
                <a:cxn ang="0">
                  <a:pos x="0" y="1099"/>
                </a:cxn>
                <a:cxn ang="0">
                  <a:pos x="5" y="989"/>
                </a:cxn>
                <a:cxn ang="0">
                  <a:pos x="50" y="774"/>
                </a:cxn>
                <a:cxn ang="0">
                  <a:pos x="130" y="579"/>
                </a:cxn>
                <a:cxn ang="0">
                  <a:pos x="250" y="400"/>
                </a:cxn>
                <a:cxn ang="0">
                  <a:pos x="395" y="255"/>
                </a:cxn>
                <a:cxn ang="0">
                  <a:pos x="570" y="135"/>
                </a:cxn>
                <a:cxn ang="0">
                  <a:pos x="765" y="50"/>
                </a:cxn>
                <a:cxn ang="0">
                  <a:pos x="975" y="5"/>
                </a:cxn>
                <a:cxn ang="0">
                  <a:pos x="1085" y="0"/>
                </a:cxn>
              </a:cxnLst>
              <a:rect l="0" t="0" r="r" b="b"/>
              <a:pathLst>
                <a:path w="2170" h="2202">
                  <a:moveTo>
                    <a:pt x="1085" y="0"/>
                  </a:moveTo>
                  <a:lnTo>
                    <a:pt x="1085" y="0"/>
                  </a:lnTo>
                  <a:lnTo>
                    <a:pt x="1195" y="5"/>
                  </a:lnTo>
                  <a:lnTo>
                    <a:pt x="1305" y="25"/>
                  </a:lnTo>
                  <a:lnTo>
                    <a:pt x="1410" y="50"/>
                  </a:lnTo>
                  <a:lnTo>
                    <a:pt x="1510" y="85"/>
                  </a:lnTo>
                  <a:lnTo>
                    <a:pt x="1600" y="135"/>
                  </a:lnTo>
                  <a:lnTo>
                    <a:pt x="1690" y="190"/>
                  </a:lnTo>
                  <a:lnTo>
                    <a:pt x="1775" y="255"/>
                  </a:lnTo>
                  <a:lnTo>
                    <a:pt x="1855" y="325"/>
                  </a:lnTo>
                  <a:lnTo>
                    <a:pt x="1925" y="400"/>
                  </a:lnTo>
                  <a:lnTo>
                    <a:pt x="1985" y="485"/>
                  </a:lnTo>
                  <a:lnTo>
                    <a:pt x="2040" y="579"/>
                  </a:lnTo>
                  <a:lnTo>
                    <a:pt x="2085" y="674"/>
                  </a:lnTo>
                  <a:lnTo>
                    <a:pt x="2125" y="774"/>
                  </a:lnTo>
                  <a:lnTo>
                    <a:pt x="2150" y="879"/>
                  </a:lnTo>
                  <a:lnTo>
                    <a:pt x="2165" y="989"/>
                  </a:lnTo>
                  <a:lnTo>
                    <a:pt x="2170" y="1099"/>
                  </a:lnTo>
                  <a:lnTo>
                    <a:pt x="2165" y="1214"/>
                  </a:lnTo>
                  <a:lnTo>
                    <a:pt x="2150" y="1323"/>
                  </a:lnTo>
                  <a:lnTo>
                    <a:pt x="2125" y="1428"/>
                  </a:lnTo>
                  <a:lnTo>
                    <a:pt x="2085" y="1528"/>
                  </a:lnTo>
                  <a:lnTo>
                    <a:pt x="2040" y="1623"/>
                  </a:lnTo>
                  <a:lnTo>
                    <a:pt x="1985" y="1718"/>
                  </a:lnTo>
                  <a:lnTo>
                    <a:pt x="1925" y="1803"/>
                  </a:lnTo>
                  <a:lnTo>
                    <a:pt x="1855" y="1878"/>
                  </a:lnTo>
                  <a:lnTo>
                    <a:pt x="1775" y="1947"/>
                  </a:lnTo>
                  <a:lnTo>
                    <a:pt x="1690" y="2012"/>
                  </a:lnTo>
                  <a:lnTo>
                    <a:pt x="1600" y="2067"/>
                  </a:lnTo>
                  <a:lnTo>
                    <a:pt x="1510" y="2117"/>
                  </a:lnTo>
                  <a:lnTo>
                    <a:pt x="1410" y="2152"/>
                  </a:lnTo>
                  <a:lnTo>
                    <a:pt x="1305" y="2177"/>
                  </a:lnTo>
                  <a:lnTo>
                    <a:pt x="1195" y="2197"/>
                  </a:lnTo>
                  <a:lnTo>
                    <a:pt x="1085" y="2202"/>
                  </a:lnTo>
                  <a:lnTo>
                    <a:pt x="975" y="2197"/>
                  </a:lnTo>
                  <a:lnTo>
                    <a:pt x="865" y="2177"/>
                  </a:lnTo>
                  <a:lnTo>
                    <a:pt x="765" y="2152"/>
                  </a:lnTo>
                  <a:lnTo>
                    <a:pt x="665" y="2117"/>
                  </a:lnTo>
                  <a:lnTo>
                    <a:pt x="570" y="2067"/>
                  </a:lnTo>
                  <a:lnTo>
                    <a:pt x="480" y="2012"/>
                  </a:lnTo>
                  <a:lnTo>
                    <a:pt x="395" y="1947"/>
                  </a:lnTo>
                  <a:lnTo>
                    <a:pt x="320" y="1878"/>
                  </a:lnTo>
                  <a:lnTo>
                    <a:pt x="250" y="1803"/>
                  </a:lnTo>
                  <a:lnTo>
                    <a:pt x="185" y="1718"/>
                  </a:lnTo>
                  <a:lnTo>
                    <a:pt x="130" y="1623"/>
                  </a:lnTo>
                  <a:lnTo>
                    <a:pt x="85" y="1528"/>
                  </a:lnTo>
                  <a:lnTo>
                    <a:pt x="50" y="1428"/>
                  </a:lnTo>
                  <a:lnTo>
                    <a:pt x="20" y="1323"/>
                  </a:lnTo>
                  <a:lnTo>
                    <a:pt x="5" y="1214"/>
                  </a:lnTo>
                  <a:lnTo>
                    <a:pt x="0" y="1099"/>
                  </a:lnTo>
                  <a:lnTo>
                    <a:pt x="5" y="989"/>
                  </a:lnTo>
                  <a:lnTo>
                    <a:pt x="20" y="879"/>
                  </a:lnTo>
                  <a:lnTo>
                    <a:pt x="50" y="774"/>
                  </a:lnTo>
                  <a:lnTo>
                    <a:pt x="85" y="674"/>
                  </a:lnTo>
                  <a:lnTo>
                    <a:pt x="130" y="579"/>
                  </a:lnTo>
                  <a:lnTo>
                    <a:pt x="185" y="485"/>
                  </a:lnTo>
                  <a:lnTo>
                    <a:pt x="250" y="400"/>
                  </a:lnTo>
                  <a:lnTo>
                    <a:pt x="320" y="325"/>
                  </a:lnTo>
                  <a:lnTo>
                    <a:pt x="395" y="255"/>
                  </a:lnTo>
                  <a:lnTo>
                    <a:pt x="480" y="190"/>
                  </a:lnTo>
                  <a:lnTo>
                    <a:pt x="570" y="135"/>
                  </a:lnTo>
                  <a:lnTo>
                    <a:pt x="665" y="85"/>
                  </a:lnTo>
                  <a:lnTo>
                    <a:pt x="765" y="50"/>
                  </a:lnTo>
                  <a:lnTo>
                    <a:pt x="865" y="25"/>
                  </a:lnTo>
                  <a:lnTo>
                    <a:pt x="975" y="5"/>
                  </a:lnTo>
                  <a:lnTo>
                    <a:pt x="1085" y="0"/>
                  </a:lnTo>
                  <a:close/>
                </a:path>
              </a:pathLst>
            </a:custGeom>
            <a:solidFill>
              <a:srgbClr val="FAA3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08" name="Freeform 226"/>
            <p:cNvSpPr>
              <a:spLocks/>
            </p:cNvSpPr>
            <p:nvPr/>
          </p:nvSpPr>
          <p:spPr bwMode="auto">
            <a:xfrm>
              <a:off x="5041900" y="3080778"/>
              <a:ext cx="1387475" cy="1408645"/>
            </a:xfrm>
            <a:custGeom>
              <a:avLst/>
              <a:gdLst/>
              <a:ahLst/>
              <a:cxnLst>
                <a:cxn ang="0">
                  <a:pos x="1090" y="0"/>
                </a:cxn>
                <a:cxn ang="0">
                  <a:pos x="1310" y="20"/>
                </a:cxn>
                <a:cxn ang="0">
                  <a:pos x="1515" y="85"/>
                </a:cxn>
                <a:cxn ang="0">
                  <a:pos x="1700" y="190"/>
                </a:cxn>
                <a:cxn ang="0">
                  <a:pos x="1865" y="325"/>
                </a:cxn>
                <a:cxn ang="0">
                  <a:pos x="1995" y="485"/>
                </a:cxn>
                <a:cxn ang="0">
                  <a:pos x="2100" y="674"/>
                </a:cxn>
                <a:cxn ang="0">
                  <a:pos x="2160" y="884"/>
                </a:cxn>
                <a:cxn ang="0">
                  <a:pos x="2185" y="1104"/>
                </a:cxn>
                <a:cxn ang="0">
                  <a:pos x="2180" y="1219"/>
                </a:cxn>
                <a:cxn ang="0">
                  <a:pos x="2135" y="1433"/>
                </a:cxn>
                <a:cxn ang="0">
                  <a:pos x="2050" y="1633"/>
                </a:cxn>
                <a:cxn ang="0">
                  <a:pos x="1935" y="1808"/>
                </a:cxn>
                <a:cxn ang="0">
                  <a:pos x="1785" y="1957"/>
                </a:cxn>
                <a:cxn ang="0">
                  <a:pos x="1610" y="2077"/>
                </a:cxn>
                <a:cxn ang="0">
                  <a:pos x="1415" y="2162"/>
                </a:cxn>
                <a:cxn ang="0">
                  <a:pos x="1205" y="2202"/>
                </a:cxn>
                <a:cxn ang="0">
                  <a:pos x="1090" y="2212"/>
                </a:cxn>
                <a:cxn ang="0">
                  <a:pos x="875" y="2187"/>
                </a:cxn>
                <a:cxn ang="0">
                  <a:pos x="670" y="2122"/>
                </a:cxn>
                <a:cxn ang="0">
                  <a:pos x="485" y="2022"/>
                </a:cxn>
                <a:cxn ang="0">
                  <a:pos x="320" y="1888"/>
                </a:cxn>
                <a:cxn ang="0">
                  <a:pos x="190" y="1723"/>
                </a:cxn>
                <a:cxn ang="0">
                  <a:pos x="85" y="1533"/>
                </a:cxn>
                <a:cxn ang="0">
                  <a:pos x="25" y="1328"/>
                </a:cxn>
                <a:cxn ang="0">
                  <a:pos x="0" y="1104"/>
                </a:cxn>
                <a:cxn ang="0">
                  <a:pos x="5" y="994"/>
                </a:cxn>
                <a:cxn ang="0">
                  <a:pos x="50" y="774"/>
                </a:cxn>
                <a:cxn ang="0">
                  <a:pos x="135" y="579"/>
                </a:cxn>
                <a:cxn ang="0">
                  <a:pos x="250" y="400"/>
                </a:cxn>
                <a:cxn ang="0">
                  <a:pos x="400" y="250"/>
                </a:cxn>
                <a:cxn ang="0">
                  <a:pos x="575" y="130"/>
                </a:cxn>
                <a:cxn ang="0">
                  <a:pos x="770" y="50"/>
                </a:cxn>
                <a:cxn ang="0">
                  <a:pos x="980" y="5"/>
                </a:cxn>
                <a:cxn ang="0">
                  <a:pos x="1090" y="0"/>
                </a:cxn>
              </a:cxnLst>
              <a:rect l="0" t="0" r="r" b="b"/>
              <a:pathLst>
                <a:path w="2185" h="2212">
                  <a:moveTo>
                    <a:pt x="1090" y="0"/>
                  </a:moveTo>
                  <a:lnTo>
                    <a:pt x="1090" y="0"/>
                  </a:lnTo>
                  <a:lnTo>
                    <a:pt x="1205" y="5"/>
                  </a:lnTo>
                  <a:lnTo>
                    <a:pt x="1310" y="20"/>
                  </a:lnTo>
                  <a:lnTo>
                    <a:pt x="1415" y="50"/>
                  </a:lnTo>
                  <a:lnTo>
                    <a:pt x="1515" y="85"/>
                  </a:lnTo>
                  <a:lnTo>
                    <a:pt x="1610" y="130"/>
                  </a:lnTo>
                  <a:lnTo>
                    <a:pt x="1700" y="190"/>
                  </a:lnTo>
                  <a:lnTo>
                    <a:pt x="1785" y="250"/>
                  </a:lnTo>
                  <a:lnTo>
                    <a:pt x="1865" y="325"/>
                  </a:lnTo>
                  <a:lnTo>
                    <a:pt x="1935" y="400"/>
                  </a:lnTo>
                  <a:lnTo>
                    <a:pt x="1995" y="485"/>
                  </a:lnTo>
                  <a:lnTo>
                    <a:pt x="2050" y="579"/>
                  </a:lnTo>
                  <a:lnTo>
                    <a:pt x="2100" y="674"/>
                  </a:lnTo>
                  <a:lnTo>
                    <a:pt x="2135" y="774"/>
                  </a:lnTo>
                  <a:lnTo>
                    <a:pt x="2160" y="884"/>
                  </a:lnTo>
                  <a:lnTo>
                    <a:pt x="2180" y="994"/>
                  </a:lnTo>
                  <a:lnTo>
                    <a:pt x="2185" y="1104"/>
                  </a:lnTo>
                  <a:lnTo>
                    <a:pt x="2180" y="1219"/>
                  </a:lnTo>
                  <a:lnTo>
                    <a:pt x="2160" y="1328"/>
                  </a:lnTo>
                  <a:lnTo>
                    <a:pt x="2135" y="1433"/>
                  </a:lnTo>
                  <a:lnTo>
                    <a:pt x="2100" y="1533"/>
                  </a:lnTo>
                  <a:lnTo>
                    <a:pt x="2050" y="1633"/>
                  </a:lnTo>
                  <a:lnTo>
                    <a:pt x="1995" y="1723"/>
                  </a:lnTo>
                  <a:lnTo>
                    <a:pt x="1935" y="1808"/>
                  </a:lnTo>
                  <a:lnTo>
                    <a:pt x="1865" y="1888"/>
                  </a:lnTo>
                  <a:lnTo>
                    <a:pt x="1785" y="1957"/>
                  </a:lnTo>
                  <a:lnTo>
                    <a:pt x="1700" y="2022"/>
                  </a:lnTo>
                  <a:lnTo>
                    <a:pt x="1610" y="2077"/>
                  </a:lnTo>
                  <a:lnTo>
                    <a:pt x="1515" y="2122"/>
                  </a:lnTo>
                  <a:lnTo>
                    <a:pt x="1415" y="2162"/>
                  </a:lnTo>
                  <a:lnTo>
                    <a:pt x="1310" y="2187"/>
                  </a:lnTo>
                  <a:lnTo>
                    <a:pt x="1205" y="2202"/>
                  </a:lnTo>
                  <a:lnTo>
                    <a:pt x="1090" y="2212"/>
                  </a:lnTo>
                  <a:lnTo>
                    <a:pt x="980" y="2202"/>
                  </a:lnTo>
                  <a:lnTo>
                    <a:pt x="875" y="2187"/>
                  </a:lnTo>
                  <a:lnTo>
                    <a:pt x="770" y="2162"/>
                  </a:lnTo>
                  <a:lnTo>
                    <a:pt x="670" y="2122"/>
                  </a:lnTo>
                  <a:lnTo>
                    <a:pt x="575" y="2077"/>
                  </a:lnTo>
                  <a:lnTo>
                    <a:pt x="485" y="2022"/>
                  </a:lnTo>
                  <a:lnTo>
                    <a:pt x="400" y="1957"/>
                  </a:lnTo>
                  <a:lnTo>
                    <a:pt x="320" y="1888"/>
                  </a:lnTo>
                  <a:lnTo>
                    <a:pt x="250" y="1808"/>
                  </a:lnTo>
                  <a:lnTo>
                    <a:pt x="190" y="1723"/>
                  </a:lnTo>
                  <a:lnTo>
                    <a:pt x="135" y="1633"/>
                  </a:lnTo>
                  <a:lnTo>
                    <a:pt x="85" y="1533"/>
                  </a:lnTo>
                  <a:lnTo>
                    <a:pt x="50" y="1433"/>
                  </a:lnTo>
                  <a:lnTo>
                    <a:pt x="25" y="1328"/>
                  </a:lnTo>
                  <a:lnTo>
                    <a:pt x="5" y="1219"/>
                  </a:lnTo>
                  <a:lnTo>
                    <a:pt x="0" y="1104"/>
                  </a:lnTo>
                  <a:lnTo>
                    <a:pt x="5" y="994"/>
                  </a:lnTo>
                  <a:lnTo>
                    <a:pt x="25" y="884"/>
                  </a:lnTo>
                  <a:lnTo>
                    <a:pt x="50" y="774"/>
                  </a:lnTo>
                  <a:lnTo>
                    <a:pt x="85" y="674"/>
                  </a:lnTo>
                  <a:lnTo>
                    <a:pt x="135" y="579"/>
                  </a:lnTo>
                  <a:lnTo>
                    <a:pt x="190" y="485"/>
                  </a:lnTo>
                  <a:lnTo>
                    <a:pt x="250" y="400"/>
                  </a:lnTo>
                  <a:lnTo>
                    <a:pt x="320" y="325"/>
                  </a:lnTo>
                  <a:lnTo>
                    <a:pt x="400" y="250"/>
                  </a:lnTo>
                  <a:lnTo>
                    <a:pt x="485" y="190"/>
                  </a:lnTo>
                  <a:lnTo>
                    <a:pt x="575" y="130"/>
                  </a:lnTo>
                  <a:lnTo>
                    <a:pt x="670" y="85"/>
                  </a:lnTo>
                  <a:lnTo>
                    <a:pt x="770" y="50"/>
                  </a:lnTo>
                  <a:lnTo>
                    <a:pt x="875" y="20"/>
                  </a:lnTo>
                  <a:lnTo>
                    <a:pt x="980" y="5"/>
                  </a:lnTo>
                  <a:lnTo>
                    <a:pt x="1090" y="0"/>
                  </a:lnTo>
                  <a:close/>
                </a:path>
              </a:pathLst>
            </a:custGeom>
            <a:solidFill>
              <a:srgbClr val="FA9E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09" name="Freeform 225"/>
            <p:cNvSpPr>
              <a:spLocks/>
            </p:cNvSpPr>
            <p:nvPr/>
          </p:nvSpPr>
          <p:spPr bwMode="auto">
            <a:xfrm>
              <a:off x="5035550" y="3074410"/>
              <a:ext cx="1393825" cy="1415013"/>
            </a:xfrm>
            <a:custGeom>
              <a:avLst/>
              <a:gdLst/>
              <a:ahLst/>
              <a:cxnLst>
                <a:cxn ang="0">
                  <a:pos x="1100" y="0"/>
                </a:cxn>
                <a:cxn ang="0">
                  <a:pos x="1320" y="25"/>
                </a:cxn>
                <a:cxn ang="0">
                  <a:pos x="1525" y="90"/>
                </a:cxn>
                <a:cxn ang="0">
                  <a:pos x="1710" y="190"/>
                </a:cxn>
                <a:cxn ang="0">
                  <a:pos x="1875" y="330"/>
                </a:cxn>
                <a:cxn ang="0">
                  <a:pos x="2010" y="495"/>
                </a:cxn>
                <a:cxn ang="0">
                  <a:pos x="2110" y="679"/>
                </a:cxn>
                <a:cxn ang="0">
                  <a:pos x="2175" y="889"/>
                </a:cxn>
                <a:cxn ang="0">
                  <a:pos x="2195" y="1114"/>
                </a:cxn>
                <a:cxn ang="0">
                  <a:pos x="2190" y="1229"/>
                </a:cxn>
                <a:cxn ang="0">
                  <a:pos x="2145" y="1443"/>
                </a:cxn>
                <a:cxn ang="0">
                  <a:pos x="2065" y="1643"/>
                </a:cxn>
                <a:cxn ang="0">
                  <a:pos x="1945" y="1818"/>
                </a:cxn>
                <a:cxn ang="0">
                  <a:pos x="1795" y="1967"/>
                </a:cxn>
                <a:cxn ang="0">
                  <a:pos x="1620" y="2087"/>
                </a:cxn>
                <a:cxn ang="0">
                  <a:pos x="1425" y="2172"/>
                </a:cxn>
                <a:cxn ang="0">
                  <a:pos x="1210" y="2217"/>
                </a:cxn>
                <a:cxn ang="0">
                  <a:pos x="1100" y="2222"/>
                </a:cxn>
                <a:cxn ang="0">
                  <a:pos x="880" y="2202"/>
                </a:cxn>
                <a:cxn ang="0">
                  <a:pos x="675" y="2137"/>
                </a:cxn>
                <a:cxn ang="0">
                  <a:pos x="485" y="2032"/>
                </a:cxn>
                <a:cxn ang="0">
                  <a:pos x="325" y="1898"/>
                </a:cxn>
                <a:cxn ang="0">
                  <a:pos x="190" y="1733"/>
                </a:cxn>
                <a:cxn ang="0">
                  <a:pos x="90" y="1543"/>
                </a:cxn>
                <a:cxn ang="0">
                  <a:pos x="25" y="1338"/>
                </a:cxn>
                <a:cxn ang="0">
                  <a:pos x="0" y="1114"/>
                </a:cxn>
                <a:cxn ang="0">
                  <a:pos x="10" y="999"/>
                </a:cxn>
                <a:cxn ang="0">
                  <a:pos x="50" y="784"/>
                </a:cxn>
                <a:cxn ang="0">
                  <a:pos x="135" y="584"/>
                </a:cxn>
                <a:cxn ang="0">
                  <a:pos x="255" y="405"/>
                </a:cxn>
                <a:cxn ang="0">
                  <a:pos x="400" y="255"/>
                </a:cxn>
                <a:cxn ang="0">
                  <a:pos x="575" y="135"/>
                </a:cxn>
                <a:cxn ang="0">
                  <a:pos x="775" y="50"/>
                </a:cxn>
                <a:cxn ang="0">
                  <a:pos x="985" y="5"/>
                </a:cxn>
                <a:cxn ang="0">
                  <a:pos x="1100" y="0"/>
                </a:cxn>
              </a:cxnLst>
              <a:rect l="0" t="0" r="r" b="b"/>
              <a:pathLst>
                <a:path w="2195" h="2222">
                  <a:moveTo>
                    <a:pt x="1100" y="0"/>
                  </a:moveTo>
                  <a:lnTo>
                    <a:pt x="1100" y="0"/>
                  </a:lnTo>
                  <a:lnTo>
                    <a:pt x="1210" y="5"/>
                  </a:lnTo>
                  <a:lnTo>
                    <a:pt x="1320" y="25"/>
                  </a:lnTo>
                  <a:lnTo>
                    <a:pt x="1425" y="50"/>
                  </a:lnTo>
                  <a:lnTo>
                    <a:pt x="1525" y="90"/>
                  </a:lnTo>
                  <a:lnTo>
                    <a:pt x="1620" y="135"/>
                  </a:lnTo>
                  <a:lnTo>
                    <a:pt x="1710" y="190"/>
                  </a:lnTo>
                  <a:lnTo>
                    <a:pt x="1795" y="255"/>
                  </a:lnTo>
                  <a:lnTo>
                    <a:pt x="1875" y="330"/>
                  </a:lnTo>
                  <a:lnTo>
                    <a:pt x="1945" y="405"/>
                  </a:lnTo>
                  <a:lnTo>
                    <a:pt x="2010" y="495"/>
                  </a:lnTo>
                  <a:lnTo>
                    <a:pt x="2065" y="584"/>
                  </a:lnTo>
                  <a:lnTo>
                    <a:pt x="2110" y="679"/>
                  </a:lnTo>
                  <a:lnTo>
                    <a:pt x="2145" y="784"/>
                  </a:lnTo>
                  <a:lnTo>
                    <a:pt x="2175" y="889"/>
                  </a:lnTo>
                  <a:lnTo>
                    <a:pt x="2190" y="999"/>
                  </a:lnTo>
                  <a:lnTo>
                    <a:pt x="2195" y="1114"/>
                  </a:lnTo>
                  <a:lnTo>
                    <a:pt x="2190" y="1229"/>
                  </a:lnTo>
                  <a:lnTo>
                    <a:pt x="2175" y="1338"/>
                  </a:lnTo>
                  <a:lnTo>
                    <a:pt x="2145" y="1443"/>
                  </a:lnTo>
                  <a:lnTo>
                    <a:pt x="2110" y="1543"/>
                  </a:lnTo>
                  <a:lnTo>
                    <a:pt x="2065" y="1643"/>
                  </a:lnTo>
                  <a:lnTo>
                    <a:pt x="2010" y="1733"/>
                  </a:lnTo>
                  <a:lnTo>
                    <a:pt x="1945" y="1818"/>
                  </a:lnTo>
                  <a:lnTo>
                    <a:pt x="1875" y="1898"/>
                  </a:lnTo>
                  <a:lnTo>
                    <a:pt x="1795" y="1967"/>
                  </a:lnTo>
                  <a:lnTo>
                    <a:pt x="1710" y="2032"/>
                  </a:lnTo>
                  <a:lnTo>
                    <a:pt x="1620" y="2087"/>
                  </a:lnTo>
                  <a:lnTo>
                    <a:pt x="1525" y="2137"/>
                  </a:lnTo>
                  <a:lnTo>
                    <a:pt x="1425" y="2172"/>
                  </a:lnTo>
                  <a:lnTo>
                    <a:pt x="1320" y="2202"/>
                  </a:lnTo>
                  <a:lnTo>
                    <a:pt x="1210" y="2217"/>
                  </a:lnTo>
                  <a:lnTo>
                    <a:pt x="1100" y="2222"/>
                  </a:lnTo>
                  <a:lnTo>
                    <a:pt x="985" y="2217"/>
                  </a:lnTo>
                  <a:lnTo>
                    <a:pt x="880" y="2202"/>
                  </a:lnTo>
                  <a:lnTo>
                    <a:pt x="775" y="2172"/>
                  </a:lnTo>
                  <a:lnTo>
                    <a:pt x="675" y="2137"/>
                  </a:lnTo>
                  <a:lnTo>
                    <a:pt x="575" y="2087"/>
                  </a:lnTo>
                  <a:lnTo>
                    <a:pt x="485" y="2032"/>
                  </a:lnTo>
                  <a:lnTo>
                    <a:pt x="400" y="1967"/>
                  </a:lnTo>
                  <a:lnTo>
                    <a:pt x="325" y="1898"/>
                  </a:lnTo>
                  <a:lnTo>
                    <a:pt x="255" y="1818"/>
                  </a:lnTo>
                  <a:lnTo>
                    <a:pt x="190" y="1733"/>
                  </a:lnTo>
                  <a:lnTo>
                    <a:pt x="135" y="1643"/>
                  </a:lnTo>
                  <a:lnTo>
                    <a:pt x="90" y="1543"/>
                  </a:lnTo>
                  <a:lnTo>
                    <a:pt x="50" y="1443"/>
                  </a:lnTo>
                  <a:lnTo>
                    <a:pt x="25" y="1338"/>
                  </a:lnTo>
                  <a:lnTo>
                    <a:pt x="10" y="1229"/>
                  </a:lnTo>
                  <a:lnTo>
                    <a:pt x="0" y="1114"/>
                  </a:lnTo>
                  <a:lnTo>
                    <a:pt x="10" y="999"/>
                  </a:lnTo>
                  <a:lnTo>
                    <a:pt x="25" y="889"/>
                  </a:lnTo>
                  <a:lnTo>
                    <a:pt x="50" y="784"/>
                  </a:lnTo>
                  <a:lnTo>
                    <a:pt x="90" y="679"/>
                  </a:lnTo>
                  <a:lnTo>
                    <a:pt x="135" y="584"/>
                  </a:lnTo>
                  <a:lnTo>
                    <a:pt x="190" y="495"/>
                  </a:lnTo>
                  <a:lnTo>
                    <a:pt x="255" y="405"/>
                  </a:lnTo>
                  <a:lnTo>
                    <a:pt x="325" y="330"/>
                  </a:lnTo>
                  <a:lnTo>
                    <a:pt x="400" y="255"/>
                  </a:lnTo>
                  <a:lnTo>
                    <a:pt x="485" y="190"/>
                  </a:lnTo>
                  <a:lnTo>
                    <a:pt x="575" y="135"/>
                  </a:lnTo>
                  <a:lnTo>
                    <a:pt x="675" y="90"/>
                  </a:lnTo>
                  <a:lnTo>
                    <a:pt x="775" y="50"/>
                  </a:lnTo>
                  <a:lnTo>
                    <a:pt x="880" y="25"/>
                  </a:lnTo>
                  <a:lnTo>
                    <a:pt x="985" y="5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FA96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10" name="Freeform 224"/>
            <p:cNvSpPr>
              <a:spLocks/>
            </p:cNvSpPr>
            <p:nvPr/>
          </p:nvSpPr>
          <p:spPr bwMode="auto">
            <a:xfrm>
              <a:off x="5032375" y="3071226"/>
              <a:ext cx="1400175" cy="1421381"/>
            </a:xfrm>
            <a:custGeom>
              <a:avLst/>
              <a:gdLst/>
              <a:ahLst/>
              <a:cxnLst>
                <a:cxn ang="0">
                  <a:pos x="1100" y="0"/>
                </a:cxn>
                <a:cxn ang="0">
                  <a:pos x="1320" y="20"/>
                </a:cxn>
                <a:cxn ang="0">
                  <a:pos x="1530" y="90"/>
                </a:cxn>
                <a:cxn ang="0">
                  <a:pos x="1715" y="190"/>
                </a:cxn>
                <a:cxn ang="0">
                  <a:pos x="1880" y="330"/>
                </a:cxn>
                <a:cxn ang="0">
                  <a:pos x="2015" y="495"/>
                </a:cxn>
                <a:cxn ang="0">
                  <a:pos x="2115" y="684"/>
                </a:cxn>
                <a:cxn ang="0">
                  <a:pos x="2180" y="894"/>
                </a:cxn>
                <a:cxn ang="0">
                  <a:pos x="2205" y="1114"/>
                </a:cxn>
                <a:cxn ang="0">
                  <a:pos x="2195" y="1229"/>
                </a:cxn>
                <a:cxn ang="0">
                  <a:pos x="2155" y="1448"/>
                </a:cxn>
                <a:cxn ang="0">
                  <a:pos x="2070" y="1648"/>
                </a:cxn>
                <a:cxn ang="0">
                  <a:pos x="1950" y="1828"/>
                </a:cxn>
                <a:cxn ang="0">
                  <a:pos x="1800" y="1977"/>
                </a:cxn>
                <a:cxn ang="0">
                  <a:pos x="1625" y="2097"/>
                </a:cxn>
                <a:cxn ang="0">
                  <a:pos x="1430" y="2182"/>
                </a:cxn>
                <a:cxn ang="0">
                  <a:pos x="1215" y="2227"/>
                </a:cxn>
                <a:cxn ang="0">
                  <a:pos x="1100" y="2232"/>
                </a:cxn>
                <a:cxn ang="0">
                  <a:pos x="880" y="2212"/>
                </a:cxn>
                <a:cxn ang="0">
                  <a:pos x="675" y="2142"/>
                </a:cxn>
                <a:cxn ang="0">
                  <a:pos x="485" y="2042"/>
                </a:cxn>
                <a:cxn ang="0">
                  <a:pos x="320" y="1903"/>
                </a:cxn>
                <a:cxn ang="0">
                  <a:pos x="185" y="1738"/>
                </a:cxn>
                <a:cxn ang="0">
                  <a:pos x="85" y="1548"/>
                </a:cxn>
                <a:cxn ang="0">
                  <a:pos x="20" y="1338"/>
                </a:cxn>
                <a:cxn ang="0">
                  <a:pos x="0" y="1114"/>
                </a:cxn>
                <a:cxn ang="0">
                  <a:pos x="5" y="1004"/>
                </a:cxn>
                <a:cxn ang="0">
                  <a:pos x="50" y="784"/>
                </a:cxn>
                <a:cxn ang="0">
                  <a:pos x="130" y="585"/>
                </a:cxn>
                <a:cxn ang="0">
                  <a:pos x="250" y="405"/>
                </a:cxn>
                <a:cxn ang="0">
                  <a:pos x="400" y="255"/>
                </a:cxn>
                <a:cxn ang="0">
                  <a:pos x="575" y="135"/>
                </a:cxn>
                <a:cxn ang="0">
                  <a:pos x="775" y="50"/>
                </a:cxn>
                <a:cxn ang="0">
                  <a:pos x="990" y="5"/>
                </a:cxn>
                <a:cxn ang="0">
                  <a:pos x="1100" y="0"/>
                </a:cxn>
              </a:cxnLst>
              <a:rect l="0" t="0" r="r" b="b"/>
              <a:pathLst>
                <a:path w="2205" h="2232">
                  <a:moveTo>
                    <a:pt x="1100" y="0"/>
                  </a:moveTo>
                  <a:lnTo>
                    <a:pt x="1100" y="0"/>
                  </a:lnTo>
                  <a:lnTo>
                    <a:pt x="1215" y="5"/>
                  </a:lnTo>
                  <a:lnTo>
                    <a:pt x="1320" y="20"/>
                  </a:lnTo>
                  <a:lnTo>
                    <a:pt x="1430" y="50"/>
                  </a:lnTo>
                  <a:lnTo>
                    <a:pt x="1530" y="90"/>
                  </a:lnTo>
                  <a:lnTo>
                    <a:pt x="1625" y="135"/>
                  </a:lnTo>
                  <a:lnTo>
                    <a:pt x="1715" y="190"/>
                  </a:lnTo>
                  <a:lnTo>
                    <a:pt x="1800" y="255"/>
                  </a:lnTo>
                  <a:lnTo>
                    <a:pt x="1880" y="330"/>
                  </a:lnTo>
                  <a:lnTo>
                    <a:pt x="1950" y="405"/>
                  </a:lnTo>
                  <a:lnTo>
                    <a:pt x="2015" y="495"/>
                  </a:lnTo>
                  <a:lnTo>
                    <a:pt x="2070" y="585"/>
                  </a:lnTo>
                  <a:lnTo>
                    <a:pt x="2115" y="684"/>
                  </a:lnTo>
                  <a:lnTo>
                    <a:pt x="2155" y="784"/>
                  </a:lnTo>
                  <a:lnTo>
                    <a:pt x="2180" y="894"/>
                  </a:lnTo>
                  <a:lnTo>
                    <a:pt x="2195" y="1004"/>
                  </a:lnTo>
                  <a:lnTo>
                    <a:pt x="2205" y="1114"/>
                  </a:lnTo>
                  <a:lnTo>
                    <a:pt x="2195" y="1229"/>
                  </a:lnTo>
                  <a:lnTo>
                    <a:pt x="2180" y="1338"/>
                  </a:lnTo>
                  <a:lnTo>
                    <a:pt x="2155" y="1448"/>
                  </a:lnTo>
                  <a:lnTo>
                    <a:pt x="2115" y="1548"/>
                  </a:lnTo>
                  <a:lnTo>
                    <a:pt x="2070" y="1648"/>
                  </a:lnTo>
                  <a:lnTo>
                    <a:pt x="2015" y="1738"/>
                  </a:lnTo>
                  <a:lnTo>
                    <a:pt x="1950" y="1828"/>
                  </a:lnTo>
                  <a:lnTo>
                    <a:pt x="1880" y="1903"/>
                  </a:lnTo>
                  <a:lnTo>
                    <a:pt x="1800" y="1977"/>
                  </a:lnTo>
                  <a:lnTo>
                    <a:pt x="1715" y="2042"/>
                  </a:lnTo>
                  <a:lnTo>
                    <a:pt x="1625" y="2097"/>
                  </a:lnTo>
                  <a:lnTo>
                    <a:pt x="1530" y="2142"/>
                  </a:lnTo>
                  <a:lnTo>
                    <a:pt x="1430" y="2182"/>
                  </a:lnTo>
                  <a:lnTo>
                    <a:pt x="1320" y="2212"/>
                  </a:lnTo>
                  <a:lnTo>
                    <a:pt x="1215" y="2227"/>
                  </a:lnTo>
                  <a:lnTo>
                    <a:pt x="1100" y="2232"/>
                  </a:lnTo>
                  <a:lnTo>
                    <a:pt x="990" y="2227"/>
                  </a:lnTo>
                  <a:lnTo>
                    <a:pt x="880" y="2212"/>
                  </a:lnTo>
                  <a:lnTo>
                    <a:pt x="775" y="2182"/>
                  </a:lnTo>
                  <a:lnTo>
                    <a:pt x="675" y="2142"/>
                  </a:lnTo>
                  <a:lnTo>
                    <a:pt x="575" y="2097"/>
                  </a:lnTo>
                  <a:lnTo>
                    <a:pt x="485" y="2042"/>
                  </a:lnTo>
                  <a:lnTo>
                    <a:pt x="400" y="1977"/>
                  </a:lnTo>
                  <a:lnTo>
                    <a:pt x="320" y="1903"/>
                  </a:lnTo>
                  <a:lnTo>
                    <a:pt x="250" y="1828"/>
                  </a:lnTo>
                  <a:lnTo>
                    <a:pt x="185" y="1738"/>
                  </a:lnTo>
                  <a:lnTo>
                    <a:pt x="130" y="1648"/>
                  </a:lnTo>
                  <a:lnTo>
                    <a:pt x="85" y="1548"/>
                  </a:lnTo>
                  <a:lnTo>
                    <a:pt x="50" y="1448"/>
                  </a:lnTo>
                  <a:lnTo>
                    <a:pt x="20" y="1338"/>
                  </a:lnTo>
                  <a:lnTo>
                    <a:pt x="5" y="1229"/>
                  </a:lnTo>
                  <a:lnTo>
                    <a:pt x="0" y="1114"/>
                  </a:lnTo>
                  <a:lnTo>
                    <a:pt x="5" y="1004"/>
                  </a:lnTo>
                  <a:lnTo>
                    <a:pt x="20" y="894"/>
                  </a:lnTo>
                  <a:lnTo>
                    <a:pt x="50" y="784"/>
                  </a:lnTo>
                  <a:lnTo>
                    <a:pt x="85" y="684"/>
                  </a:lnTo>
                  <a:lnTo>
                    <a:pt x="130" y="585"/>
                  </a:lnTo>
                  <a:lnTo>
                    <a:pt x="185" y="495"/>
                  </a:lnTo>
                  <a:lnTo>
                    <a:pt x="250" y="405"/>
                  </a:lnTo>
                  <a:lnTo>
                    <a:pt x="320" y="330"/>
                  </a:lnTo>
                  <a:lnTo>
                    <a:pt x="400" y="255"/>
                  </a:lnTo>
                  <a:lnTo>
                    <a:pt x="485" y="190"/>
                  </a:lnTo>
                  <a:lnTo>
                    <a:pt x="575" y="135"/>
                  </a:lnTo>
                  <a:lnTo>
                    <a:pt x="675" y="90"/>
                  </a:lnTo>
                  <a:lnTo>
                    <a:pt x="775" y="50"/>
                  </a:lnTo>
                  <a:lnTo>
                    <a:pt x="880" y="20"/>
                  </a:lnTo>
                  <a:lnTo>
                    <a:pt x="990" y="5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FA6E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11" name="Freeform 223"/>
            <p:cNvSpPr>
              <a:spLocks/>
            </p:cNvSpPr>
            <p:nvPr/>
          </p:nvSpPr>
          <p:spPr bwMode="auto">
            <a:xfrm>
              <a:off x="5073650" y="3083962"/>
              <a:ext cx="1327150" cy="1367251"/>
            </a:xfrm>
            <a:custGeom>
              <a:avLst/>
              <a:gdLst/>
              <a:ahLst/>
              <a:cxnLst>
                <a:cxn ang="0">
                  <a:pos x="1045" y="0"/>
                </a:cxn>
                <a:cxn ang="0">
                  <a:pos x="1255" y="25"/>
                </a:cxn>
                <a:cxn ang="0">
                  <a:pos x="1450" y="85"/>
                </a:cxn>
                <a:cxn ang="0">
                  <a:pos x="1630" y="185"/>
                </a:cxn>
                <a:cxn ang="0">
                  <a:pos x="1785" y="315"/>
                </a:cxn>
                <a:cxn ang="0">
                  <a:pos x="1910" y="475"/>
                </a:cxn>
                <a:cxn ang="0">
                  <a:pos x="2010" y="659"/>
                </a:cxn>
                <a:cxn ang="0">
                  <a:pos x="2070" y="859"/>
                </a:cxn>
                <a:cxn ang="0">
                  <a:pos x="2090" y="1074"/>
                </a:cxn>
                <a:cxn ang="0">
                  <a:pos x="2085" y="1184"/>
                </a:cxn>
                <a:cxn ang="0">
                  <a:pos x="2045" y="1393"/>
                </a:cxn>
                <a:cxn ang="0">
                  <a:pos x="1965" y="1588"/>
                </a:cxn>
                <a:cxn ang="0">
                  <a:pos x="1850" y="1758"/>
                </a:cxn>
                <a:cxn ang="0">
                  <a:pos x="1710" y="1902"/>
                </a:cxn>
                <a:cxn ang="0">
                  <a:pos x="1545" y="2017"/>
                </a:cxn>
                <a:cxn ang="0">
                  <a:pos x="1355" y="2102"/>
                </a:cxn>
                <a:cxn ang="0">
                  <a:pos x="1150" y="2142"/>
                </a:cxn>
                <a:cxn ang="0">
                  <a:pos x="1045" y="2147"/>
                </a:cxn>
                <a:cxn ang="0">
                  <a:pos x="835" y="2127"/>
                </a:cxn>
                <a:cxn ang="0">
                  <a:pos x="640" y="2062"/>
                </a:cxn>
                <a:cxn ang="0">
                  <a:pos x="460" y="1962"/>
                </a:cxn>
                <a:cxn ang="0">
                  <a:pos x="305" y="1833"/>
                </a:cxn>
                <a:cxn ang="0">
                  <a:pos x="180" y="1673"/>
                </a:cxn>
                <a:cxn ang="0">
                  <a:pos x="80" y="1493"/>
                </a:cxn>
                <a:cxn ang="0">
                  <a:pos x="20" y="1293"/>
                </a:cxn>
                <a:cxn ang="0">
                  <a:pos x="0" y="1074"/>
                </a:cxn>
                <a:cxn ang="0">
                  <a:pos x="5" y="964"/>
                </a:cxn>
                <a:cxn ang="0">
                  <a:pos x="45" y="759"/>
                </a:cxn>
                <a:cxn ang="0">
                  <a:pos x="125" y="565"/>
                </a:cxn>
                <a:cxn ang="0">
                  <a:pos x="240" y="395"/>
                </a:cxn>
                <a:cxn ang="0">
                  <a:pos x="380" y="250"/>
                </a:cxn>
                <a:cxn ang="0">
                  <a:pos x="545" y="130"/>
                </a:cxn>
                <a:cxn ang="0">
                  <a:pos x="735" y="50"/>
                </a:cxn>
                <a:cxn ang="0">
                  <a:pos x="940" y="10"/>
                </a:cxn>
                <a:cxn ang="0">
                  <a:pos x="1045" y="0"/>
                </a:cxn>
              </a:cxnLst>
              <a:rect l="0" t="0" r="r" b="b"/>
              <a:pathLst>
                <a:path w="2090" h="2147">
                  <a:moveTo>
                    <a:pt x="1045" y="0"/>
                  </a:moveTo>
                  <a:lnTo>
                    <a:pt x="1045" y="0"/>
                  </a:lnTo>
                  <a:lnTo>
                    <a:pt x="1150" y="10"/>
                  </a:lnTo>
                  <a:lnTo>
                    <a:pt x="1255" y="25"/>
                  </a:lnTo>
                  <a:lnTo>
                    <a:pt x="1355" y="50"/>
                  </a:lnTo>
                  <a:lnTo>
                    <a:pt x="1450" y="85"/>
                  </a:lnTo>
                  <a:lnTo>
                    <a:pt x="1545" y="130"/>
                  </a:lnTo>
                  <a:lnTo>
                    <a:pt x="1630" y="185"/>
                  </a:lnTo>
                  <a:lnTo>
                    <a:pt x="1710" y="250"/>
                  </a:lnTo>
                  <a:lnTo>
                    <a:pt x="1785" y="315"/>
                  </a:lnTo>
                  <a:lnTo>
                    <a:pt x="1850" y="395"/>
                  </a:lnTo>
                  <a:lnTo>
                    <a:pt x="1910" y="475"/>
                  </a:lnTo>
                  <a:lnTo>
                    <a:pt x="1965" y="565"/>
                  </a:lnTo>
                  <a:lnTo>
                    <a:pt x="2010" y="659"/>
                  </a:lnTo>
                  <a:lnTo>
                    <a:pt x="2045" y="759"/>
                  </a:lnTo>
                  <a:lnTo>
                    <a:pt x="2070" y="859"/>
                  </a:lnTo>
                  <a:lnTo>
                    <a:pt x="2085" y="964"/>
                  </a:lnTo>
                  <a:lnTo>
                    <a:pt x="2090" y="1074"/>
                  </a:lnTo>
                  <a:lnTo>
                    <a:pt x="2085" y="1184"/>
                  </a:lnTo>
                  <a:lnTo>
                    <a:pt x="2070" y="1293"/>
                  </a:lnTo>
                  <a:lnTo>
                    <a:pt x="2045" y="1393"/>
                  </a:lnTo>
                  <a:lnTo>
                    <a:pt x="2010" y="1493"/>
                  </a:lnTo>
                  <a:lnTo>
                    <a:pt x="1965" y="1588"/>
                  </a:lnTo>
                  <a:lnTo>
                    <a:pt x="1910" y="1673"/>
                  </a:lnTo>
                  <a:lnTo>
                    <a:pt x="1850" y="1758"/>
                  </a:lnTo>
                  <a:lnTo>
                    <a:pt x="1785" y="1833"/>
                  </a:lnTo>
                  <a:lnTo>
                    <a:pt x="1710" y="1902"/>
                  </a:lnTo>
                  <a:lnTo>
                    <a:pt x="1630" y="1962"/>
                  </a:lnTo>
                  <a:lnTo>
                    <a:pt x="1545" y="2017"/>
                  </a:lnTo>
                  <a:lnTo>
                    <a:pt x="1450" y="2062"/>
                  </a:lnTo>
                  <a:lnTo>
                    <a:pt x="1355" y="2102"/>
                  </a:lnTo>
                  <a:lnTo>
                    <a:pt x="1255" y="2127"/>
                  </a:lnTo>
                  <a:lnTo>
                    <a:pt x="1150" y="2142"/>
                  </a:lnTo>
                  <a:lnTo>
                    <a:pt x="1045" y="2147"/>
                  </a:lnTo>
                  <a:lnTo>
                    <a:pt x="940" y="2142"/>
                  </a:lnTo>
                  <a:lnTo>
                    <a:pt x="835" y="2127"/>
                  </a:lnTo>
                  <a:lnTo>
                    <a:pt x="735" y="2102"/>
                  </a:lnTo>
                  <a:lnTo>
                    <a:pt x="640" y="2062"/>
                  </a:lnTo>
                  <a:lnTo>
                    <a:pt x="545" y="2017"/>
                  </a:lnTo>
                  <a:lnTo>
                    <a:pt x="460" y="1962"/>
                  </a:lnTo>
                  <a:lnTo>
                    <a:pt x="380" y="1902"/>
                  </a:lnTo>
                  <a:lnTo>
                    <a:pt x="305" y="1833"/>
                  </a:lnTo>
                  <a:lnTo>
                    <a:pt x="240" y="1758"/>
                  </a:lnTo>
                  <a:lnTo>
                    <a:pt x="180" y="1673"/>
                  </a:lnTo>
                  <a:lnTo>
                    <a:pt x="125" y="1588"/>
                  </a:lnTo>
                  <a:lnTo>
                    <a:pt x="80" y="1493"/>
                  </a:lnTo>
                  <a:lnTo>
                    <a:pt x="45" y="1393"/>
                  </a:lnTo>
                  <a:lnTo>
                    <a:pt x="20" y="1293"/>
                  </a:lnTo>
                  <a:lnTo>
                    <a:pt x="5" y="1184"/>
                  </a:lnTo>
                  <a:lnTo>
                    <a:pt x="0" y="1074"/>
                  </a:lnTo>
                  <a:lnTo>
                    <a:pt x="5" y="964"/>
                  </a:lnTo>
                  <a:lnTo>
                    <a:pt x="20" y="859"/>
                  </a:lnTo>
                  <a:lnTo>
                    <a:pt x="45" y="759"/>
                  </a:lnTo>
                  <a:lnTo>
                    <a:pt x="80" y="659"/>
                  </a:lnTo>
                  <a:lnTo>
                    <a:pt x="125" y="565"/>
                  </a:lnTo>
                  <a:lnTo>
                    <a:pt x="180" y="475"/>
                  </a:lnTo>
                  <a:lnTo>
                    <a:pt x="240" y="395"/>
                  </a:lnTo>
                  <a:lnTo>
                    <a:pt x="305" y="315"/>
                  </a:lnTo>
                  <a:lnTo>
                    <a:pt x="380" y="250"/>
                  </a:lnTo>
                  <a:lnTo>
                    <a:pt x="460" y="185"/>
                  </a:lnTo>
                  <a:lnTo>
                    <a:pt x="545" y="130"/>
                  </a:lnTo>
                  <a:lnTo>
                    <a:pt x="640" y="85"/>
                  </a:lnTo>
                  <a:lnTo>
                    <a:pt x="735" y="50"/>
                  </a:lnTo>
                  <a:lnTo>
                    <a:pt x="835" y="25"/>
                  </a:lnTo>
                  <a:lnTo>
                    <a:pt x="940" y="10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rgbClr val="FFC2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12" name="Freeform 222"/>
            <p:cNvSpPr>
              <a:spLocks/>
            </p:cNvSpPr>
            <p:nvPr/>
          </p:nvSpPr>
          <p:spPr bwMode="auto">
            <a:xfrm>
              <a:off x="5095875" y="3096698"/>
              <a:ext cx="1295400" cy="1338595"/>
            </a:xfrm>
            <a:custGeom>
              <a:avLst/>
              <a:gdLst/>
              <a:ahLst/>
              <a:cxnLst>
                <a:cxn ang="0">
                  <a:pos x="1020" y="0"/>
                </a:cxn>
                <a:cxn ang="0">
                  <a:pos x="1225" y="25"/>
                </a:cxn>
                <a:cxn ang="0">
                  <a:pos x="1415" y="85"/>
                </a:cxn>
                <a:cxn ang="0">
                  <a:pos x="1590" y="180"/>
                </a:cxn>
                <a:cxn ang="0">
                  <a:pos x="1740" y="310"/>
                </a:cxn>
                <a:cxn ang="0">
                  <a:pos x="1865" y="465"/>
                </a:cxn>
                <a:cxn ang="0">
                  <a:pos x="1960" y="644"/>
                </a:cxn>
                <a:cxn ang="0">
                  <a:pos x="2020" y="839"/>
                </a:cxn>
                <a:cxn ang="0">
                  <a:pos x="2040" y="1054"/>
                </a:cxn>
                <a:cxn ang="0">
                  <a:pos x="2035" y="1159"/>
                </a:cxn>
                <a:cxn ang="0">
                  <a:pos x="1995" y="1363"/>
                </a:cxn>
                <a:cxn ang="0">
                  <a:pos x="1915" y="1553"/>
                </a:cxn>
                <a:cxn ang="0">
                  <a:pos x="1805" y="1723"/>
                </a:cxn>
                <a:cxn ang="0">
                  <a:pos x="1670" y="1863"/>
                </a:cxn>
                <a:cxn ang="0">
                  <a:pos x="1505" y="1977"/>
                </a:cxn>
                <a:cxn ang="0">
                  <a:pos x="1325" y="2057"/>
                </a:cxn>
                <a:cxn ang="0">
                  <a:pos x="1125" y="2097"/>
                </a:cxn>
                <a:cxn ang="0">
                  <a:pos x="1020" y="2102"/>
                </a:cxn>
                <a:cxn ang="0">
                  <a:pos x="815" y="2082"/>
                </a:cxn>
                <a:cxn ang="0">
                  <a:pos x="625" y="2022"/>
                </a:cxn>
                <a:cxn ang="0">
                  <a:pos x="450" y="1922"/>
                </a:cxn>
                <a:cxn ang="0">
                  <a:pos x="300" y="1793"/>
                </a:cxn>
                <a:cxn ang="0">
                  <a:pos x="175" y="1638"/>
                </a:cxn>
                <a:cxn ang="0">
                  <a:pos x="85" y="1463"/>
                </a:cxn>
                <a:cxn ang="0">
                  <a:pos x="25" y="1263"/>
                </a:cxn>
                <a:cxn ang="0">
                  <a:pos x="0" y="1054"/>
                </a:cxn>
                <a:cxn ang="0">
                  <a:pos x="10" y="944"/>
                </a:cxn>
                <a:cxn ang="0">
                  <a:pos x="50" y="739"/>
                </a:cxn>
                <a:cxn ang="0">
                  <a:pos x="125" y="554"/>
                </a:cxn>
                <a:cxn ang="0">
                  <a:pos x="235" y="385"/>
                </a:cxn>
                <a:cxn ang="0">
                  <a:pos x="375" y="245"/>
                </a:cxn>
                <a:cxn ang="0">
                  <a:pos x="535" y="130"/>
                </a:cxn>
                <a:cxn ang="0">
                  <a:pos x="720" y="50"/>
                </a:cxn>
                <a:cxn ang="0">
                  <a:pos x="915" y="5"/>
                </a:cxn>
                <a:cxn ang="0">
                  <a:pos x="1020" y="0"/>
                </a:cxn>
              </a:cxnLst>
              <a:rect l="0" t="0" r="r" b="b"/>
              <a:pathLst>
                <a:path w="2040" h="2102">
                  <a:moveTo>
                    <a:pt x="1020" y="0"/>
                  </a:moveTo>
                  <a:lnTo>
                    <a:pt x="1020" y="0"/>
                  </a:lnTo>
                  <a:lnTo>
                    <a:pt x="1125" y="5"/>
                  </a:lnTo>
                  <a:lnTo>
                    <a:pt x="1225" y="25"/>
                  </a:lnTo>
                  <a:lnTo>
                    <a:pt x="1325" y="50"/>
                  </a:lnTo>
                  <a:lnTo>
                    <a:pt x="1415" y="85"/>
                  </a:lnTo>
                  <a:lnTo>
                    <a:pt x="1505" y="130"/>
                  </a:lnTo>
                  <a:lnTo>
                    <a:pt x="1590" y="180"/>
                  </a:lnTo>
                  <a:lnTo>
                    <a:pt x="1670" y="245"/>
                  </a:lnTo>
                  <a:lnTo>
                    <a:pt x="1740" y="310"/>
                  </a:lnTo>
                  <a:lnTo>
                    <a:pt x="1805" y="385"/>
                  </a:lnTo>
                  <a:lnTo>
                    <a:pt x="1865" y="465"/>
                  </a:lnTo>
                  <a:lnTo>
                    <a:pt x="1915" y="554"/>
                  </a:lnTo>
                  <a:lnTo>
                    <a:pt x="1960" y="644"/>
                  </a:lnTo>
                  <a:lnTo>
                    <a:pt x="1995" y="739"/>
                  </a:lnTo>
                  <a:lnTo>
                    <a:pt x="2020" y="839"/>
                  </a:lnTo>
                  <a:lnTo>
                    <a:pt x="2035" y="944"/>
                  </a:lnTo>
                  <a:lnTo>
                    <a:pt x="2040" y="1054"/>
                  </a:lnTo>
                  <a:lnTo>
                    <a:pt x="2035" y="1159"/>
                  </a:lnTo>
                  <a:lnTo>
                    <a:pt x="2020" y="1263"/>
                  </a:lnTo>
                  <a:lnTo>
                    <a:pt x="1995" y="1363"/>
                  </a:lnTo>
                  <a:lnTo>
                    <a:pt x="1960" y="1463"/>
                  </a:lnTo>
                  <a:lnTo>
                    <a:pt x="1915" y="1553"/>
                  </a:lnTo>
                  <a:lnTo>
                    <a:pt x="1865" y="1638"/>
                  </a:lnTo>
                  <a:lnTo>
                    <a:pt x="1805" y="1723"/>
                  </a:lnTo>
                  <a:lnTo>
                    <a:pt x="1740" y="1793"/>
                  </a:lnTo>
                  <a:lnTo>
                    <a:pt x="1670" y="1863"/>
                  </a:lnTo>
                  <a:lnTo>
                    <a:pt x="1590" y="1922"/>
                  </a:lnTo>
                  <a:lnTo>
                    <a:pt x="1505" y="1977"/>
                  </a:lnTo>
                  <a:lnTo>
                    <a:pt x="1415" y="2022"/>
                  </a:lnTo>
                  <a:lnTo>
                    <a:pt x="1325" y="2057"/>
                  </a:lnTo>
                  <a:lnTo>
                    <a:pt x="1225" y="2082"/>
                  </a:lnTo>
                  <a:lnTo>
                    <a:pt x="1125" y="2097"/>
                  </a:lnTo>
                  <a:lnTo>
                    <a:pt x="1020" y="2102"/>
                  </a:lnTo>
                  <a:lnTo>
                    <a:pt x="915" y="2097"/>
                  </a:lnTo>
                  <a:lnTo>
                    <a:pt x="815" y="2082"/>
                  </a:lnTo>
                  <a:lnTo>
                    <a:pt x="720" y="2057"/>
                  </a:lnTo>
                  <a:lnTo>
                    <a:pt x="625" y="2022"/>
                  </a:lnTo>
                  <a:lnTo>
                    <a:pt x="535" y="1977"/>
                  </a:lnTo>
                  <a:lnTo>
                    <a:pt x="450" y="1922"/>
                  </a:lnTo>
                  <a:lnTo>
                    <a:pt x="375" y="1863"/>
                  </a:lnTo>
                  <a:lnTo>
                    <a:pt x="300" y="1793"/>
                  </a:lnTo>
                  <a:lnTo>
                    <a:pt x="235" y="1723"/>
                  </a:lnTo>
                  <a:lnTo>
                    <a:pt x="175" y="1638"/>
                  </a:lnTo>
                  <a:lnTo>
                    <a:pt x="125" y="1553"/>
                  </a:lnTo>
                  <a:lnTo>
                    <a:pt x="85" y="1463"/>
                  </a:lnTo>
                  <a:lnTo>
                    <a:pt x="50" y="1363"/>
                  </a:lnTo>
                  <a:lnTo>
                    <a:pt x="25" y="1263"/>
                  </a:lnTo>
                  <a:lnTo>
                    <a:pt x="10" y="1159"/>
                  </a:lnTo>
                  <a:lnTo>
                    <a:pt x="0" y="1054"/>
                  </a:lnTo>
                  <a:lnTo>
                    <a:pt x="10" y="944"/>
                  </a:lnTo>
                  <a:lnTo>
                    <a:pt x="25" y="839"/>
                  </a:lnTo>
                  <a:lnTo>
                    <a:pt x="50" y="739"/>
                  </a:lnTo>
                  <a:lnTo>
                    <a:pt x="85" y="644"/>
                  </a:lnTo>
                  <a:lnTo>
                    <a:pt x="125" y="554"/>
                  </a:lnTo>
                  <a:lnTo>
                    <a:pt x="175" y="465"/>
                  </a:lnTo>
                  <a:lnTo>
                    <a:pt x="235" y="385"/>
                  </a:lnTo>
                  <a:lnTo>
                    <a:pt x="300" y="310"/>
                  </a:lnTo>
                  <a:lnTo>
                    <a:pt x="375" y="245"/>
                  </a:lnTo>
                  <a:lnTo>
                    <a:pt x="450" y="180"/>
                  </a:lnTo>
                  <a:lnTo>
                    <a:pt x="535" y="130"/>
                  </a:lnTo>
                  <a:lnTo>
                    <a:pt x="625" y="85"/>
                  </a:lnTo>
                  <a:lnTo>
                    <a:pt x="720" y="50"/>
                  </a:lnTo>
                  <a:lnTo>
                    <a:pt x="815" y="25"/>
                  </a:lnTo>
                  <a:lnTo>
                    <a:pt x="915" y="5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FFC4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13" name="Freeform 221"/>
            <p:cNvSpPr>
              <a:spLocks/>
            </p:cNvSpPr>
            <p:nvPr/>
          </p:nvSpPr>
          <p:spPr bwMode="auto">
            <a:xfrm>
              <a:off x="5121275" y="3109435"/>
              <a:ext cx="1257300" cy="1309938"/>
            </a:xfrm>
            <a:custGeom>
              <a:avLst/>
              <a:gdLst/>
              <a:ahLst/>
              <a:cxnLst>
                <a:cxn ang="0">
                  <a:pos x="990" y="0"/>
                </a:cxn>
                <a:cxn ang="0">
                  <a:pos x="1190" y="20"/>
                </a:cxn>
                <a:cxn ang="0">
                  <a:pos x="1375" y="85"/>
                </a:cxn>
                <a:cxn ang="0">
                  <a:pos x="1545" y="180"/>
                </a:cxn>
                <a:cxn ang="0">
                  <a:pos x="1690" y="305"/>
                </a:cxn>
                <a:cxn ang="0">
                  <a:pos x="1810" y="455"/>
                </a:cxn>
                <a:cxn ang="0">
                  <a:pos x="1905" y="629"/>
                </a:cxn>
                <a:cxn ang="0">
                  <a:pos x="1960" y="824"/>
                </a:cxn>
                <a:cxn ang="0">
                  <a:pos x="1980" y="1029"/>
                </a:cxn>
                <a:cxn ang="0">
                  <a:pos x="1975" y="1134"/>
                </a:cxn>
                <a:cxn ang="0">
                  <a:pos x="1935" y="1333"/>
                </a:cxn>
                <a:cxn ang="0">
                  <a:pos x="1860" y="1518"/>
                </a:cxn>
                <a:cxn ang="0">
                  <a:pos x="1755" y="1683"/>
                </a:cxn>
                <a:cxn ang="0">
                  <a:pos x="1620" y="1823"/>
                </a:cxn>
                <a:cxn ang="0">
                  <a:pos x="1465" y="1932"/>
                </a:cxn>
                <a:cxn ang="0">
                  <a:pos x="1285" y="2012"/>
                </a:cxn>
                <a:cxn ang="0">
                  <a:pos x="1090" y="2052"/>
                </a:cxn>
                <a:cxn ang="0">
                  <a:pos x="990" y="2057"/>
                </a:cxn>
                <a:cxn ang="0">
                  <a:pos x="790" y="2037"/>
                </a:cxn>
                <a:cxn ang="0">
                  <a:pos x="605" y="1977"/>
                </a:cxn>
                <a:cxn ang="0">
                  <a:pos x="440" y="1882"/>
                </a:cxn>
                <a:cxn ang="0">
                  <a:pos x="290" y="1758"/>
                </a:cxn>
                <a:cxn ang="0">
                  <a:pos x="170" y="1603"/>
                </a:cxn>
                <a:cxn ang="0">
                  <a:pos x="80" y="1428"/>
                </a:cxn>
                <a:cxn ang="0">
                  <a:pos x="20" y="1238"/>
                </a:cxn>
                <a:cxn ang="0">
                  <a:pos x="0" y="1029"/>
                </a:cxn>
                <a:cxn ang="0">
                  <a:pos x="5" y="924"/>
                </a:cxn>
                <a:cxn ang="0">
                  <a:pos x="45" y="724"/>
                </a:cxn>
                <a:cxn ang="0">
                  <a:pos x="120" y="539"/>
                </a:cxn>
                <a:cxn ang="0">
                  <a:pos x="225" y="375"/>
                </a:cxn>
                <a:cxn ang="0">
                  <a:pos x="360" y="235"/>
                </a:cxn>
                <a:cxn ang="0">
                  <a:pos x="520" y="125"/>
                </a:cxn>
                <a:cxn ang="0">
                  <a:pos x="695" y="50"/>
                </a:cxn>
                <a:cxn ang="0">
                  <a:pos x="890" y="5"/>
                </a:cxn>
                <a:cxn ang="0">
                  <a:pos x="990" y="0"/>
                </a:cxn>
              </a:cxnLst>
              <a:rect l="0" t="0" r="r" b="b"/>
              <a:pathLst>
                <a:path w="1980" h="2057">
                  <a:moveTo>
                    <a:pt x="990" y="0"/>
                  </a:moveTo>
                  <a:lnTo>
                    <a:pt x="990" y="0"/>
                  </a:lnTo>
                  <a:lnTo>
                    <a:pt x="1090" y="5"/>
                  </a:lnTo>
                  <a:lnTo>
                    <a:pt x="1190" y="20"/>
                  </a:lnTo>
                  <a:lnTo>
                    <a:pt x="1285" y="50"/>
                  </a:lnTo>
                  <a:lnTo>
                    <a:pt x="1375" y="85"/>
                  </a:lnTo>
                  <a:lnTo>
                    <a:pt x="1465" y="125"/>
                  </a:lnTo>
                  <a:lnTo>
                    <a:pt x="1545" y="180"/>
                  </a:lnTo>
                  <a:lnTo>
                    <a:pt x="1620" y="235"/>
                  </a:lnTo>
                  <a:lnTo>
                    <a:pt x="1690" y="305"/>
                  </a:lnTo>
                  <a:lnTo>
                    <a:pt x="1755" y="375"/>
                  </a:lnTo>
                  <a:lnTo>
                    <a:pt x="1810" y="455"/>
                  </a:lnTo>
                  <a:lnTo>
                    <a:pt x="1860" y="539"/>
                  </a:lnTo>
                  <a:lnTo>
                    <a:pt x="1905" y="629"/>
                  </a:lnTo>
                  <a:lnTo>
                    <a:pt x="1935" y="724"/>
                  </a:lnTo>
                  <a:lnTo>
                    <a:pt x="1960" y="824"/>
                  </a:lnTo>
                  <a:lnTo>
                    <a:pt x="1975" y="924"/>
                  </a:lnTo>
                  <a:lnTo>
                    <a:pt x="1980" y="1029"/>
                  </a:lnTo>
                  <a:lnTo>
                    <a:pt x="1975" y="1134"/>
                  </a:lnTo>
                  <a:lnTo>
                    <a:pt x="1960" y="1238"/>
                  </a:lnTo>
                  <a:lnTo>
                    <a:pt x="1935" y="1333"/>
                  </a:lnTo>
                  <a:lnTo>
                    <a:pt x="1905" y="1428"/>
                  </a:lnTo>
                  <a:lnTo>
                    <a:pt x="1860" y="1518"/>
                  </a:lnTo>
                  <a:lnTo>
                    <a:pt x="1810" y="1603"/>
                  </a:lnTo>
                  <a:lnTo>
                    <a:pt x="1755" y="1683"/>
                  </a:lnTo>
                  <a:lnTo>
                    <a:pt x="1690" y="1758"/>
                  </a:lnTo>
                  <a:lnTo>
                    <a:pt x="1620" y="1823"/>
                  </a:lnTo>
                  <a:lnTo>
                    <a:pt x="1545" y="1882"/>
                  </a:lnTo>
                  <a:lnTo>
                    <a:pt x="1465" y="1932"/>
                  </a:lnTo>
                  <a:lnTo>
                    <a:pt x="1375" y="1977"/>
                  </a:lnTo>
                  <a:lnTo>
                    <a:pt x="1285" y="2012"/>
                  </a:lnTo>
                  <a:lnTo>
                    <a:pt x="1190" y="2037"/>
                  </a:lnTo>
                  <a:lnTo>
                    <a:pt x="1090" y="2052"/>
                  </a:lnTo>
                  <a:lnTo>
                    <a:pt x="990" y="2057"/>
                  </a:lnTo>
                  <a:lnTo>
                    <a:pt x="890" y="2052"/>
                  </a:lnTo>
                  <a:lnTo>
                    <a:pt x="790" y="2037"/>
                  </a:lnTo>
                  <a:lnTo>
                    <a:pt x="695" y="2012"/>
                  </a:lnTo>
                  <a:lnTo>
                    <a:pt x="605" y="1977"/>
                  </a:lnTo>
                  <a:lnTo>
                    <a:pt x="520" y="1932"/>
                  </a:lnTo>
                  <a:lnTo>
                    <a:pt x="440" y="1882"/>
                  </a:lnTo>
                  <a:lnTo>
                    <a:pt x="360" y="1823"/>
                  </a:lnTo>
                  <a:lnTo>
                    <a:pt x="290" y="1758"/>
                  </a:lnTo>
                  <a:lnTo>
                    <a:pt x="225" y="1683"/>
                  </a:lnTo>
                  <a:lnTo>
                    <a:pt x="170" y="1603"/>
                  </a:lnTo>
                  <a:lnTo>
                    <a:pt x="120" y="1518"/>
                  </a:lnTo>
                  <a:lnTo>
                    <a:pt x="80" y="1428"/>
                  </a:lnTo>
                  <a:lnTo>
                    <a:pt x="45" y="1333"/>
                  </a:lnTo>
                  <a:lnTo>
                    <a:pt x="20" y="1238"/>
                  </a:lnTo>
                  <a:lnTo>
                    <a:pt x="5" y="1134"/>
                  </a:lnTo>
                  <a:lnTo>
                    <a:pt x="0" y="1029"/>
                  </a:lnTo>
                  <a:lnTo>
                    <a:pt x="5" y="924"/>
                  </a:lnTo>
                  <a:lnTo>
                    <a:pt x="20" y="824"/>
                  </a:lnTo>
                  <a:lnTo>
                    <a:pt x="45" y="724"/>
                  </a:lnTo>
                  <a:lnTo>
                    <a:pt x="80" y="629"/>
                  </a:lnTo>
                  <a:lnTo>
                    <a:pt x="120" y="539"/>
                  </a:lnTo>
                  <a:lnTo>
                    <a:pt x="170" y="455"/>
                  </a:lnTo>
                  <a:lnTo>
                    <a:pt x="225" y="375"/>
                  </a:lnTo>
                  <a:lnTo>
                    <a:pt x="290" y="305"/>
                  </a:lnTo>
                  <a:lnTo>
                    <a:pt x="360" y="235"/>
                  </a:lnTo>
                  <a:lnTo>
                    <a:pt x="440" y="180"/>
                  </a:lnTo>
                  <a:lnTo>
                    <a:pt x="520" y="125"/>
                  </a:lnTo>
                  <a:lnTo>
                    <a:pt x="605" y="85"/>
                  </a:lnTo>
                  <a:lnTo>
                    <a:pt x="695" y="50"/>
                  </a:lnTo>
                  <a:lnTo>
                    <a:pt x="790" y="20"/>
                  </a:lnTo>
                  <a:lnTo>
                    <a:pt x="890" y="5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FFC706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14" name="Freeform 220"/>
            <p:cNvSpPr>
              <a:spLocks/>
            </p:cNvSpPr>
            <p:nvPr/>
          </p:nvSpPr>
          <p:spPr bwMode="auto">
            <a:xfrm>
              <a:off x="5146675" y="3122171"/>
              <a:ext cx="1222375" cy="1281281"/>
            </a:xfrm>
            <a:custGeom>
              <a:avLst/>
              <a:gdLst/>
              <a:ahLst/>
              <a:cxnLst>
                <a:cxn ang="0">
                  <a:pos x="960" y="0"/>
                </a:cxn>
                <a:cxn ang="0">
                  <a:pos x="1155" y="20"/>
                </a:cxn>
                <a:cxn ang="0">
                  <a:pos x="1335" y="80"/>
                </a:cxn>
                <a:cxn ang="0">
                  <a:pos x="1500" y="175"/>
                </a:cxn>
                <a:cxn ang="0">
                  <a:pos x="1640" y="295"/>
                </a:cxn>
                <a:cxn ang="0">
                  <a:pos x="1760" y="445"/>
                </a:cxn>
                <a:cxn ang="0">
                  <a:pos x="1850" y="614"/>
                </a:cxn>
                <a:cxn ang="0">
                  <a:pos x="1905" y="804"/>
                </a:cxn>
                <a:cxn ang="0">
                  <a:pos x="1925" y="1009"/>
                </a:cxn>
                <a:cxn ang="0">
                  <a:pos x="1920" y="1109"/>
                </a:cxn>
                <a:cxn ang="0">
                  <a:pos x="1880" y="1308"/>
                </a:cxn>
                <a:cxn ang="0">
                  <a:pos x="1810" y="1488"/>
                </a:cxn>
                <a:cxn ang="0">
                  <a:pos x="1705" y="1648"/>
                </a:cxn>
                <a:cxn ang="0">
                  <a:pos x="1575" y="1783"/>
                </a:cxn>
                <a:cxn ang="0">
                  <a:pos x="1420" y="1892"/>
                </a:cxn>
                <a:cxn ang="0">
                  <a:pos x="1245" y="1967"/>
                </a:cxn>
                <a:cxn ang="0">
                  <a:pos x="1060" y="2007"/>
                </a:cxn>
                <a:cxn ang="0">
                  <a:pos x="960" y="2012"/>
                </a:cxn>
                <a:cxn ang="0">
                  <a:pos x="770" y="1992"/>
                </a:cxn>
                <a:cxn ang="0">
                  <a:pos x="585" y="1932"/>
                </a:cxn>
                <a:cxn ang="0">
                  <a:pos x="425" y="1842"/>
                </a:cxn>
                <a:cxn ang="0">
                  <a:pos x="280" y="1718"/>
                </a:cxn>
                <a:cxn ang="0">
                  <a:pos x="165" y="1568"/>
                </a:cxn>
                <a:cxn ang="0">
                  <a:pos x="75" y="1398"/>
                </a:cxn>
                <a:cxn ang="0">
                  <a:pos x="15" y="1208"/>
                </a:cxn>
                <a:cxn ang="0">
                  <a:pos x="0" y="1009"/>
                </a:cxn>
                <a:cxn ang="0">
                  <a:pos x="5" y="904"/>
                </a:cxn>
                <a:cxn ang="0">
                  <a:pos x="40" y="709"/>
                </a:cxn>
                <a:cxn ang="0">
                  <a:pos x="115" y="529"/>
                </a:cxn>
                <a:cxn ang="0">
                  <a:pos x="220" y="370"/>
                </a:cxn>
                <a:cxn ang="0">
                  <a:pos x="350" y="230"/>
                </a:cxn>
                <a:cxn ang="0">
                  <a:pos x="505" y="125"/>
                </a:cxn>
                <a:cxn ang="0">
                  <a:pos x="675" y="45"/>
                </a:cxn>
                <a:cxn ang="0">
                  <a:pos x="865" y="5"/>
                </a:cxn>
                <a:cxn ang="0">
                  <a:pos x="960" y="0"/>
                </a:cxn>
              </a:cxnLst>
              <a:rect l="0" t="0" r="r" b="b"/>
              <a:pathLst>
                <a:path w="1925" h="2012">
                  <a:moveTo>
                    <a:pt x="960" y="0"/>
                  </a:moveTo>
                  <a:lnTo>
                    <a:pt x="960" y="0"/>
                  </a:lnTo>
                  <a:lnTo>
                    <a:pt x="1060" y="5"/>
                  </a:lnTo>
                  <a:lnTo>
                    <a:pt x="1155" y="20"/>
                  </a:lnTo>
                  <a:lnTo>
                    <a:pt x="1245" y="45"/>
                  </a:lnTo>
                  <a:lnTo>
                    <a:pt x="1335" y="80"/>
                  </a:lnTo>
                  <a:lnTo>
                    <a:pt x="1420" y="125"/>
                  </a:lnTo>
                  <a:lnTo>
                    <a:pt x="1500" y="175"/>
                  </a:lnTo>
                  <a:lnTo>
                    <a:pt x="1575" y="230"/>
                  </a:lnTo>
                  <a:lnTo>
                    <a:pt x="1640" y="295"/>
                  </a:lnTo>
                  <a:lnTo>
                    <a:pt x="1705" y="370"/>
                  </a:lnTo>
                  <a:lnTo>
                    <a:pt x="1760" y="445"/>
                  </a:lnTo>
                  <a:lnTo>
                    <a:pt x="1810" y="529"/>
                  </a:lnTo>
                  <a:lnTo>
                    <a:pt x="1850" y="614"/>
                  </a:lnTo>
                  <a:lnTo>
                    <a:pt x="1880" y="709"/>
                  </a:lnTo>
                  <a:lnTo>
                    <a:pt x="1905" y="804"/>
                  </a:lnTo>
                  <a:lnTo>
                    <a:pt x="1920" y="904"/>
                  </a:lnTo>
                  <a:lnTo>
                    <a:pt x="1925" y="1009"/>
                  </a:lnTo>
                  <a:lnTo>
                    <a:pt x="1920" y="1109"/>
                  </a:lnTo>
                  <a:lnTo>
                    <a:pt x="1905" y="1208"/>
                  </a:lnTo>
                  <a:lnTo>
                    <a:pt x="1880" y="1308"/>
                  </a:lnTo>
                  <a:lnTo>
                    <a:pt x="1850" y="1398"/>
                  </a:lnTo>
                  <a:lnTo>
                    <a:pt x="1810" y="1488"/>
                  </a:lnTo>
                  <a:lnTo>
                    <a:pt x="1760" y="1568"/>
                  </a:lnTo>
                  <a:lnTo>
                    <a:pt x="1705" y="1648"/>
                  </a:lnTo>
                  <a:lnTo>
                    <a:pt x="1640" y="1718"/>
                  </a:lnTo>
                  <a:lnTo>
                    <a:pt x="1575" y="1783"/>
                  </a:lnTo>
                  <a:lnTo>
                    <a:pt x="1500" y="1842"/>
                  </a:lnTo>
                  <a:lnTo>
                    <a:pt x="1420" y="1892"/>
                  </a:lnTo>
                  <a:lnTo>
                    <a:pt x="1335" y="1932"/>
                  </a:lnTo>
                  <a:lnTo>
                    <a:pt x="1245" y="1967"/>
                  </a:lnTo>
                  <a:lnTo>
                    <a:pt x="1155" y="1992"/>
                  </a:lnTo>
                  <a:lnTo>
                    <a:pt x="1060" y="2007"/>
                  </a:lnTo>
                  <a:lnTo>
                    <a:pt x="960" y="2012"/>
                  </a:lnTo>
                  <a:lnTo>
                    <a:pt x="865" y="2007"/>
                  </a:lnTo>
                  <a:lnTo>
                    <a:pt x="770" y="1992"/>
                  </a:lnTo>
                  <a:lnTo>
                    <a:pt x="675" y="1967"/>
                  </a:lnTo>
                  <a:lnTo>
                    <a:pt x="585" y="1932"/>
                  </a:lnTo>
                  <a:lnTo>
                    <a:pt x="505" y="1892"/>
                  </a:lnTo>
                  <a:lnTo>
                    <a:pt x="425" y="1842"/>
                  </a:lnTo>
                  <a:lnTo>
                    <a:pt x="350" y="1783"/>
                  </a:lnTo>
                  <a:lnTo>
                    <a:pt x="280" y="1718"/>
                  </a:lnTo>
                  <a:lnTo>
                    <a:pt x="220" y="1648"/>
                  </a:lnTo>
                  <a:lnTo>
                    <a:pt x="165" y="1568"/>
                  </a:lnTo>
                  <a:lnTo>
                    <a:pt x="115" y="1488"/>
                  </a:lnTo>
                  <a:lnTo>
                    <a:pt x="75" y="1398"/>
                  </a:lnTo>
                  <a:lnTo>
                    <a:pt x="40" y="1308"/>
                  </a:lnTo>
                  <a:lnTo>
                    <a:pt x="15" y="1208"/>
                  </a:lnTo>
                  <a:lnTo>
                    <a:pt x="5" y="1109"/>
                  </a:lnTo>
                  <a:lnTo>
                    <a:pt x="0" y="1009"/>
                  </a:lnTo>
                  <a:lnTo>
                    <a:pt x="5" y="904"/>
                  </a:lnTo>
                  <a:lnTo>
                    <a:pt x="15" y="804"/>
                  </a:lnTo>
                  <a:lnTo>
                    <a:pt x="40" y="709"/>
                  </a:lnTo>
                  <a:lnTo>
                    <a:pt x="75" y="614"/>
                  </a:lnTo>
                  <a:lnTo>
                    <a:pt x="115" y="529"/>
                  </a:lnTo>
                  <a:lnTo>
                    <a:pt x="165" y="445"/>
                  </a:lnTo>
                  <a:lnTo>
                    <a:pt x="220" y="370"/>
                  </a:lnTo>
                  <a:lnTo>
                    <a:pt x="280" y="295"/>
                  </a:lnTo>
                  <a:lnTo>
                    <a:pt x="350" y="230"/>
                  </a:lnTo>
                  <a:lnTo>
                    <a:pt x="425" y="175"/>
                  </a:lnTo>
                  <a:lnTo>
                    <a:pt x="505" y="125"/>
                  </a:lnTo>
                  <a:lnTo>
                    <a:pt x="585" y="80"/>
                  </a:lnTo>
                  <a:lnTo>
                    <a:pt x="675" y="45"/>
                  </a:lnTo>
                  <a:lnTo>
                    <a:pt x="770" y="20"/>
                  </a:lnTo>
                  <a:lnTo>
                    <a:pt x="865" y="5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rgbClr val="FCCA09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15" name="Freeform 219"/>
            <p:cNvSpPr>
              <a:spLocks/>
            </p:cNvSpPr>
            <p:nvPr/>
          </p:nvSpPr>
          <p:spPr bwMode="auto">
            <a:xfrm>
              <a:off x="5168900" y="3134908"/>
              <a:ext cx="1190625" cy="1252624"/>
            </a:xfrm>
            <a:custGeom>
              <a:avLst/>
              <a:gdLst/>
              <a:ahLst/>
              <a:cxnLst>
                <a:cxn ang="0">
                  <a:pos x="935" y="0"/>
                </a:cxn>
                <a:cxn ang="0">
                  <a:pos x="1125" y="20"/>
                </a:cxn>
                <a:cxn ang="0">
                  <a:pos x="1300" y="80"/>
                </a:cxn>
                <a:cxn ang="0">
                  <a:pos x="1460" y="170"/>
                </a:cxn>
                <a:cxn ang="0">
                  <a:pos x="1600" y="290"/>
                </a:cxn>
                <a:cxn ang="0">
                  <a:pos x="1715" y="435"/>
                </a:cxn>
                <a:cxn ang="0">
                  <a:pos x="1800" y="604"/>
                </a:cxn>
                <a:cxn ang="0">
                  <a:pos x="1855" y="789"/>
                </a:cxn>
                <a:cxn ang="0">
                  <a:pos x="1875" y="984"/>
                </a:cxn>
                <a:cxn ang="0">
                  <a:pos x="1870" y="1084"/>
                </a:cxn>
                <a:cxn ang="0">
                  <a:pos x="1830" y="1278"/>
                </a:cxn>
                <a:cxn ang="0">
                  <a:pos x="1760" y="1453"/>
                </a:cxn>
                <a:cxn ang="0">
                  <a:pos x="1660" y="1608"/>
                </a:cxn>
                <a:cxn ang="0">
                  <a:pos x="1530" y="1743"/>
                </a:cxn>
                <a:cxn ang="0">
                  <a:pos x="1380" y="1847"/>
                </a:cxn>
                <a:cxn ang="0">
                  <a:pos x="1215" y="1922"/>
                </a:cxn>
                <a:cxn ang="0">
                  <a:pos x="1030" y="1962"/>
                </a:cxn>
                <a:cxn ang="0">
                  <a:pos x="935" y="1967"/>
                </a:cxn>
                <a:cxn ang="0">
                  <a:pos x="750" y="1947"/>
                </a:cxn>
                <a:cxn ang="0">
                  <a:pos x="575" y="1892"/>
                </a:cxn>
                <a:cxn ang="0">
                  <a:pos x="415" y="1798"/>
                </a:cxn>
                <a:cxn ang="0">
                  <a:pos x="275" y="1678"/>
                </a:cxn>
                <a:cxn ang="0">
                  <a:pos x="160" y="1533"/>
                </a:cxn>
                <a:cxn ang="0">
                  <a:pos x="75" y="1368"/>
                </a:cxn>
                <a:cxn ang="0">
                  <a:pos x="20" y="1183"/>
                </a:cxn>
                <a:cxn ang="0">
                  <a:pos x="0" y="984"/>
                </a:cxn>
                <a:cxn ang="0">
                  <a:pos x="5" y="884"/>
                </a:cxn>
                <a:cxn ang="0">
                  <a:pos x="45" y="694"/>
                </a:cxn>
                <a:cxn ang="0">
                  <a:pos x="115" y="514"/>
                </a:cxn>
                <a:cxn ang="0">
                  <a:pos x="215" y="360"/>
                </a:cxn>
                <a:cxn ang="0">
                  <a:pos x="340" y="225"/>
                </a:cxn>
                <a:cxn ang="0">
                  <a:pos x="490" y="120"/>
                </a:cxn>
                <a:cxn ang="0">
                  <a:pos x="660" y="45"/>
                </a:cxn>
                <a:cxn ang="0">
                  <a:pos x="840" y="5"/>
                </a:cxn>
                <a:cxn ang="0">
                  <a:pos x="935" y="0"/>
                </a:cxn>
              </a:cxnLst>
              <a:rect l="0" t="0" r="r" b="b"/>
              <a:pathLst>
                <a:path w="1875" h="1967">
                  <a:moveTo>
                    <a:pt x="935" y="0"/>
                  </a:moveTo>
                  <a:lnTo>
                    <a:pt x="935" y="0"/>
                  </a:lnTo>
                  <a:lnTo>
                    <a:pt x="1030" y="5"/>
                  </a:lnTo>
                  <a:lnTo>
                    <a:pt x="1125" y="20"/>
                  </a:lnTo>
                  <a:lnTo>
                    <a:pt x="1215" y="45"/>
                  </a:lnTo>
                  <a:lnTo>
                    <a:pt x="1300" y="80"/>
                  </a:lnTo>
                  <a:lnTo>
                    <a:pt x="1380" y="120"/>
                  </a:lnTo>
                  <a:lnTo>
                    <a:pt x="1460" y="170"/>
                  </a:lnTo>
                  <a:lnTo>
                    <a:pt x="1530" y="225"/>
                  </a:lnTo>
                  <a:lnTo>
                    <a:pt x="1600" y="290"/>
                  </a:lnTo>
                  <a:lnTo>
                    <a:pt x="1660" y="360"/>
                  </a:lnTo>
                  <a:lnTo>
                    <a:pt x="1715" y="435"/>
                  </a:lnTo>
                  <a:lnTo>
                    <a:pt x="1760" y="514"/>
                  </a:lnTo>
                  <a:lnTo>
                    <a:pt x="1800" y="604"/>
                  </a:lnTo>
                  <a:lnTo>
                    <a:pt x="1830" y="694"/>
                  </a:lnTo>
                  <a:lnTo>
                    <a:pt x="1855" y="789"/>
                  </a:lnTo>
                  <a:lnTo>
                    <a:pt x="1870" y="884"/>
                  </a:lnTo>
                  <a:lnTo>
                    <a:pt x="1875" y="984"/>
                  </a:lnTo>
                  <a:lnTo>
                    <a:pt x="1870" y="1084"/>
                  </a:lnTo>
                  <a:lnTo>
                    <a:pt x="1855" y="1183"/>
                  </a:lnTo>
                  <a:lnTo>
                    <a:pt x="1830" y="1278"/>
                  </a:lnTo>
                  <a:lnTo>
                    <a:pt x="1800" y="1368"/>
                  </a:lnTo>
                  <a:lnTo>
                    <a:pt x="1760" y="1453"/>
                  </a:lnTo>
                  <a:lnTo>
                    <a:pt x="1715" y="1533"/>
                  </a:lnTo>
                  <a:lnTo>
                    <a:pt x="1660" y="1608"/>
                  </a:lnTo>
                  <a:lnTo>
                    <a:pt x="1600" y="1678"/>
                  </a:lnTo>
                  <a:lnTo>
                    <a:pt x="1530" y="1743"/>
                  </a:lnTo>
                  <a:lnTo>
                    <a:pt x="1460" y="1798"/>
                  </a:lnTo>
                  <a:lnTo>
                    <a:pt x="1380" y="1847"/>
                  </a:lnTo>
                  <a:lnTo>
                    <a:pt x="1300" y="1892"/>
                  </a:lnTo>
                  <a:lnTo>
                    <a:pt x="1215" y="1922"/>
                  </a:lnTo>
                  <a:lnTo>
                    <a:pt x="1125" y="1947"/>
                  </a:lnTo>
                  <a:lnTo>
                    <a:pt x="1030" y="1962"/>
                  </a:lnTo>
                  <a:lnTo>
                    <a:pt x="935" y="1967"/>
                  </a:lnTo>
                  <a:lnTo>
                    <a:pt x="840" y="1962"/>
                  </a:lnTo>
                  <a:lnTo>
                    <a:pt x="750" y="1947"/>
                  </a:lnTo>
                  <a:lnTo>
                    <a:pt x="660" y="1922"/>
                  </a:lnTo>
                  <a:lnTo>
                    <a:pt x="575" y="1892"/>
                  </a:lnTo>
                  <a:lnTo>
                    <a:pt x="490" y="1847"/>
                  </a:lnTo>
                  <a:lnTo>
                    <a:pt x="415" y="1798"/>
                  </a:lnTo>
                  <a:lnTo>
                    <a:pt x="340" y="1743"/>
                  </a:lnTo>
                  <a:lnTo>
                    <a:pt x="275" y="1678"/>
                  </a:lnTo>
                  <a:lnTo>
                    <a:pt x="215" y="1608"/>
                  </a:lnTo>
                  <a:lnTo>
                    <a:pt x="160" y="1533"/>
                  </a:lnTo>
                  <a:lnTo>
                    <a:pt x="115" y="1453"/>
                  </a:lnTo>
                  <a:lnTo>
                    <a:pt x="75" y="1368"/>
                  </a:lnTo>
                  <a:lnTo>
                    <a:pt x="45" y="1278"/>
                  </a:lnTo>
                  <a:lnTo>
                    <a:pt x="20" y="1183"/>
                  </a:lnTo>
                  <a:lnTo>
                    <a:pt x="5" y="1084"/>
                  </a:lnTo>
                  <a:lnTo>
                    <a:pt x="0" y="984"/>
                  </a:lnTo>
                  <a:lnTo>
                    <a:pt x="5" y="884"/>
                  </a:lnTo>
                  <a:lnTo>
                    <a:pt x="20" y="789"/>
                  </a:lnTo>
                  <a:lnTo>
                    <a:pt x="45" y="694"/>
                  </a:lnTo>
                  <a:lnTo>
                    <a:pt x="75" y="604"/>
                  </a:lnTo>
                  <a:lnTo>
                    <a:pt x="115" y="514"/>
                  </a:lnTo>
                  <a:lnTo>
                    <a:pt x="160" y="435"/>
                  </a:lnTo>
                  <a:lnTo>
                    <a:pt x="215" y="360"/>
                  </a:lnTo>
                  <a:lnTo>
                    <a:pt x="275" y="290"/>
                  </a:lnTo>
                  <a:lnTo>
                    <a:pt x="340" y="225"/>
                  </a:lnTo>
                  <a:lnTo>
                    <a:pt x="415" y="170"/>
                  </a:lnTo>
                  <a:lnTo>
                    <a:pt x="490" y="120"/>
                  </a:lnTo>
                  <a:lnTo>
                    <a:pt x="575" y="80"/>
                  </a:lnTo>
                  <a:lnTo>
                    <a:pt x="660" y="45"/>
                  </a:lnTo>
                  <a:lnTo>
                    <a:pt x="750" y="20"/>
                  </a:lnTo>
                  <a:lnTo>
                    <a:pt x="840" y="5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FCCE09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16" name="Freeform 218"/>
            <p:cNvSpPr>
              <a:spLocks/>
            </p:cNvSpPr>
            <p:nvPr/>
          </p:nvSpPr>
          <p:spPr bwMode="auto">
            <a:xfrm>
              <a:off x="5194300" y="3147644"/>
              <a:ext cx="1152525" cy="1223967"/>
            </a:xfrm>
            <a:custGeom>
              <a:avLst/>
              <a:gdLst/>
              <a:ahLst/>
              <a:cxnLst>
                <a:cxn ang="0">
                  <a:pos x="905" y="0"/>
                </a:cxn>
                <a:cxn ang="0">
                  <a:pos x="1090" y="20"/>
                </a:cxn>
                <a:cxn ang="0">
                  <a:pos x="1260" y="75"/>
                </a:cxn>
                <a:cxn ang="0">
                  <a:pos x="1415" y="165"/>
                </a:cxn>
                <a:cxn ang="0">
                  <a:pos x="1550" y="285"/>
                </a:cxn>
                <a:cxn ang="0">
                  <a:pos x="1660" y="425"/>
                </a:cxn>
                <a:cxn ang="0">
                  <a:pos x="1745" y="589"/>
                </a:cxn>
                <a:cxn ang="0">
                  <a:pos x="1800" y="769"/>
                </a:cxn>
                <a:cxn ang="0">
                  <a:pos x="1815" y="964"/>
                </a:cxn>
                <a:cxn ang="0">
                  <a:pos x="1810" y="1059"/>
                </a:cxn>
                <a:cxn ang="0">
                  <a:pos x="1775" y="1248"/>
                </a:cxn>
                <a:cxn ang="0">
                  <a:pos x="1705" y="1418"/>
                </a:cxn>
                <a:cxn ang="0">
                  <a:pos x="1610" y="1573"/>
                </a:cxn>
                <a:cxn ang="0">
                  <a:pos x="1485" y="1703"/>
                </a:cxn>
                <a:cxn ang="0">
                  <a:pos x="1340" y="1807"/>
                </a:cxn>
                <a:cxn ang="0">
                  <a:pos x="1175" y="1877"/>
                </a:cxn>
                <a:cxn ang="0">
                  <a:pos x="1000" y="1917"/>
                </a:cxn>
                <a:cxn ang="0">
                  <a:pos x="905" y="1922"/>
                </a:cxn>
                <a:cxn ang="0">
                  <a:pos x="725" y="1902"/>
                </a:cxn>
                <a:cxn ang="0">
                  <a:pos x="555" y="1847"/>
                </a:cxn>
                <a:cxn ang="0">
                  <a:pos x="400" y="1758"/>
                </a:cxn>
                <a:cxn ang="0">
                  <a:pos x="265" y="1643"/>
                </a:cxn>
                <a:cxn ang="0">
                  <a:pos x="155" y="1498"/>
                </a:cxn>
                <a:cxn ang="0">
                  <a:pos x="70" y="1333"/>
                </a:cxn>
                <a:cxn ang="0">
                  <a:pos x="15" y="1153"/>
                </a:cxn>
                <a:cxn ang="0">
                  <a:pos x="0" y="964"/>
                </a:cxn>
                <a:cxn ang="0">
                  <a:pos x="5" y="864"/>
                </a:cxn>
                <a:cxn ang="0">
                  <a:pos x="40" y="674"/>
                </a:cxn>
                <a:cxn ang="0">
                  <a:pos x="110" y="504"/>
                </a:cxn>
                <a:cxn ang="0">
                  <a:pos x="205" y="350"/>
                </a:cxn>
                <a:cxn ang="0">
                  <a:pos x="330" y="220"/>
                </a:cxn>
                <a:cxn ang="0">
                  <a:pos x="475" y="115"/>
                </a:cxn>
                <a:cxn ang="0">
                  <a:pos x="635" y="45"/>
                </a:cxn>
                <a:cxn ang="0">
                  <a:pos x="815" y="5"/>
                </a:cxn>
                <a:cxn ang="0">
                  <a:pos x="905" y="0"/>
                </a:cxn>
              </a:cxnLst>
              <a:rect l="0" t="0" r="r" b="b"/>
              <a:pathLst>
                <a:path w="1815" h="1922">
                  <a:moveTo>
                    <a:pt x="905" y="0"/>
                  </a:moveTo>
                  <a:lnTo>
                    <a:pt x="905" y="0"/>
                  </a:lnTo>
                  <a:lnTo>
                    <a:pt x="1000" y="5"/>
                  </a:lnTo>
                  <a:lnTo>
                    <a:pt x="1090" y="20"/>
                  </a:lnTo>
                  <a:lnTo>
                    <a:pt x="1175" y="45"/>
                  </a:lnTo>
                  <a:lnTo>
                    <a:pt x="1260" y="75"/>
                  </a:lnTo>
                  <a:lnTo>
                    <a:pt x="1340" y="115"/>
                  </a:lnTo>
                  <a:lnTo>
                    <a:pt x="1415" y="165"/>
                  </a:lnTo>
                  <a:lnTo>
                    <a:pt x="1485" y="220"/>
                  </a:lnTo>
                  <a:lnTo>
                    <a:pt x="1550" y="285"/>
                  </a:lnTo>
                  <a:lnTo>
                    <a:pt x="1610" y="350"/>
                  </a:lnTo>
                  <a:lnTo>
                    <a:pt x="1660" y="425"/>
                  </a:lnTo>
                  <a:lnTo>
                    <a:pt x="1705" y="504"/>
                  </a:lnTo>
                  <a:lnTo>
                    <a:pt x="1745" y="589"/>
                  </a:lnTo>
                  <a:lnTo>
                    <a:pt x="1775" y="674"/>
                  </a:lnTo>
                  <a:lnTo>
                    <a:pt x="1800" y="769"/>
                  </a:lnTo>
                  <a:lnTo>
                    <a:pt x="1810" y="864"/>
                  </a:lnTo>
                  <a:lnTo>
                    <a:pt x="1815" y="964"/>
                  </a:lnTo>
                  <a:lnTo>
                    <a:pt x="1810" y="1059"/>
                  </a:lnTo>
                  <a:lnTo>
                    <a:pt x="1800" y="1153"/>
                  </a:lnTo>
                  <a:lnTo>
                    <a:pt x="1775" y="1248"/>
                  </a:lnTo>
                  <a:lnTo>
                    <a:pt x="1745" y="1333"/>
                  </a:lnTo>
                  <a:lnTo>
                    <a:pt x="1705" y="1418"/>
                  </a:lnTo>
                  <a:lnTo>
                    <a:pt x="1660" y="1498"/>
                  </a:lnTo>
                  <a:lnTo>
                    <a:pt x="1610" y="1573"/>
                  </a:lnTo>
                  <a:lnTo>
                    <a:pt x="1550" y="1643"/>
                  </a:lnTo>
                  <a:lnTo>
                    <a:pt x="1485" y="1703"/>
                  </a:lnTo>
                  <a:lnTo>
                    <a:pt x="1415" y="1758"/>
                  </a:lnTo>
                  <a:lnTo>
                    <a:pt x="1340" y="1807"/>
                  </a:lnTo>
                  <a:lnTo>
                    <a:pt x="1260" y="1847"/>
                  </a:lnTo>
                  <a:lnTo>
                    <a:pt x="1175" y="1877"/>
                  </a:lnTo>
                  <a:lnTo>
                    <a:pt x="1090" y="1902"/>
                  </a:lnTo>
                  <a:lnTo>
                    <a:pt x="1000" y="1917"/>
                  </a:lnTo>
                  <a:lnTo>
                    <a:pt x="905" y="1922"/>
                  </a:lnTo>
                  <a:lnTo>
                    <a:pt x="815" y="1917"/>
                  </a:lnTo>
                  <a:lnTo>
                    <a:pt x="725" y="1902"/>
                  </a:lnTo>
                  <a:lnTo>
                    <a:pt x="635" y="1877"/>
                  </a:lnTo>
                  <a:lnTo>
                    <a:pt x="555" y="1847"/>
                  </a:lnTo>
                  <a:lnTo>
                    <a:pt x="475" y="1807"/>
                  </a:lnTo>
                  <a:lnTo>
                    <a:pt x="400" y="1758"/>
                  </a:lnTo>
                  <a:lnTo>
                    <a:pt x="330" y="1703"/>
                  </a:lnTo>
                  <a:lnTo>
                    <a:pt x="265" y="1643"/>
                  </a:lnTo>
                  <a:lnTo>
                    <a:pt x="205" y="1573"/>
                  </a:lnTo>
                  <a:lnTo>
                    <a:pt x="155" y="1498"/>
                  </a:lnTo>
                  <a:lnTo>
                    <a:pt x="110" y="1418"/>
                  </a:lnTo>
                  <a:lnTo>
                    <a:pt x="70" y="1333"/>
                  </a:lnTo>
                  <a:lnTo>
                    <a:pt x="40" y="1248"/>
                  </a:lnTo>
                  <a:lnTo>
                    <a:pt x="15" y="1153"/>
                  </a:lnTo>
                  <a:lnTo>
                    <a:pt x="5" y="1059"/>
                  </a:lnTo>
                  <a:lnTo>
                    <a:pt x="0" y="964"/>
                  </a:lnTo>
                  <a:lnTo>
                    <a:pt x="5" y="864"/>
                  </a:lnTo>
                  <a:lnTo>
                    <a:pt x="15" y="769"/>
                  </a:lnTo>
                  <a:lnTo>
                    <a:pt x="40" y="674"/>
                  </a:lnTo>
                  <a:lnTo>
                    <a:pt x="70" y="589"/>
                  </a:lnTo>
                  <a:lnTo>
                    <a:pt x="110" y="504"/>
                  </a:lnTo>
                  <a:lnTo>
                    <a:pt x="155" y="425"/>
                  </a:lnTo>
                  <a:lnTo>
                    <a:pt x="205" y="350"/>
                  </a:lnTo>
                  <a:lnTo>
                    <a:pt x="265" y="285"/>
                  </a:lnTo>
                  <a:lnTo>
                    <a:pt x="330" y="220"/>
                  </a:lnTo>
                  <a:lnTo>
                    <a:pt x="400" y="165"/>
                  </a:lnTo>
                  <a:lnTo>
                    <a:pt x="475" y="115"/>
                  </a:lnTo>
                  <a:lnTo>
                    <a:pt x="555" y="75"/>
                  </a:lnTo>
                  <a:lnTo>
                    <a:pt x="635" y="45"/>
                  </a:lnTo>
                  <a:lnTo>
                    <a:pt x="725" y="20"/>
                  </a:lnTo>
                  <a:lnTo>
                    <a:pt x="815" y="5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FCD10C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17" name="Freeform 217"/>
            <p:cNvSpPr>
              <a:spLocks/>
            </p:cNvSpPr>
            <p:nvPr/>
          </p:nvSpPr>
          <p:spPr bwMode="auto">
            <a:xfrm>
              <a:off x="5216525" y="3160380"/>
              <a:ext cx="1120775" cy="1195310"/>
            </a:xfrm>
            <a:custGeom>
              <a:avLst/>
              <a:gdLst/>
              <a:ahLst/>
              <a:cxnLst>
                <a:cxn ang="0">
                  <a:pos x="885" y="0"/>
                </a:cxn>
                <a:cxn ang="0">
                  <a:pos x="1060" y="20"/>
                </a:cxn>
                <a:cxn ang="0">
                  <a:pos x="1225" y="75"/>
                </a:cxn>
                <a:cxn ang="0">
                  <a:pos x="1375" y="160"/>
                </a:cxn>
                <a:cxn ang="0">
                  <a:pos x="1505" y="275"/>
                </a:cxn>
                <a:cxn ang="0">
                  <a:pos x="1615" y="415"/>
                </a:cxn>
                <a:cxn ang="0">
                  <a:pos x="1695" y="574"/>
                </a:cxn>
                <a:cxn ang="0">
                  <a:pos x="1745" y="749"/>
                </a:cxn>
                <a:cxn ang="0">
                  <a:pos x="1765" y="939"/>
                </a:cxn>
                <a:cxn ang="0">
                  <a:pos x="1760" y="1034"/>
                </a:cxn>
                <a:cxn ang="0">
                  <a:pos x="1725" y="1218"/>
                </a:cxn>
                <a:cxn ang="0">
                  <a:pos x="1660" y="1388"/>
                </a:cxn>
                <a:cxn ang="0">
                  <a:pos x="1565" y="1538"/>
                </a:cxn>
                <a:cxn ang="0">
                  <a:pos x="1445" y="1663"/>
                </a:cxn>
                <a:cxn ang="0">
                  <a:pos x="1300" y="1763"/>
                </a:cxn>
                <a:cxn ang="0">
                  <a:pos x="1145" y="1837"/>
                </a:cxn>
                <a:cxn ang="0">
                  <a:pos x="975" y="1872"/>
                </a:cxn>
                <a:cxn ang="0">
                  <a:pos x="885" y="1877"/>
                </a:cxn>
                <a:cxn ang="0">
                  <a:pos x="705" y="1857"/>
                </a:cxn>
                <a:cxn ang="0">
                  <a:pos x="540" y="1802"/>
                </a:cxn>
                <a:cxn ang="0">
                  <a:pos x="390" y="1718"/>
                </a:cxn>
                <a:cxn ang="0">
                  <a:pos x="260" y="1603"/>
                </a:cxn>
                <a:cxn ang="0">
                  <a:pos x="150" y="1463"/>
                </a:cxn>
                <a:cxn ang="0">
                  <a:pos x="70" y="1303"/>
                </a:cxn>
                <a:cxn ang="0">
                  <a:pos x="20" y="1128"/>
                </a:cxn>
                <a:cxn ang="0">
                  <a:pos x="0" y="939"/>
                </a:cxn>
                <a:cxn ang="0">
                  <a:pos x="5" y="844"/>
                </a:cxn>
                <a:cxn ang="0">
                  <a:pos x="40" y="659"/>
                </a:cxn>
                <a:cxn ang="0">
                  <a:pos x="105" y="494"/>
                </a:cxn>
                <a:cxn ang="0">
                  <a:pos x="205" y="345"/>
                </a:cxn>
                <a:cxn ang="0">
                  <a:pos x="320" y="215"/>
                </a:cxn>
                <a:cxn ang="0">
                  <a:pos x="465" y="115"/>
                </a:cxn>
                <a:cxn ang="0">
                  <a:pos x="620" y="45"/>
                </a:cxn>
                <a:cxn ang="0">
                  <a:pos x="795" y="5"/>
                </a:cxn>
                <a:cxn ang="0">
                  <a:pos x="885" y="0"/>
                </a:cxn>
              </a:cxnLst>
              <a:rect l="0" t="0" r="r" b="b"/>
              <a:pathLst>
                <a:path w="1765" h="1877">
                  <a:moveTo>
                    <a:pt x="885" y="0"/>
                  </a:moveTo>
                  <a:lnTo>
                    <a:pt x="885" y="0"/>
                  </a:lnTo>
                  <a:lnTo>
                    <a:pt x="975" y="5"/>
                  </a:lnTo>
                  <a:lnTo>
                    <a:pt x="1060" y="20"/>
                  </a:lnTo>
                  <a:lnTo>
                    <a:pt x="1145" y="45"/>
                  </a:lnTo>
                  <a:lnTo>
                    <a:pt x="1225" y="75"/>
                  </a:lnTo>
                  <a:lnTo>
                    <a:pt x="1300" y="115"/>
                  </a:lnTo>
                  <a:lnTo>
                    <a:pt x="1375" y="160"/>
                  </a:lnTo>
                  <a:lnTo>
                    <a:pt x="1445" y="215"/>
                  </a:lnTo>
                  <a:lnTo>
                    <a:pt x="1505" y="275"/>
                  </a:lnTo>
                  <a:lnTo>
                    <a:pt x="1565" y="345"/>
                  </a:lnTo>
                  <a:lnTo>
                    <a:pt x="1615" y="415"/>
                  </a:lnTo>
                  <a:lnTo>
                    <a:pt x="1660" y="494"/>
                  </a:lnTo>
                  <a:lnTo>
                    <a:pt x="1695" y="574"/>
                  </a:lnTo>
                  <a:lnTo>
                    <a:pt x="1725" y="659"/>
                  </a:lnTo>
                  <a:lnTo>
                    <a:pt x="1745" y="749"/>
                  </a:lnTo>
                  <a:lnTo>
                    <a:pt x="1760" y="844"/>
                  </a:lnTo>
                  <a:lnTo>
                    <a:pt x="1765" y="939"/>
                  </a:lnTo>
                  <a:lnTo>
                    <a:pt x="1760" y="1034"/>
                  </a:lnTo>
                  <a:lnTo>
                    <a:pt x="1745" y="1128"/>
                  </a:lnTo>
                  <a:lnTo>
                    <a:pt x="1725" y="1218"/>
                  </a:lnTo>
                  <a:lnTo>
                    <a:pt x="1695" y="1303"/>
                  </a:lnTo>
                  <a:lnTo>
                    <a:pt x="1660" y="1388"/>
                  </a:lnTo>
                  <a:lnTo>
                    <a:pt x="1615" y="1463"/>
                  </a:lnTo>
                  <a:lnTo>
                    <a:pt x="1565" y="1538"/>
                  </a:lnTo>
                  <a:lnTo>
                    <a:pt x="1505" y="1603"/>
                  </a:lnTo>
                  <a:lnTo>
                    <a:pt x="1445" y="1663"/>
                  </a:lnTo>
                  <a:lnTo>
                    <a:pt x="1375" y="1718"/>
                  </a:lnTo>
                  <a:lnTo>
                    <a:pt x="1300" y="1763"/>
                  </a:lnTo>
                  <a:lnTo>
                    <a:pt x="1225" y="1802"/>
                  </a:lnTo>
                  <a:lnTo>
                    <a:pt x="1145" y="1837"/>
                  </a:lnTo>
                  <a:lnTo>
                    <a:pt x="1060" y="1857"/>
                  </a:lnTo>
                  <a:lnTo>
                    <a:pt x="975" y="1872"/>
                  </a:lnTo>
                  <a:lnTo>
                    <a:pt x="885" y="1877"/>
                  </a:lnTo>
                  <a:lnTo>
                    <a:pt x="795" y="1872"/>
                  </a:lnTo>
                  <a:lnTo>
                    <a:pt x="705" y="1857"/>
                  </a:lnTo>
                  <a:lnTo>
                    <a:pt x="620" y="1837"/>
                  </a:lnTo>
                  <a:lnTo>
                    <a:pt x="540" y="1802"/>
                  </a:lnTo>
                  <a:lnTo>
                    <a:pt x="465" y="1763"/>
                  </a:lnTo>
                  <a:lnTo>
                    <a:pt x="390" y="1718"/>
                  </a:lnTo>
                  <a:lnTo>
                    <a:pt x="320" y="1663"/>
                  </a:lnTo>
                  <a:lnTo>
                    <a:pt x="260" y="1603"/>
                  </a:lnTo>
                  <a:lnTo>
                    <a:pt x="205" y="1538"/>
                  </a:lnTo>
                  <a:lnTo>
                    <a:pt x="150" y="1463"/>
                  </a:lnTo>
                  <a:lnTo>
                    <a:pt x="105" y="1388"/>
                  </a:lnTo>
                  <a:lnTo>
                    <a:pt x="70" y="1303"/>
                  </a:lnTo>
                  <a:lnTo>
                    <a:pt x="40" y="1218"/>
                  </a:lnTo>
                  <a:lnTo>
                    <a:pt x="20" y="1128"/>
                  </a:lnTo>
                  <a:lnTo>
                    <a:pt x="5" y="1034"/>
                  </a:lnTo>
                  <a:lnTo>
                    <a:pt x="0" y="939"/>
                  </a:lnTo>
                  <a:lnTo>
                    <a:pt x="5" y="844"/>
                  </a:lnTo>
                  <a:lnTo>
                    <a:pt x="20" y="749"/>
                  </a:lnTo>
                  <a:lnTo>
                    <a:pt x="40" y="659"/>
                  </a:lnTo>
                  <a:lnTo>
                    <a:pt x="70" y="574"/>
                  </a:lnTo>
                  <a:lnTo>
                    <a:pt x="105" y="494"/>
                  </a:lnTo>
                  <a:lnTo>
                    <a:pt x="150" y="415"/>
                  </a:lnTo>
                  <a:lnTo>
                    <a:pt x="205" y="345"/>
                  </a:lnTo>
                  <a:lnTo>
                    <a:pt x="260" y="275"/>
                  </a:lnTo>
                  <a:lnTo>
                    <a:pt x="320" y="215"/>
                  </a:lnTo>
                  <a:lnTo>
                    <a:pt x="390" y="160"/>
                  </a:lnTo>
                  <a:lnTo>
                    <a:pt x="465" y="115"/>
                  </a:lnTo>
                  <a:lnTo>
                    <a:pt x="540" y="75"/>
                  </a:lnTo>
                  <a:lnTo>
                    <a:pt x="620" y="45"/>
                  </a:lnTo>
                  <a:lnTo>
                    <a:pt x="705" y="20"/>
                  </a:lnTo>
                  <a:lnTo>
                    <a:pt x="795" y="5"/>
                  </a:lnTo>
                  <a:lnTo>
                    <a:pt x="885" y="0"/>
                  </a:lnTo>
                  <a:close/>
                </a:path>
              </a:pathLst>
            </a:custGeom>
            <a:solidFill>
              <a:srgbClr val="FCD60E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18" name="Freeform 216"/>
            <p:cNvSpPr>
              <a:spLocks/>
            </p:cNvSpPr>
            <p:nvPr/>
          </p:nvSpPr>
          <p:spPr bwMode="auto">
            <a:xfrm>
              <a:off x="5241925" y="3173117"/>
              <a:ext cx="1085850" cy="1166653"/>
            </a:xfrm>
            <a:custGeom>
              <a:avLst/>
              <a:gdLst/>
              <a:ahLst/>
              <a:cxnLst>
                <a:cxn ang="0">
                  <a:pos x="855" y="0"/>
                </a:cxn>
                <a:cxn ang="0">
                  <a:pos x="1025" y="20"/>
                </a:cxn>
                <a:cxn ang="0">
                  <a:pos x="1185" y="75"/>
                </a:cxn>
                <a:cxn ang="0">
                  <a:pos x="1330" y="155"/>
                </a:cxn>
                <a:cxn ang="0">
                  <a:pos x="1455" y="270"/>
                </a:cxn>
                <a:cxn ang="0">
                  <a:pos x="1560" y="405"/>
                </a:cxn>
                <a:cxn ang="0">
                  <a:pos x="1640" y="559"/>
                </a:cxn>
                <a:cxn ang="0">
                  <a:pos x="1690" y="734"/>
                </a:cxn>
                <a:cxn ang="0">
                  <a:pos x="1710" y="919"/>
                </a:cxn>
                <a:cxn ang="0">
                  <a:pos x="1705" y="1009"/>
                </a:cxn>
                <a:cxn ang="0">
                  <a:pos x="1670" y="1188"/>
                </a:cxn>
                <a:cxn ang="0">
                  <a:pos x="1605" y="1353"/>
                </a:cxn>
                <a:cxn ang="0">
                  <a:pos x="1510" y="1498"/>
                </a:cxn>
                <a:cxn ang="0">
                  <a:pos x="1395" y="1623"/>
                </a:cxn>
                <a:cxn ang="0">
                  <a:pos x="1260" y="1723"/>
                </a:cxn>
                <a:cxn ang="0">
                  <a:pos x="1105" y="1792"/>
                </a:cxn>
                <a:cxn ang="0">
                  <a:pos x="940" y="1827"/>
                </a:cxn>
                <a:cxn ang="0">
                  <a:pos x="855" y="1832"/>
                </a:cxn>
                <a:cxn ang="0">
                  <a:pos x="680" y="1812"/>
                </a:cxn>
                <a:cxn ang="0">
                  <a:pos x="520" y="1762"/>
                </a:cxn>
                <a:cxn ang="0">
                  <a:pos x="375" y="1678"/>
                </a:cxn>
                <a:cxn ang="0">
                  <a:pos x="250" y="1563"/>
                </a:cxn>
                <a:cxn ang="0">
                  <a:pos x="145" y="1428"/>
                </a:cxn>
                <a:cxn ang="0">
                  <a:pos x="65" y="1273"/>
                </a:cxn>
                <a:cxn ang="0">
                  <a:pos x="15" y="1098"/>
                </a:cxn>
                <a:cxn ang="0">
                  <a:pos x="0" y="919"/>
                </a:cxn>
                <a:cxn ang="0">
                  <a:pos x="5" y="824"/>
                </a:cxn>
                <a:cxn ang="0">
                  <a:pos x="35" y="644"/>
                </a:cxn>
                <a:cxn ang="0">
                  <a:pos x="100" y="479"/>
                </a:cxn>
                <a:cxn ang="0">
                  <a:pos x="195" y="335"/>
                </a:cxn>
                <a:cxn ang="0">
                  <a:pos x="310" y="210"/>
                </a:cxn>
                <a:cxn ang="0">
                  <a:pos x="445" y="110"/>
                </a:cxn>
                <a:cxn ang="0">
                  <a:pos x="600" y="40"/>
                </a:cxn>
                <a:cxn ang="0">
                  <a:pos x="765" y="5"/>
                </a:cxn>
                <a:cxn ang="0">
                  <a:pos x="855" y="0"/>
                </a:cxn>
              </a:cxnLst>
              <a:rect l="0" t="0" r="r" b="b"/>
              <a:pathLst>
                <a:path w="1710" h="1832">
                  <a:moveTo>
                    <a:pt x="855" y="0"/>
                  </a:moveTo>
                  <a:lnTo>
                    <a:pt x="855" y="0"/>
                  </a:lnTo>
                  <a:lnTo>
                    <a:pt x="940" y="5"/>
                  </a:lnTo>
                  <a:lnTo>
                    <a:pt x="1025" y="20"/>
                  </a:lnTo>
                  <a:lnTo>
                    <a:pt x="1105" y="40"/>
                  </a:lnTo>
                  <a:lnTo>
                    <a:pt x="1185" y="75"/>
                  </a:lnTo>
                  <a:lnTo>
                    <a:pt x="1260" y="110"/>
                  </a:lnTo>
                  <a:lnTo>
                    <a:pt x="1330" y="155"/>
                  </a:lnTo>
                  <a:lnTo>
                    <a:pt x="1395" y="210"/>
                  </a:lnTo>
                  <a:lnTo>
                    <a:pt x="1455" y="270"/>
                  </a:lnTo>
                  <a:lnTo>
                    <a:pt x="1510" y="335"/>
                  </a:lnTo>
                  <a:lnTo>
                    <a:pt x="1560" y="405"/>
                  </a:lnTo>
                  <a:lnTo>
                    <a:pt x="1605" y="479"/>
                  </a:lnTo>
                  <a:lnTo>
                    <a:pt x="1640" y="559"/>
                  </a:lnTo>
                  <a:lnTo>
                    <a:pt x="1670" y="644"/>
                  </a:lnTo>
                  <a:lnTo>
                    <a:pt x="1690" y="734"/>
                  </a:lnTo>
                  <a:lnTo>
                    <a:pt x="1705" y="824"/>
                  </a:lnTo>
                  <a:lnTo>
                    <a:pt x="1710" y="919"/>
                  </a:lnTo>
                  <a:lnTo>
                    <a:pt x="1705" y="1009"/>
                  </a:lnTo>
                  <a:lnTo>
                    <a:pt x="1690" y="1098"/>
                  </a:lnTo>
                  <a:lnTo>
                    <a:pt x="1670" y="1188"/>
                  </a:lnTo>
                  <a:lnTo>
                    <a:pt x="1640" y="1273"/>
                  </a:lnTo>
                  <a:lnTo>
                    <a:pt x="1605" y="1353"/>
                  </a:lnTo>
                  <a:lnTo>
                    <a:pt x="1560" y="1428"/>
                  </a:lnTo>
                  <a:lnTo>
                    <a:pt x="1510" y="1498"/>
                  </a:lnTo>
                  <a:lnTo>
                    <a:pt x="1455" y="1563"/>
                  </a:lnTo>
                  <a:lnTo>
                    <a:pt x="1395" y="1623"/>
                  </a:lnTo>
                  <a:lnTo>
                    <a:pt x="1330" y="1678"/>
                  </a:lnTo>
                  <a:lnTo>
                    <a:pt x="1260" y="1723"/>
                  </a:lnTo>
                  <a:lnTo>
                    <a:pt x="1185" y="1762"/>
                  </a:lnTo>
                  <a:lnTo>
                    <a:pt x="1105" y="1792"/>
                  </a:lnTo>
                  <a:lnTo>
                    <a:pt x="1025" y="1812"/>
                  </a:lnTo>
                  <a:lnTo>
                    <a:pt x="940" y="1827"/>
                  </a:lnTo>
                  <a:lnTo>
                    <a:pt x="855" y="1832"/>
                  </a:lnTo>
                  <a:lnTo>
                    <a:pt x="765" y="1827"/>
                  </a:lnTo>
                  <a:lnTo>
                    <a:pt x="680" y="1812"/>
                  </a:lnTo>
                  <a:lnTo>
                    <a:pt x="600" y="1792"/>
                  </a:lnTo>
                  <a:lnTo>
                    <a:pt x="520" y="1762"/>
                  </a:lnTo>
                  <a:lnTo>
                    <a:pt x="445" y="1723"/>
                  </a:lnTo>
                  <a:lnTo>
                    <a:pt x="375" y="1678"/>
                  </a:lnTo>
                  <a:lnTo>
                    <a:pt x="310" y="1623"/>
                  </a:lnTo>
                  <a:lnTo>
                    <a:pt x="250" y="1563"/>
                  </a:lnTo>
                  <a:lnTo>
                    <a:pt x="195" y="1498"/>
                  </a:lnTo>
                  <a:lnTo>
                    <a:pt x="145" y="1428"/>
                  </a:lnTo>
                  <a:lnTo>
                    <a:pt x="100" y="1353"/>
                  </a:lnTo>
                  <a:lnTo>
                    <a:pt x="65" y="1273"/>
                  </a:lnTo>
                  <a:lnTo>
                    <a:pt x="35" y="1188"/>
                  </a:lnTo>
                  <a:lnTo>
                    <a:pt x="15" y="1098"/>
                  </a:lnTo>
                  <a:lnTo>
                    <a:pt x="5" y="1009"/>
                  </a:lnTo>
                  <a:lnTo>
                    <a:pt x="0" y="919"/>
                  </a:lnTo>
                  <a:lnTo>
                    <a:pt x="5" y="824"/>
                  </a:lnTo>
                  <a:lnTo>
                    <a:pt x="15" y="734"/>
                  </a:lnTo>
                  <a:lnTo>
                    <a:pt x="35" y="644"/>
                  </a:lnTo>
                  <a:lnTo>
                    <a:pt x="65" y="559"/>
                  </a:lnTo>
                  <a:lnTo>
                    <a:pt x="100" y="479"/>
                  </a:lnTo>
                  <a:lnTo>
                    <a:pt x="145" y="405"/>
                  </a:lnTo>
                  <a:lnTo>
                    <a:pt x="195" y="335"/>
                  </a:lnTo>
                  <a:lnTo>
                    <a:pt x="250" y="270"/>
                  </a:lnTo>
                  <a:lnTo>
                    <a:pt x="310" y="210"/>
                  </a:lnTo>
                  <a:lnTo>
                    <a:pt x="375" y="155"/>
                  </a:lnTo>
                  <a:lnTo>
                    <a:pt x="445" y="110"/>
                  </a:lnTo>
                  <a:lnTo>
                    <a:pt x="520" y="75"/>
                  </a:lnTo>
                  <a:lnTo>
                    <a:pt x="600" y="40"/>
                  </a:lnTo>
                  <a:lnTo>
                    <a:pt x="680" y="20"/>
                  </a:lnTo>
                  <a:lnTo>
                    <a:pt x="765" y="5"/>
                  </a:lnTo>
                  <a:lnTo>
                    <a:pt x="855" y="0"/>
                  </a:lnTo>
                  <a:close/>
                </a:path>
              </a:pathLst>
            </a:custGeom>
            <a:solidFill>
              <a:srgbClr val="FAD70E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19" name="Freeform 215"/>
            <p:cNvSpPr>
              <a:spLocks/>
            </p:cNvSpPr>
            <p:nvPr/>
          </p:nvSpPr>
          <p:spPr bwMode="auto">
            <a:xfrm>
              <a:off x="5264150" y="3185853"/>
              <a:ext cx="1050925" cy="1137996"/>
            </a:xfrm>
            <a:custGeom>
              <a:avLst/>
              <a:gdLst/>
              <a:ahLst/>
              <a:cxnLst>
                <a:cxn ang="0">
                  <a:pos x="830" y="0"/>
                </a:cxn>
                <a:cxn ang="0">
                  <a:pos x="995" y="20"/>
                </a:cxn>
                <a:cxn ang="0">
                  <a:pos x="1150" y="70"/>
                </a:cxn>
                <a:cxn ang="0">
                  <a:pos x="1290" y="155"/>
                </a:cxn>
                <a:cxn ang="0">
                  <a:pos x="1415" y="265"/>
                </a:cxn>
                <a:cxn ang="0">
                  <a:pos x="1515" y="395"/>
                </a:cxn>
                <a:cxn ang="0">
                  <a:pos x="1590" y="544"/>
                </a:cxn>
                <a:cxn ang="0">
                  <a:pos x="1640" y="714"/>
                </a:cxn>
                <a:cxn ang="0">
                  <a:pos x="1655" y="894"/>
                </a:cxn>
                <a:cxn ang="0">
                  <a:pos x="1650" y="984"/>
                </a:cxn>
                <a:cxn ang="0">
                  <a:pos x="1620" y="1158"/>
                </a:cxn>
                <a:cxn ang="0">
                  <a:pos x="1555" y="1318"/>
                </a:cxn>
                <a:cxn ang="0">
                  <a:pos x="1465" y="1463"/>
                </a:cxn>
                <a:cxn ang="0">
                  <a:pos x="1355" y="1583"/>
                </a:cxn>
                <a:cxn ang="0">
                  <a:pos x="1220" y="1678"/>
                </a:cxn>
                <a:cxn ang="0">
                  <a:pos x="1075" y="1747"/>
                </a:cxn>
                <a:cxn ang="0">
                  <a:pos x="915" y="1782"/>
                </a:cxn>
                <a:cxn ang="0">
                  <a:pos x="830" y="1787"/>
                </a:cxn>
                <a:cxn ang="0">
                  <a:pos x="660" y="1767"/>
                </a:cxn>
                <a:cxn ang="0">
                  <a:pos x="505" y="1718"/>
                </a:cxn>
                <a:cxn ang="0">
                  <a:pos x="365" y="1633"/>
                </a:cxn>
                <a:cxn ang="0">
                  <a:pos x="245" y="1523"/>
                </a:cxn>
                <a:cxn ang="0">
                  <a:pos x="145" y="1393"/>
                </a:cxn>
                <a:cxn ang="0">
                  <a:pos x="65" y="1243"/>
                </a:cxn>
                <a:cxn ang="0">
                  <a:pos x="20" y="1073"/>
                </a:cxn>
                <a:cxn ang="0">
                  <a:pos x="0" y="894"/>
                </a:cxn>
                <a:cxn ang="0">
                  <a:pos x="5" y="804"/>
                </a:cxn>
                <a:cxn ang="0">
                  <a:pos x="40" y="629"/>
                </a:cxn>
                <a:cxn ang="0">
                  <a:pos x="100" y="469"/>
                </a:cxn>
                <a:cxn ang="0">
                  <a:pos x="190" y="325"/>
                </a:cxn>
                <a:cxn ang="0">
                  <a:pos x="305" y="205"/>
                </a:cxn>
                <a:cxn ang="0">
                  <a:pos x="435" y="110"/>
                </a:cxn>
                <a:cxn ang="0">
                  <a:pos x="585" y="40"/>
                </a:cxn>
                <a:cxn ang="0">
                  <a:pos x="745" y="5"/>
                </a:cxn>
                <a:cxn ang="0">
                  <a:pos x="830" y="0"/>
                </a:cxn>
              </a:cxnLst>
              <a:rect l="0" t="0" r="r" b="b"/>
              <a:pathLst>
                <a:path w="1655" h="1787">
                  <a:moveTo>
                    <a:pt x="830" y="0"/>
                  </a:moveTo>
                  <a:lnTo>
                    <a:pt x="830" y="0"/>
                  </a:lnTo>
                  <a:lnTo>
                    <a:pt x="915" y="5"/>
                  </a:lnTo>
                  <a:lnTo>
                    <a:pt x="995" y="20"/>
                  </a:lnTo>
                  <a:lnTo>
                    <a:pt x="1075" y="40"/>
                  </a:lnTo>
                  <a:lnTo>
                    <a:pt x="1150" y="70"/>
                  </a:lnTo>
                  <a:lnTo>
                    <a:pt x="1220" y="110"/>
                  </a:lnTo>
                  <a:lnTo>
                    <a:pt x="1290" y="155"/>
                  </a:lnTo>
                  <a:lnTo>
                    <a:pt x="1355" y="205"/>
                  </a:lnTo>
                  <a:lnTo>
                    <a:pt x="1415" y="265"/>
                  </a:lnTo>
                  <a:lnTo>
                    <a:pt x="1465" y="325"/>
                  </a:lnTo>
                  <a:lnTo>
                    <a:pt x="1515" y="395"/>
                  </a:lnTo>
                  <a:lnTo>
                    <a:pt x="1555" y="469"/>
                  </a:lnTo>
                  <a:lnTo>
                    <a:pt x="1590" y="544"/>
                  </a:lnTo>
                  <a:lnTo>
                    <a:pt x="1620" y="629"/>
                  </a:lnTo>
                  <a:lnTo>
                    <a:pt x="1640" y="714"/>
                  </a:lnTo>
                  <a:lnTo>
                    <a:pt x="1650" y="804"/>
                  </a:lnTo>
                  <a:lnTo>
                    <a:pt x="1655" y="894"/>
                  </a:lnTo>
                  <a:lnTo>
                    <a:pt x="1650" y="984"/>
                  </a:lnTo>
                  <a:lnTo>
                    <a:pt x="1640" y="1073"/>
                  </a:lnTo>
                  <a:lnTo>
                    <a:pt x="1620" y="1158"/>
                  </a:lnTo>
                  <a:lnTo>
                    <a:pt x="1590" y="1243"/>
                  </a:lnTo>
                  <a:lnTo>
                    <a:pt x="1555" y="1318"/>
                  </a:lnTo>
                  <a:lnTo>
                    <a:pt x="1515" y="1393"/>
                  </a:lnTo>
                  <a:lnTo>
                    <a:pt x="1465" y="1463"/>
                  </a:lnTo>
                  <a:lnTo>
                    <a:pt x="1415" y="1523"/>
                  </a:lnTo>
                  <a:lnTo>
                    <a:pt x="1355" y="1583"/>
                  </a:lnTo>
                  <a:lnTo>
                    <a:pt x="1290" y="1633"/>
                  </a:lnTo>
                  <a:lnTo>
                    <a:pt x="1220" y="1678"/>
                  </a:lnTo>
                  <a:lnTo>
                    <a:pt x="1150" y="1718"/>
                  </a:lnTo>
                  <a:lnTo>
                    <a:pt x="1075" y="1747"/>
                  </a:lnTo>
                  <a:lnTo>
                    <a:pt x="995" y="1767"/>
                  </a:lnTo>
                  <a:lnTo>
                    <a:pt x="915" y="1782"/>
                  </a:lnTo>
                  <a:lnTo>
                    <a:pt x="830" y="1787"/>
                  </a:lnTo>
                  <a:lnTo>
                    <a:pt x="745" y="1782"/>
                  </a:lnTo>
                  <a:lnTo>
                    <a:pt x="660" y="1767"/>
                  </a:lnTo>
                  <a:lnTo>
                    <a:pt x="585" y="1747"/>
                  </a:lnTo>
                  <a:lnTo>
                    <a:pt x="505" y="1718"/>
                  </a:lnTo>
                  <a:lnTo>
                    <a:pt x="435" y="1678"/>
                  </a:lnTo>
                  <a:lnTo>
                    <a:pt x="365" y="1633"/>
                  </a:lnTo>
                  <a:lnTo>
                    <a:pt x="305" y="1583"/>
                  </a:lnTo>
                  <a:lnTo>
                    <a:pt x="245" y="1523"/>
                  </a:lnTo>
                  <a:lnTo>
                    <a:pt x="190" y="1463"/>
                  </a:lnTo>
                  <a:lnTo>
                    <a:pt x="145" y="1393"/>
                  </a:lnTo>
                  <a:lnTo>
                    <a:pt x="100" y="1318"/>
                  </a:lnTo>
                  <a:lnTo>
                    <a:pt x="65" y="1243"/>
                  </a:lnTo>
                  <a:lnTo>
                    <a:pt x="40" y="1158"/>
                  </a:lnTo>
                  <a:lnTo>
                    <a:pt x="20" y="1073"/>
                  </a:lnTo>
                  <a:lnTo>
                    <a:pt x="5" y="984"/>
                  </a:lnTo>
                  <a:lnTo>
                    <a:pt x="0" y="894"/>
                  </a:lnTo>
                  <a:lnTo>
                    <a:pt x="5" y="804"/>
                  </a:lnTo>
                  <a:lnTo>
                    <a:pt x="20" y="714"/>
                  </a:lnTo>
                  <a:lnTo>
                    <a:pt x="40" y="629"/>
                  </a:lnTo>
                  <a:lnTo>
                    <a:pt x="65" y="544"/>
                  </a:lnTo>
                  <a:lnTo>
                    <a:pt x="100" y="469"/>
                  </a:lnTo>
                  <a:lnTo>
                    <a:pt x="145" y="395"/>
                  </a:lnTo>
                  <a:lnTo>
                    <a:pt x="190" y="325"/>
                  </a:lnTo>
                  <a:lnTo>
                    <a:pt x="245" y="265"/>
                  </a:lnTo>
                  <a:lnTo>
                    <a:pt x="305" y="205"/>
                  </a:lnTo>
                  <a:lnTo>
                    <a:pt x="365" y="155"/>
                  </a:lnTo>
                  <a:lnTo>
                    <a:pt x="435" y="110"/>
                  </a:lnTo>
                  <a:lnTo>
                    <a:pt x="505" y="70"/>
                  </a:lnTo>
                  <a:lnTo>
                    <a:pt x="585" y="40"/>
                  </a:lnTo>
                  <a:lnTo>
                    <a:pt x="660" y="20"/>
                  </a:lnTo>
                  <a:lnTo>
                    <a:pt x="745" y="5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FADC1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20" name="Freeform 214"/>
            <p:cNvSpPr>
              <a:spLocks/>
            </p:cNvSpPr>
            <p:nvPr/>
          </p:nvSpPr>
          <p:spPr bwMode="auto">
            <a:xfrm>
              <a:off x="5289550" y="3198590"/>
              <a:ext cx="1016000" cy="1109340"/>
            </a:xfrm>
            <a:custGeom>
              <a:avLst/>
              <a:gdLst/>
              <a:ahLst/>
              <a:cxnLst>
                <a:cxn ang="0">
                  <a:pos x="800" y="0"/>
                </a:cxn>
                <a:cxn ang="0">
                  <a:pos x="960" y="20"/>
                </a:cxn>
                <a:cxn ang="0">
                  <a:pos x="1110" y="70"/>
                </a:cxn>
                <a:cxn ang="0">
                  <a:pos x="1245" y="150"/>
                </a:cxn>
                <a:cxn ang="0">
                  <a:pos x="1365" y="255"/>
                </a:cxn>
                <a:cxn ang="0">
                  <a:pos x="1460" y="385"/>
                </a:cxn>
                <a:cxn ang="0">
                  <a:pos x="1535" y="534"/>
                </a:cxn>
                <a:cxn ang="0">
                  <a:pos x="1585" y="694"/>
                </a:cxn>
                <a:cxn ang="0">
                  <a:pos x="1600" y="869"/>
                </a:cxn>
                <a:cxn ang="0">
                  <a:pos x="1595" y="959"/>
                </a:cxn>
                <a:cxn ang="0">
                  <a:pos x="1565" y="1128"/>
                </a:cxn>
                <a:cxn ang="0">
                  <a:pos x="1500" y="1283"/>
                </a:cxn>
                <a:cxn ang="0">
                  <a:pos x="1415" y="1423"/>
                </a:cxn>
                <a:cxn ang="0">
                  <a:pos x="1305" y="1543"/>
                </a:cxn>
                <a:cxn ang="0">
                  <a:pos x="1180" y="1638"/>
                </a:cxn>
                <a:cxn ang="0">
                  <a:pos x="1035" y="1703"/>
                </a:cxn>
                <a:cxn ang="0">
                  <a:pos x="880" y="1737"/>
                </a:cxn>
                <a:cxn ang="0">
                  <a:pos x="800" y="1742"/>
                </a:cxn>
                <a:cxn ang="0">
                  <a:pos x="640" y="1722"/>
                </a:cxn>
                <a:cxn ang="0">
                  <a:pos x="490" y="1673"/>
                </a:cxn>
                <a:cxn ang="0">
                  <a:pos x="350" y="1593"/>
                </a:cxn>
                <a:cxn ang="0">
                  <a:pos x="235" y="1488"/>
                </a:cxn>
                <a:cxn ang="0">
                  <a:pos x="135" y="1358"/>
                </a:cxn>
                <a:cxn ang="0">
                  <a:pos x="60" y="1208"/>
                </a:cxn>
                <a:cxn ang="0">
                  <a:pos x="15" y="1048"/>
                </a:cxn>
                <a:cxn ang="0">
                  <a:pos x="0" y="869"/>
                </a:cxn>
                <a:cxn ang="0">
                  <a:pos x="5" y="784"/>
                </a:cxn>
                <a:cxn ang="0">
                  <a:pos x="35" y="614"/>
                </a:cxn>
                <a:cxn ang="0">
                  <a:pos x="95" y="454"/>
                </a:cxn>
                <a:cxn ang="0">
                  <a:pos x="180" y="320"/>
                </a:cxn>
                <a:cxn ang="0">
                  <a:pos x="290" y="200"/>
                </a:cxn>
                <a:cxn ang="0">
                  <a:pos x="420" y="105"/>
                </a:cxn>
                <a:cxn ang="0">
                  <a:pos x="560" y="40"/>
                </a:cxn>
                <a:cxn ang="0">
                  <a:pos x="715" y="5"/>
                </a:cxn>
                <a:cxn ang="0">
                  <a:pos x="800" y="0"/>
                </a:cxn>
              </a:cxnLst>
              <a:rect l="0" t="0" r="r" b="b"/>
              <a:pathLst>
                <a:path w="1600" h="1742">
                  <a:moveTo>
                    <a:pt x="800" y="0"/>
                  </a:moveTo>
                  <a:lnTo>
                    <a:pt x="800" y="0"/>
                  </a:lnTo>
                  <a:lnTo>
                    <a:pt x="880" y="5"/>
                  </a:lnTo>
                  <a:lnTo>
                    <a:pt x="960" y="20"/>
                  </a:lnTo>
                  <a:lnTo>
                    <a:pt x="1035" y="40"/>
                  </a:lnTo>
                  <a:lnTo>
                    <a:pt x="1110" y="70"/>
                  </a:lnTo>
                  <a:lnTo>
                    <a:pt x="1180" y="105"/>
                  </a:lnTo>
                  <a:lnTo>
                    <a:pt x="1245" y="150"/>
                  </a:lnTo>
                  <a:lnTo>
                    <a:pt x="1305" y="200"/>
                  </a:lnTo>
                  <a:lnTo>
                    <a:pt x="1365" y="255"/>
                  </a:lnTo>
                  <a:lnTo>
                    <a:pt x="1415" y="320"/>
                  </a:lnTo>
                  <a:lnTo>
                    <a:pt x="1460" y="385"/>
                  </a:lnTo>
                  <a:lnTo>
                    <a:pt x="1500" y="454"/>
                  </a:lnTo>
                  <a:lnTo>
                    <a:pt x="1535" y="534"/>
                  </a:lnTo>
                  <a:lnTo>
                    <a:pt x="1565" y="614"/>
                  </a:lnTo>
                  <a:lnTo>
                    <a:pt x="1585" y="694"/>
                  </a:lnTo>
                  <a:lnTo>
                    <a:pt x="1595" y="784"/>
                  </a:lnTo>
                  <a:lnTo>
                    <a:pt x="1600" y="869"/>
                  </a:lnTo>
                  <a:lnTo>
                    <a:pt x="1595" y="959"/>
                  </a:lnTo>
                  <a:lnTo>
                    <a:pt x="1585" y="1048"/>
                  </a:lnTo>
                  <a:lnTo>
                    <a:pt x="1565" y="1128"/>
                  </a:lnTo>
                  <a:lnTo>
                    <a:pt x="1535" y="1208"/>
                  </a:lnTo>
                  <a:lnTo>
                    <a:pt x="1500" y="1283"/>
                  </a:lnTo>
                  <a:lnTo>
                    <a:pt x="1460" y="1358"/>
                  </a:lnTo>
                  <a:lnTo>
                    <a:pt x="1415" y="1423"/>
                  </a:lnTo>
                  <a:lnTo>
                    <a:pt x="1365" y="1488"/>
                  </a:lnTo>
                  <a:lnTo>
                    <a:pt x="1305" y="1543"/>
                  </a:lnTo>
                  <a:lnTo>
                    <a:pt x="1245" y="1593"/>
                  </a:lnTo>
                  <a:lnTo>
                    <a:pt x="1180" y="1638"/>
                  </a:lnTo>
                  <a:lnTo>
                    <a:pt x="1110" y="1673"/>
                  </a:lnTo>
                  <a:lnTo>
                    <a:pt x="1035" y="1703"/>
                  </a:lnTo>
                  <a:lnTo>
                    <a:pt x="960" y="1722"/>
                  </a:lnTo>
                  <a:lnTo>
                    <a:pt x="880" y="1737"/>
                  </a:lnTo>
                  <a:lnTo>
                    <a:pt x="800" y="1742"/>
                  </a:lnTo>
                  <a:lnTo>
                    <a:pt x="715" y="1737"/>
                  </a:lnTo>
                  <a:lnTo>
                    <a:pt x="640" y="1722"/>
                  </a:lnTo>
                  <a:lnTo>
                    <a:pt x="560" y="1703"/>
                  </a:lnTo>
                  <a:lnTo>
                    <a:pt x="490" y="1673"/>
                  </a:lnTo>
                  <a:lnTo>
                    <a:pt x="420" y="1638"/>
                  </a:lnTo>
                  <a:lnTo>
                    <a:pt x="350" y="1593"/>
                  </a:lnTo>
                  <a:lnTo>
                    <a:pt x="290" y="1543"/>
                  </a:lnTo>
                  <a:lnTo>
                    <a:pt x="235" y="1488"/>
                  </a:lnTo>
                  <a:lnTo>
                    <a:pt x="180" y="1423"/>
                  </a:lnTo>
                  <a:lnTo>
                    <a:pt x="135" y="1358"/>
                  </a:lnTo>
                  <a:lnTo>
                    <a:pt x="95" y="1283"/>
                  </a:lnTo>
                  <a:lnTo>
                    <a:pt x="60" y="1208"/>
                  </a:lnTo>
                  <a:lnTo>
                    <a:pt x="35" y="1128"/>
                  </a:lnTo>
                  <a:lnTo>
                    <a:pt x="15" y="1048"/>
                  </a:lnTo>
                  <a:lnTo>
                    <a:pt x="5" y="959"/>
                  </a:lnTo>
                  <a:lnTo>
                    <a:pt x="0" y="869"/>
                  </a:lnTo>
                  <a:lnTo>
                    <a:pt x="5" y="784"/>
                  </a:lnTo>
                  <a:lnTo>
                    <a:pt x="15" y="694"/>
                  </a:lnTo>
                  <a:lnTo>
                    <a:pt x="35" y="614"/>
                  </a:lnTo>
                  <a:lnTo>
                    <a:pt x="60" y="534"/>
                  </a:lnTo>
                  <a:lnTo>
                    <a:pt x="95" y="454"/>
                  </a:lnTo>
                  <a:lnTo>
                    <a:pt x="135" y="385"/>
                  </a:lnTo>
                  <a:lnTo>
                    <a:pt x="180" y="320"/>
                  </a:lnTo>
                  <a:lnTo>
                    <a:pt x="235" y="255"/>
                  </a:lnTo>
                  <a:lnTo>
                    <a:pt x="290" y="200"/>
                  </a:lnTo>
                  <a:lnTo>
                    <a:pt x="350" y="150"/>
                  </a:lnTo>
                  <a:lnTo>
                    <a:pt x="420" y="105"/>
                  </a:lnTo>
                  <a:lnTo>
                    <a:pt x="490" y="70"/>
                  </a:lnTo>
                  <a:lnTo>
                    <a:pt x="560" y="40"/>
                  </a:lnTo>
                  <a:lnTo>
                    <a:pt x="640" y="20"/>
                  </a:lnTo>
                  <a:lnTo>
                    <a:pt x="715" y="5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FADE1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21" name="Freeform 213"/>
            <p:cNvSpPr>
              <a:spLocks/>
            </p:cNvSpPr>
            <p:nvPr/>
          </p:nvSpPr>
          <p:spPr bwMode="auto">
            <a:xfrm>
              <a:off x="5311775" y="3211326"/>
              <a:ext cx="981075" cy="1080683"/>
            </a:xfrm>
            <a:custGeom>
              <a:avLst/>
              <a:gdLst/>
              <a:ahLst/>
              <a:cxnLst>
                <a:cxn ang="0">
                  <a:pos x="775" y="0"/>
                </a:cxn>
                <a:cxn ang="0">
                  <a:pos x="930" y="15"/>
                </a:cxn>
                <a:cxn ang="0">
                  <a:pos x="1075" y="65"/>
                </a:cxn>
                <a:cxn ang="0">
                  <a:pos x="1205" y="145"/>
                </a:cxn>
                <a:cxn ang="0">
                  <a:pos x="1320" y="250"/>
                </a:cxn>
                <a:cxn ang="0">
                  <a:pos x="1415" y="374"/>
                </a:cxn>
                <a:cxn ang="0">
                  <a:pos x="1485" y="519"/>
                </a:cxn>
                <a:cxn ang="0">
                  <a:pos x="1530" y="679"/>
                </a:cxn>
                <a:cxn ang="0">
                  <a:pos x="1545" y="849"/>
                </a:cxn>
                <a:cxn ang="0">
                  <a:pos x="1545" y="934"/>
                </a:cxn>
                <a:cxn ang="0">
                  <a:pos x="1510" y="1098"/>
                </a:cxn>
                <a:cxn ang="0">
                  <a:pos x="1455" y="1253"/>
                </a:cxn>
                <a:cxn ang="0">
                  <a:pos x="1370" y="1388"/>
                </a:cxn>
                <a:cxn ang="0">
                  <a:pos x="1265" y="1503"/>
                </a:cxn>
                <a:cxn ang="0">
                  <a:pos x="1140" y="1593"/>
                </a:cxn>
                <a:cxn ang="0">
                  <a:pos x="1005" y="1658"/>
                </a:cxn>
                <a:cxn ang="0">
                  <a:pos x="855" y="1692"/>
                </a:cxn>
                <a:cxn ang="0">
                  <a:pos x="775" y="1697"/>
                </a:cxn>
                <a:cxn ang="0">
                  <a:pos x="620" y="1678"/>
                </a:cxn>
                <a:cxn ang="0">
                  <a:pos x="475" y="1628"/>
                </a:cxn>
                <a:cxn ang="0">
                  <a:pos x="345" y="1553"/>
                </a:cxn>
                <a:cxn ang="0">
                  <a:pos x="230" y="1448"/>
                </a:cxn>
                <a:cxn ang="0">
                  <a:pos x="135" y="1323"/>
                </a:cxn>
                <a:cxn ang="0">
                  <a:pos x="60" y="1178"/>
                </a:cxn>
                <a:cxn ang="0">
                  <a:pos x="15" y="1019"/>
                </a:cxn>
                <a:cxn ang="0">
                  <a:pos x="0" y="849"/>
                </a:cxn>
                <a:cxn ang="0">
                  <a:pos x="5" y="764"/>
                </a:cxn>
                <a:cxn ang="0">
                  <a:pos x="35" y="594"/>
                </a:cxn>
                <a:cxn ang="0">
                  <a:pos x="95" y="444"/>
                </a:cxn>
                <a:cxn ang="0">
                  <a:pos x="180" y="310"/>
                </a:cxn>
                <a:cxn ang="0">
                  <a:pos x="285" y="195"/>
                </a:cxn>
                <a:cxn ang="0">
                  <a:pos x="405" y="100"/>
                </a:cxn>
                <a:cxn ang="0">
                  <a:pos x="545" y="40"/>
                </a:cxn>
                <a:cxn ang="0">
                  <a:pos x="695" y="5"/>
                </a:cxn>
                <a:cxn ang="0">
                  <a:pos x="775" y="0"/>
                </a:cxn>
              </a:cxnLst>
              <a:rect l="0" t="0" r="r" b="b"/>
              <a:pathLst>
                <a:path w="1545" h="1697">
                  <a:moveTo>
                    <a:pt x="775" y="0"/>
                  </a:moveTo>
                  <a:lnTo>
                    <a:pt x="775" y="0"/>
                  </a:lnTo>
                  <a:lnTo>
                    <a:pt x="855" y="5"/>
                  </a:lnTo>
                  <a:lnTo>
                    <a:pt x="930" y="15"/>
                  </a:lnTo>
                  <a:lnTo>
                    <a:pt x="1005" y="40"/>
                  </a:lnTo>
                  <a:lnTo>
                    <a:pt x="1075" y="65"/>
                  </a:lnTo>
                  <a:lnTo>
                    <a:pt x="1140" y="100"/>
                  </a:lnTo>
                  <a:lnTo>
                    <a:pt x="1205" y="145"/>
                  </a:lnTo>
                  <a:lnTo>
                    <a:pt x="1265" y="195"/>
                  </a:lnTo>
                  <a:lnTo>
                    <a:pt x="1320" y="250"/>
                  </a:lnTo>
                  <a:lnTo>
                    <a:pt x="1370" y="310"/>
                  </a:lnTo>
                  <a:lnTo>
                    <a:pt x="1415" y="374"/>
                  </a:lnTo>
                  <a:lnTo>
                    <a:pt x="1455" y="444"/>
                  </a:lnTo>
                  <a:lnTo>
                    <a:pt x="1485" y="519"/>
                  </a:lnTo>
                  <a:lnTo>
                    <a:pt x="1510" y="594"/>
                  </a:lnTo>
                  <a:lnTo>
                    <a:pt x="1530" y="679"/>
                  </a:lnTo>
                  <a:lnTo>
                    <a:pt x="1545" y="764"/>
                  </a:lnTo>
                  <a:lnTo>
                    <a:pt x="1545" y="849"/>
                  </a:lnTo>
                  <a:lnTo>
                    <a:pt x="1545" y="934"/>
                  </a:lnTo>
                  <a:lnTo>
                    <a:pt x="1530" y="1019"/>
                  </a:lnTo>
                  <a:lnTo>
                    <a:pt x="1510" y="1098"/>
                  </a:lnTo>
                  <a:lnTo>
                    <a:pt x="1485" y="1178"/>
                  </a:lnTo>
                  <a:lnTo>
                    <a:pt x="1455" y="1253"/>
                  </a:lnTo>
                  <a:lnTo>
                    <a:pt x="1415" y="1323"/>
                  </a:lnTo>
                  <a:lnTo>
                    <a:pt x="1370" y="1388"/>
                  </a:lnTo>
                  <a:lnTo>
                    <a:pt x="1320" y="1448"/>
                  </a:lnTo>
                  <a:lnTo>
                    <a:pt x="1265" y="1503"/>
                  </a:lnTo>
                  <a:lnTo>
                    <a:pt x="1205" y="1553"/>
                  </a:lnTo>
                  <a:lnTo>
                    <a:pt x="1140" y="1593"/>
                  </a:lnTo>
                  <a:lnTo>
                    <a:pt x="1075" y="1628"/>
                  </a:lnTo>
                  <a:lnTo>
                    <a:pt x="1005" y="1658"/>
                  </a:lnTo>
                  <a:lnTo>
                    <a:pt x="930" y="1678"/>
                  </a:lnTo>
                  <a:lnTo>
                    <a:pt x="855" y="1692"/>
                  </a:lnTo>
                  <a:lnTo>
                    <a:pt x="775" y="1697"/>
                  </a:lnTo>
                  <a:lnTo>
                    <a:pt x="695" y="1692"/>
                  </a:lnTo>
                  <a:lnTo>
                    <a:pt x="620" y="1678"/>
                  </a:lnTo>
                  <a:lnTo>
                    <a:pt x="545" y="1658"/>
                  </a:lnTo>
                  <a:lnTo>
                    <a:pt x="475" y="1628"/>
                  </a:lnTo>
                  <a:lnTo>
                    <a:pt x="405" y="1593"/>
                  </a:lnTo>
                  <a:lnTo>
                    <a:pt x="345" y="1553"/>
                  </a:lnTo>
                  <a:lnTo>
                    <a:pt x="285" y="1503"/>
                  </a:lnTo>
                  <a:lnTo>
                    <a:pt x="230" y="1448"/>
                  </a:lnTo>
                  <a:lnTo>
                    <a:pt x="180" y="1388"/>
                  </a:lnTo>
                  <a:lnTo>
                    <a:pt x="135" y="1323"/>
                  </a:lnTo>
                  <a:lnTo>
                    <a:pt x="95" y="1253"/>
                  </a:lnTo>
                  <a:lnTo>
                    <a:pt x="60" y="1178"/>
                  </a:lnTo>
                  <a:lnTo>
                    <a:pt x="35" y="1098"/>
                  </a:lnTo>
                  <a:lnTo>
                    <a:pt x="15" y="1019"/>
                  </a:lnTo>
                  <a:lnTo>
                    <a:pt x="5" y="934"/>
                  </a:lnTo>
                  <a:lnTo>
                    <a:pt x="0" y="849"/>
                  </a:lnTo>
                  <a:lnTo>
                    <a:pt x="5" y="764"/>
                  </a:lnTo>
                  <a:lnTo>
                    <a:pt x="15" y="679"/>
                  </a:lnTo>
                  <a:lnTo>
                    <a:pt x="35" y="594"/>
                  </a:lnTo>
                  <a:lnTo>
                    <a:pt x="60" y="519"/>
                  </a:lnTo>
                  <a:lnTo>
                    <a:pt x="95" y="444"/>
                  </a:lnTo>
                  <a:lnTo>
                    <a:pt x="135" y="374"/>
                  </a:lnTo>
                  <a:lnTo>
                    <a:pt x="180" y="310"/>
                  </a:lnTo>
                  <a:lnTo>
                    <a:pt x="230" y="250"/>
                  </a:lnTo>
                  <a:lnTo>
                    <a:pt x="285" y="195"/>
                  </a:lnTo>
                  <a:lnTo>
                    <a:pt x="345" y="145"/>
                  </a:lnTo>
                  <a:lnTo>
                    <a:pt x="405" y="100"/>
                  </a:lnTo>
                  <a:lnTo>
                    <a:pt x="475" y="65"/>
                  </a:lnTo>
                  <a:lnTo>
                    <a:pt x="545" y="40"/>
                  </a:lnTo>
                  <a:lnTo>
                    <a:pt x="620" y="15"/>
                  </a:lnTo>
                  <a:lnTo>
                    <a:pt x="695" y="5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AE312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22" name="Freeform 212"/>
            <p:cNvSpPr>
              <a:spLocks/>
            </p:cNvSpPr>
            <p:nvPr/>
          </p:nvSpPr>
          <p:spPr bwMode="auto">
            <a:xfrm>
              <a:off x="5337175" y="3224062"/>
              <a:ext cx="946150" cy="1052663"/>
            </a:xfrm>
            <a:custGeom>
              <a:avLst/>
              <a:gdLst/>
              <a:ahLst/>
              <a:cxnLst>
                <a:cxn ang="0">
                  <a:pos x="745" y="0"/>
                </a:cxn>
                <a:cxn ang="0">
                  <a:pos x="895" y="15"/>
                </a:cxn>
                <a:cxn ang="0">
                  <a:pos x="1035" y="65"/>
                </a:cxn>
                <a:cxn ang="0">
                  <a:pos x="1160" y="140"/>
                </a:cxn>
                <a:cxn ang="0">
                  <a:pos x="1270" y="240"/>
                </a:cxn>
                <a:cxn ang="0">
                  <a:pos x="1365" y="364"/>
                </a:cxn>
                <a:cxn ang="0">
                  <a:pos x="1430" y="504"/>
                </a:cxn>
                <a:cxn ang="0">
                  <a:pos x="1475" y="659"/>
                </a:cxn>
                <a:cxn ang="0">
                  <a:pos x="1490" y="824"/>
                </a:cxn>
                <a:cxn ang="0">
                  <a:pos x="1485" y="909"/>
                </a:cxn>
                <a:cxn ang="0">
                  <a:pos x="1455" y="1068"/>
                </a:cxn>
                <a:cxn ang="0">
                  <a:pos x="1400" y="1218"/>
                </a:cxn>
                <a:cxn ang="0">
                  <a:pos x="1320" y="1348"/>
                </a:cxn>
                <a:cxn ang="0">
                  <a:pos x="1220" y="1463"/>
                </a:cxn>
                <a:cxn ang="0">
                  <a:pos x="1100" y="1553"/>
                </a:cxn>
                <a:cxn ang="0">
                  <a:pos x="965" y="1613"/>
                </a:cxn>
                <a:cxn ang="0">
                  <a:pos x="820" y="1648"/>
                </a:cxn>
                <a:cxn ang="0">
                  <a:pos x="745" y="1653"/>
                </a:cxn>
                <a:cxn ang="0">
                  <a:pos x="595" y="1633"/>
                </a:cxn>
                <a:cxn ang="0">
                  <a:pos x="455" y="1588"/>
                </a:cxn>
                <a:cxn ang="0">
                  <a:pos x="330" y="1508"/>
                </a:cxn>
                <a:cxn ang="0">
                  <a:pos x="220" y="1408"/>
                </a:cxn>
                <a:cxn ang="0">
                  <a:pos x="125" y="1288"/>
                </a:cxn>
                <a:cxn ang="0">
                  <a:pos x="60" y="1148"/>
                </a:cxn>
                <a:cxn ang="0">
                  <a:pos x="15" y="994"/>
                </a:cxn>
                <a:cxn ang="0">
                  <a:pos x="0" y="824"/>
                </a:cxn>
                <a:cxn ang="0">
                  <a:pos x="5" y="739"/>
                </a:cxn>
                <a:cxn ang="0">
                  <a:pos x="35" y="579"/>
                </a:cxn>
                <a:cxn ang="0">
                  <a:pos x="90" y="434"/>
                </a:cxn>
                <a:cxn ang="0">
                  <a:pos x="170" y="300"/>
                </a:cxn>
                <a:cxn ang="0">
                  <a:pos x="270" y="190"/>
                </a:cxn>
                <a:cxn ang="0">
                  <a:pos x="390" y="100"/>
                </a:cxn>
                <a:cxn ang="0">
                  <a:pos x="525" y="35"/>
                </a:cxn>
                <a:cxn ang="0">
                  <a:pos x="670" y="5"/>
                </a:cxn>
                <a:cxn ang="0">
                  <a:pos x="745" y="0"/>
                </a:cxn>
              </a:cxnLst>
              <a:rect l="0" t="0" r="r" b="b"/>
              <a:pathLst>
                <a:path w="1490" h="1653">
                  <a:moveTo>
                    <a:pt x="745" y="0"/>
                  </a:moveTo>
                  <a:lnTo>
                    <a:pt x="745" y="0"/>
                  </a:lnTo>
                  <a:lnTo>
                    <a:pt x="820" y="5"/>
                  </a:lnTo>
                  <a:lnTo>
                    <a:pt x="895" y="15"/>
                  </a:lnTo>
                  <a:lnTo>
                    <a:pt x="965" y="35"/>
                  </a:lnTo>
                  <a:lnTo>
                    <a:pt x="1035" y="65"/>
                  </a:lnTo>
                  <a:lnTo>
                    <a:pt x="1100" y="100"/>
                  </a:lnTo>
                  <a:lnTo>
                    <a:pt x="1160" y="140"/>
                  </a:lnTo>
                  <a:lnTo>
                    <a:pt x="1220" y="190"/>
                  </a:lnTo>
                  <a:lnTo>
                    <a:pt x="1270" y="240"/>
                  </a:lnTo>
                  <a:lnTo>
                    <a:pt x="1320" y="300"/>
                  </a:lnTo>
                  <a:lnTo>
                    <a:pt x="1365" y="364"/>
                  </a:lnTo>
                  <a:lnTo>
                    <a:pt x="1400" y="434"/>
                  </a:lnTo>
                  <a:lnTo>
                    <a:pt x="1430" y="504"/>
                  </a:lnTo>
                  <a:lnTo>
                    <a:pt x="1455" y="579"/>
                  </a:lnTo>
                  <a:lnTo>
                    <a:pt x="1475" y="659"/>
                  </a:lnTo>
                  <a:lnTo>
                    <a:pt x="1485" y="739"/>
                  </a:lnTo>
                  <a:lnTo>
                    <a:pt x="1490" y="824"/>
                  </a:lnTo>
                  <a:lnTo>
                    <a:pt x="1485" y="909"/>
                  </a:lnTo>
                  <a:lnTo>
                    <a:pt x="1475" y="994"/>
                  </a:lnTo>
                  <a:lnTo>
                    <a:pt x="1455" y="1068"/>
                  </a:lnTo>
                  <a:lnTo>
                    <a:pt x="1430" y="1148"/>
                  </a:lnTo>
                  <a:lnTo>
                    <a:pt x="1400" y="1218"/>
                  </a:lnTo>
                  <a:lnTo>
                    <a:pt x="1365" y="1288"/>
                  </a:lnTo>
                  <a:lnTo>
                    <a:pt x="1320" y="1348"/>
                  </a:lnTo>
                  <a:lnTo>
                    <a:pt x="1270" y="1408"/>
                  </a:lnTo>
                  <a:lnTo>
                    <a:pt x="1220" y="1463"/>
                  </a:lnTo>
                  <a:lnTo>
                    <a:pt x="1160" y="1508"/>
                  </a:lnTo>
                  <a:lnTo>
                    <a:pt x="1100" y="1553"/>
                  </a:lnTo>
                  <a:lnTo>
                    <a:pt x="1035" y="1588"/>
                  </a:lnTo>
                  <a:lnTo>
                    <a:pt x="965" y="1613"/>
                  </a:lnTo>
                  <a:lnTo>
                    <a:pt x="895" y="1633"/>
                  </a:lnTo>
                  <a:lnTo>
                    <a:pt x="820" y="1648"/>
                  </a:lnTo>
                  <a:lnTo>
                    <a:pt x="745" y="1653"/>
                  </a:lnTo>
                  <a:lnTo>
                    <a:pt x="670" y="1648"/>
                  </a:lnTo>
                  <a:lnTo>
                    <a:pt x="595" y="1633"/>
                  </a:lnTo>
                  <a:lnTo>
                    <a:pt x="525" y="1613"/>
                  </a:lnTo>
                  <a:lnTo>
                    <a:pt x="455" y="1588"/>
                  </a:lnTo>
                  <a:lnTo>
                    <a:pt x="390" y="1553"/>
                  </a:lnTo>
                  <a:lnTo>
                    <a:pt x="330" y="1508"/>
                  </a:lnTo>
                  <a:lnTo>
                    <a:pt x="270" y="1463"/>
                  </a:lnTo>
                  <a:lnTo>
                    <a:pt x="220" y="1408"/>
                  </a:lnTo>
                  <a:lnTo>
                    <a:pt x="170" y="1348"/>
                  </a:lnTo>
                  <a:lnTo>
                    <a:pt x="125" y="1288"/>
                  </a:lnTo>
                  <a:lnTo>
                    <a:pt x="90" y="1218"/>
                  </a:lnTo>
                  <a:lnTo>
                    <a:pt x="60" y="1148"/>
                  </a:lnTo>
                  <a:lnTo>
                    <a:pt x="35" y="1068"/>
                  </a:lnTo>
                  <a:lnTo>
                    <a:pt x="15" y="994"/>
                  </a:lnTo>
                  <a:lnTo>
                    <a:pt x="5" y="909"/>
                  </a:lnTo>
                  <a:lnTo>
                    <a:pt x="0" y="824"/>
                  </a:lnTo>
                  <a:lnTo>
                    <a:pt x="5" y="739"/>
                  </a:lnTo>
                  <a:lnTo>
                    <a:pt x="15" y="659"/>
                  </a:lnTo>
                  <a:lnTo>
                    <a:pt x="35" y="579"/>
                  </a:lnTo>
                  <a:lnTo>
                    <a:pt x="60" y="504"/>
                  </a:lnTo>
                  <a:lnTo>
                    <a:pt x="90" y="434"/>
                  </a:lnTo>
                  <a:lnTo>
                    <a:pt x="125" y="364"/>
                  </a:lnTo>
                  <a:lnTo>
                    <a:pt x="170" y="300"/>
                  </a:lnTo>
                  <a:lnTo>
                    <a:pt x="220" y="240"/>
                  </a:lnTo>
                  <a:lnTo>
                    <a:pt x="270" y="190"/>
                  </a:lnTo>
                  <a:lnTo>
                    <a:pt x="330" y="140"/>
                  </a:lnTo>
                  <a:lnTo>
                    <a:pt x="390" y="100"/>
                  </a:lnTo>
                  <a:lnTo>
                    <a:pt x="455" y="65"/>
                  </a:lnTo>
                  <a:lnTo>
                    <a:pt x="525" y="35"/>
                  </a:lnTo>
                  <a:lnTo>
                    <a:pt x="595" y="15"/>
                  </a:lnTo>
                  <a:lnTo>
                    <a:pt x="670" y="5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FAE614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23" name="Freeform 211"/>
            <p:cNvSpPr>
              <a:spLocks/>
            </p:cNvSpPr>
            <p:nvPr/>
          </p:nvSpPr>
          <p:spPr bwMode="auto">
            <a:xfrm>
              <a:off x="5359400" y="3236799"/>
              <a:ext cx="914400" cy="1024006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865" y="15"/>
                </a:cxn>
                <a:cxn ang="0">
                  <a:pos x="1000" y="65"/>
                </a:cxn>
                <a:cxn ang="0">
                  <a:pos x="1120" y="135"/>
                </a:cxn>
                <a:cxn ang="0">
                  <a:pos x="1225" y="235"/>
                </a:cxn>
                <a:cxn ang="0">
                  <a:pos x="1315" y="354"/>
                </a:cxn>
                <a:cxn ang="0">
                  <a:pos x="1380" y="489"/>
                </a:cxn>
                <a:cxn ang="0">
                  <a:pos x="1425" y="639"/>
                </a:cxn>
                <a:cxn ang="0">
                  <a:pos x="1440" y="804"/>
                </a:cxn>
                <a:cxn ang="0">
                  <a:pos x="1435" y="884"/>
                </a:cxn>
                <a:cxn ang="0">
                  <a:pos x="1405" y="1043"/>
                </a:cxn>
                <a:cxn ang="0">
                  <a:pos x="1350" y="1183"/>
                </a:cxn>
                <a:cxn ang="0">
                  <a:pos x="1275" y="1313"/>
                </a:cxn>
                <a:cxn ang="0">
                  <a:pos x="1175" y="1423"/>
                </a:cxn>
                <a:cxn ang="0">
                  <a:pos x="1060" y="1508"/>
                </a:cxn>
                <a:cxn ang="0">
                  <a:pos x="935" y="1573"/>
                </a:cxn>
                <a:cxn ang="0">
                  <a:pos x="795" y="1603"/>
                </a:cxn>
                <a:cxn ang="0">
                  <a:pos x="720" y="1608"/>
                </a:cxn>
                <a:cxn ang="0">
                  <a:pos x="575" y="1588"/>
                </a:cxn>
                <a:cxn ang="0">
                  <a:pos x="440" y="1543"/>
                </a:cxn>
                <a:cxn ang="0">
                  <a:pos x="320" y="1468"/>
                </a:cxn>
                <a:cxn ang="0">
                  <a:pos x="215" y="1373"/>
                </a:cxn>
                <a:cxn ang="0">
                  <a:pos x="125" y="1253"/>
                </a:cxn>
                <a:cxn ang="0">
                  <a:pos x="60" y="1113"/>
                </a:cxn>
                <a:cxn ang="0">
                  <a:pos x="15" y="964"/>
                </a:cxn>
                <a:cxn ang="0">
                  <a:pos x="0" y="804"/>
                </a:cxn>
                <a:cxn ang="0">
                  <a:pos x="5" y="719"/>
                </a:cxn>
                <a:cxn ang="0">
                  <a:pos x="35" y="564"/>
                </a:cxn>
                <a:cxn ang="0">
                  <a:pos x="90" y="419"/>
                </a:cxn>
                <a:cxn ang="0">
                  <a:pos x="165" y="295"/>
                </a:cxn>
                <a:cxn ang="0">
                  <a:pos x="265" y="185"/>
                </a:cxn>
                <a:cxn ang="0">
                  <a:pos x="380" y="95"/>
                </a:cxn>
                <a:cxn ang="0">
                  <a:pos x="505" y="35"/>
                </a:cxn>
                <a:cxn ang="0">
                  <a:pos x="645" y="5"/>
                </a:cxn>
                <a:cxn ang="0">
                  <a:pos x="720" y="0"/>
                </a:cxn>
              </a:cxnLst>
              <a:rect l="0" t="0" r="r" b="b"/>
              <a:pathLst>
                <a:path w="1440" h="1608">
                  <a:moveTo>
                    <a:pt x="720" y="0"/>
                  </a:moveTo>
                  <a:lnTo>
                    <a:pt x="720" y="0"/>
                  </a:lnTo>
                  <a:lnTo>
                    <a:pt x="795" y="5"/>
                  </a:lnTo>
                  <a:lnTo>
                    <a:pt x="865" y="15"/>
                  </a:lnTo>
                  <a:lnTo>
                    <a:pt x="935" y="35"/>
                  </a:lnTo>
                  <a:lnTo>
                    <a:pt x="1000" y="65"/>
                  </a:lnTo>
                  <a:lnTo>
                    <a:pt x="1060" y="95"/>
                  </a:lnTo>
                  <a:lnTo>
                    <a:pt x="1120" y="135"/>
                  </a:lnTo>
                  <a:lnTo>
                    <a:pt x="1175" y="185"/>
                  </a:lnTo>
                  <a:lnTo>
                    <a:pt x="1225" y="235"/>
                  </a:lnTo>
                  <a:lnTo>
                    <a:pt x="1275" y="295"/>
                  </a:lnTo>
                  <a:lnTo>
                    <a:pt x="1315" y="354"/>
                  </a:lnTo>
                  <a:lnTo>
                    <a:pt x="1350" y="419"/>
                  </a:lnTo>
                  <a:lnTo>
                    <a:pt x="1380" y="489"/>
                  </a:lnTo>
                  <a:lnTo>
                    <a:pt x="1405" y="564"/>
                  </a:lnTo>
                  <a:lnTo>
                    <a:pt x="1425" y="639"/>
                  </a:lnTo>
                  <a:lnTo>
                    <a:pt x="1435" y="719"/>
                  </a:lnTo>
                  <a:lnTo>
                    <a:pt x="1440" y="804"/>
                  </a:lnTo>
                  <a:lnTo>
                    <a:pt x="1435" y="884"/>
                  </a:lnTo>
                  <a:lnTo>
                    <a:pt x="1425" y="964"/>
                  </a:lnTo>
                  <a:lnTo>
                    <a:pt x="1405" y="1043"/>
                  </a:lnTo>
                  <a:lnTo>
                    <a:pt x="1380" y="1113"/>
                  </a:lnTo>
                  <a:lnTo>
                    <a:pt x="1350" y="1183"/>
                  </a:lnTo>
                  <a:lnTo>
                    <a:pt x="1315" y="1253"/>
                  </a:lnTo>
                  <a:lnTo>
                    <a:pt x="1275" y="1313"/>
                  </a:lnTo>
                  <a:lnTo>
                    <a:pt x="1225" y="1373"/>
                  </a:lnTo>
                  <a:lnTo>
                    <a:pt x="1175" y="1423"/>
                  </a:lnTo>
                  <a:lnTo>
                    <a:pt x="1120" y="1468"/>
                  </a:lnTo>
                  <a:lnTo>
                    <a:pt x="1060" y="1508"/>
                  </a:lnTo>
                  <a:lnTo>
                    <a:pt x="1000" y="1543"/>
                  </a:lnTo>
                  <a:lnTo>
                    <a:pt x="935" y="1573"/>
                  </a:lnTo>
                  <a:lnTo>
                    <a:pt x="865" y="1588"/>
                  </a:lnTo>
                  <a:lnTo>
                    <a:pt x="795" y="1603"/>
                  </a:lnTo>
                  <a:lnTo>
                    <a:pt x="720" y="1608"/>
                  </a:lnTo>
                  <a:lnTo>
                    <a:pt x="645" y="1603"/>
                  </a:lnTo>
                  <a:lnTo>
                    <a:pt x="575" y="1588"/>
                  </a:lnTo>
                  <a:lnTo>
                    <a:pt x="505" y="1573"/>
                  </a:lnTo>
                  <a:lnTo>
                    <a:pt x="440" y="1543"/>
                  </a:lnTo>
                  <a:lnTo>
                    <a:pt x="380" y="1508"/>
                  </a:lnTo>
                  <a:lnTo>
                    <a:pt x="320" y="1468"/>
                  </a:lnTo>
                  <a:lnTo>
                    <a:pt x="265" y="1423"/>
                  </a:lnTo>
                  <a:lnTo>
                    <a:pt x="215" y="1373"/>
                  </a:lnTo>
                  <a:lnTo>
                    <a:pt x="165" y="1313"/>
                  </a:lnTo>
                  <a:lnTo>
                    <a:pt x="125" y="1253"/>
                  </a:lnTo>
                  <a:lnTo>
                    <a:pt x="90" y="1183"/>
                  </a:lnTo>
                  <a:lnTo>
                    <a:pt x="60" y="1113"/>
                  </a:lnTo>
                  <a:lnTo>
                    <a:pt x="35" y="1043"/>
                  </a:lnTo>
                  <a:lnTo>
                    <a:pt x="15" y="964"/>
                  </a:lnTo>
                  <a:lnTo>
                    <a:pt x="5" y="884"/>
                  </a:lnTo>
                  <a:lnTo>
                    <a:pt x="0" y="804"/>
                  </a:lnTo>
                  <a:lnTo>
                    <a:pt x="5" y="719"/>
                  </a:lnTo>
                  <a:lnTo>
                    <a:pt x="15" y="639"/>
                  </a:lnTo>
                  <a:lnTo>
                    <a:pt x="35" y="564"/>
                  </a:lnTo>
                  <a:lnTo>
                    <a:pt x="60" y="489"/>
                  </a:lnTo>
                  <a:lnTo>
                    <a:pt x="90" y="419"/>
                  </a:lnTo>
                  <a:lnTo>
                    <a:pt x="125" y="354"/>
                  </a:lnTo>
                  <a:lnTo>
                    <a:pt x="165" y="295"/>
                  </a:lnTo>
                  <a:lnTo>
                    <a:pt x="215" y="235"/>
                  </a:lnTo>
                  <a:lnTo>
                    <a:pt x="265" y="185"/>
                  </a:lnTo>
                  <a:lnTo>
                    <a:pt x="320" y="135"/>
                  </a:lnTo>
                  <a:lnTo>
                    <a:pt x="380" y="95"/>
                  </a:lnTo>
                  <a:lnTo>
                    <a:pt x="440" y="65"/>
                  </a:lnTo>
                  <a:lnTo>
                    <a:pt x="505" y="35"/>
                  </a:lnTo>
                  <a:lnTo>
                    <a:pt x="575" y="15"/>
                  </a:lnTo>
                  <a:lnTo>
                    <a:pt x="645" y="5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FAEB14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24" name="Freeform 210"/>
            <p:cNvSpPr>
              <a:spLocks/>
            </p:cNvSpPr>
            <p:nvPr/>
          </p:nvSpPr>
          <p:spPr bwMode="auto">
            <a:xfrm>
              <a:off x="5384800" y="3249535"/>
              <a:ext cx="876300" cy="995349"/>
            </a:xfrm>
            <a:custGeom>
              <a:avLst/>
              <a:gdLst/>
              <a:ahLst/>
              <a:cxnLst>
                <a:cxn ang="0">
                  <a:pos x="690" y="0"/>
                </a:cxn>
                <a:cxn ang="0">
                  <a:pos x="830" y="15"/>
                </a:cxn>
                <a:cxn ang="0">
                  <a:pos x="960" y="60"/>
                </a:cxn>
                <a:cxn ang="0">
                  <a:pos x="1075" y="135"/>
                </a:cxn>
                <a:cxn ang="0">
                  <a:pos x="1180" y="230"/>
                </a:cxn>
                <a:cxn ang="0">
                  <a:pos x="1265" y="344"/>
                </a:cxn>
                <a:cxn ang="0">
                  <a:pos x="1325" y="474"/>
                </a:cxn>
                <a:cxn ang="0">
                  <a:pos x="1365" y="624"/>
                </a:cxn>
                <a:cxn ang="0">
                  <a:pos x="1380" y="779"/>
                </a:cxn>
                <a:cxn ang="0">
                  <a:pos x="1380" y="859"/>
                </a:cxn>
                <a:cxn ang="0">
                  <a:pos x="1350" y="1013"/>
                </a:cxn>
                <a:cxn ang="0">
                  <a:pos x="1300" y="1153"/>
                </a:cxn>
                <a:cxn ang="0">
                  <a:pos x="1225" y="1278"/>
                </a:cxn>
                <a:cxn ang="0">
                  <a:pos x="1130" y="1383"/>
                </a:cxn>
                <a:cxn ang="0">
                  <a:pos x="1020" y="1468"/>
                </a:cxn>
                <a:cxn ang="0">
                  <a:pos x="895" y="1528"/>
                </a:cxn>
                <a:cxn ang="0">
                  <a:pos x="760" y="1558"/>
                </a:cxn>
                <a:cxn ang="0">
                  <a:pos x="690" y="1563"/>
                </a:cxn>
                <a:cxn ang="0">
                  <a:pos x="550" y="1548"/>
                </a:cxn>
                <a:cxn ang="0">
                  <a:pos x="420" y="1498"/>
                </a:cxn>
                <a:cxn ang="0">
                  <a:pos x="305" y="1428"/>
                </a:cxn>
                <a:cxn ang="0">
                  <a:pos x="200" y="1333"/>
                </a:cxn>
                <a:cxn ang="0">
                  <a:pos x="120" y="1218"/>
                </a:cxn>
                <a:cxn ang="0">
                  <a:pos x="55" y="1083"/>
                </a:cxn>
                <a:cxn ang="0">
                  <a:pos x="15" y="939"/>
                </a:cxn>
                <a:cxn ang="0">
                  <a:pos x="0" y="779"/>
                </a:cxn>
                <a:cxn ang="0">
                  <a:pos x="5" y="699"/>
                </a:cxn>
                <a:cxn ang="0">
                  <a:pos x="30" y="549"/>
                </a:cxn>
                <a:cxn ang="0">
                  <a:pos x="85" y="409"/>
                </a:cxn>
                <a:cxn ang="0">
                  <a:pos x="160" y="285"/>
                </a:cxn>
                <a:cxn ang="0">
                  <a:pos x="250" y="180"/>
                </a:cxn>
                <a:cxn ang="0">
                  <a:pos x="360" y="95"/>
                </a:cxn>
                <a:cxn ang="0">
                  <a:pos x="485" y="35"/>
                </a:cxn>
                <a:cxn ang="0">
                  <a:pos x="620" y="5"/>
                </a:cxn>
                <a:cxn ang="0">
                  <a:pos x="690" y="0"/>
                </a:cxn>
              </a:cxnLst>
              <a:rect l="0" t="0" r="r" b="b"/>
              <a:pathLst>
                <a:path w="1380" h="1563">
                  <a:moveTo>
                    <a:pt x="690" y="0"/>
                  </a:moveTo>
                  <a:lnTo>
                    <a:pt x="690" y="0"/>
                  </a:lnTo>
                  <a:lnTo>
                    <a:pt x="760" y="5"/>
                  </a:lnTo>
                  <a:lnTo>
                    <a:pt x="830" y="15"/>
                  </a:lnTo>
                  <a:lnTo>
                    <a:pt x="895" y="35"/>
                  </a:lnTo>
                  <a:lnTo>
                    <a:pt x="960" y="60"/>
                  </a:lnTo>
                  <a:lnTo>
                    <a:pt x="1020" y="95"/>
                  </a:lnTo>
                  <a:lnTo>
                    <a:pt x="1075" y="135"/>
                  </a:lnTo>
                  <a:lnTo>
                    <a:pt x="1130" y="180"/>
                  </a:lnTo>
                  <a:lnTo>
                    <a:pt x="1180" y="230"/>
                  </a:lnTo>
                  <a:lnTo>
                    <a:pt x="1225" y="285"/>
                  </a:lnTo>
                  <a:lnTo>
                    <a:pt x="1265" y="344"/>
                  </a:lnTo>
                  <a:lnTo>
                    <a:pt x="1300" y="409"/>
                  </a:lnTo>
                  <a:lnTo>
                    <a:pt x="1325" y="474"/>
                  </a:lnTo>
                  <a:lnTo>
                    <a:pt x="1350" y="549"/>
                  </a:lnTo>
                  <a:lnTo>
                    <a:pt x="1365" y="624"/>
                  </a:lnTo>
                  <a:lnTo>
                    <a:pt x="1380" y="699"/>
                  </a:lnTo>
                  <a:lnTo>
                    <a:pt x="1380" y="779"/>
                  </a:lnTo>
                  <a:lnTo>
                    <a:pt x="1380" y="859"/>
                  </a:lnTo>
                  <a:lnTo>
                    <a:pt x="1365" y="939"/>
                  </a:lnTo>
                  <a:lnTo>
                    <a:pt x="1350" y="1013"/>
                  </a:lnTo>
                  <a:lnTo>
                    <a:pt x="1325" y="1083"/>
                  </a:lnTo>
                  <a:lnTo>
                    <a:pt x="1300" y="1153"/>
                  </a:lnTo>
                  <a:lnTo>
                    <a:pt x="1265" y="1218"/>
                  </a:lnTo>
                  <a:lnTo>
                    <a:pt x="1225" y="1278"/>
                  </a:lnTo>
                  <a:lnTo>
                    <a:pt x="1180" y="1333"/>
                  </a:lnTo>
                  <a:lnTo>
                    <a:pt x="1130" y="1383"/>
                  </a:lnTo>
                  <a:lnTo>
                    <a:pt x="1075" y="1428"/>
                  </a:lnTo>
                  <a:lnTo>
                    <a:pt x="1020" y="1468"/>
                  </a:lnTo>
                  <a:lnTo>
                    <a:pt x="960" y="1498"/>
                  </a:lnTo>
                  <a:lnTo>
                    <a:pt x="895" y="1528"/>
                  </a:lnTo>
                  <a:lnTo>
                    <a:pt x="830" y="1548"/>
                  </a:lnTo>
                  <a:lnTo>
                    <a:pt x="760" y="1558"/>
                  </a:lnTo>
                  <a:lnTo>
                    <a:pt x="690" y="1563"/>
                  </a:lnTo>
                  <a:lnTo>
                    <a:pt x="620" y="1558"/>
                  </a:lnTo>
                  <a:lnTo>
                    <a:pt x="550" y="1548"/>
                  </a:lnTo>
                  <a:lnTo>
                    <a:pt x="485" y="1528"/>
                  </a:lnTo>
                  <a:lnTo>
                    <a:pt x="420" y="1498"/>
                  </a:lnTo>
                  <a:lnTo>
                    <a:pt x="360" y="1468"/>
                  </a:lnTo>
                  <a:lnTo>
                    <a:pt x="305" y="1428"/>
                  </a:lnTo>
                  <a:lnTo>
                    <a:pt x="250" y="1383"/>
                  </a:lnTo>
                  <a:lnTo>
                    <a:pt x="200" y="1333"/>
                  </a:lnTo>
                  <a:lnTo>
                    <a:pt x="160" y="1278"/>
                  </a:lnTo>
                  <a:lnTo>
                    <a:pt x="120" y="1218"/>
                  </a:lnTo>
                  <a:lnTo>
                    <a:pt x="85" y="1153"/>
                  </a:lnTo>
                  <a:lnTo>
                    <a:pt x="55" y="1083"/>
                  </a:lnTo>
                  <a:lnTo>
                    <a:pt x="30" y="1013"/>
                  </a:lnTo>
                  <a:lnTo>
                    <a:pt x="15" y="939"/>
                  </a:lnTo>
                  <a:lnTo>
                    <a:pt x="5" y="859"/>
                  </a:lnTo>
                  <a:lnTo>
                    <a:pt x="0" y="779"/>
                  </a:lnTo>
                  <a:lnTo>
                    <a:pt x="5" y="699"/>
                  </a:lnTo>
                  <a:lnTo>
                    <a:pt x="15" y="624"/>
                  </a:lnTo>
                  <a:lnTo>
                    <a:pt x="30" y="549"/>
                  </a:lnTo>
                  <a:lnTo>
                    <a:pt x="55" y="474"/>
                  </a:lnTo>
                  <a:lnTo>
                    <a:pt x="85" y="409"/>
                  </a:lnTo>
                  <a:lnTo>
                    <a:pt x="120" y="344"/>
                  </a:lnTo>
                  <a:lnTo>
                    <a:pt x="160" y="285"/>
                  </a:lnTo>
                  <a:lnTo>
                    <a:pt x="200" y="230"/>
                  </a:lnTo>
                  <a:lnTo>
                    <a:pt x="250" y="180"/>
                  </a:lnTo>
                  <a:lnTo>
                    <a:pt x="305" y="135"/>
                  </a:lnTo>
                  <a:lnTo>
                    <a:pt x="360" y="95"/>
                  </a:lnTo>
                  <a:lnTo>
                    <a:pt x="420" y="60"/>
                  </a:lnTo>
                  <a:lnTo>
                    <a:pt x="485" y="35"/>
                  </a:lnTo>
                  <a:lnTo>
                    <a:pt x="550" y="15"/>
                  </a:lnTo>
                  <a:lnTo>
                    <a:pt x="620" y="5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7EA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25" name="Freeform 209"/>
            <p:cNvSpPr>
              <a:spLocks/>
            </p:cNvSpPr>
            <p:nvPr/>
          </p:nvSpPr>
          <p:spPr bwMode="auto">
            <a:xfrm>
              <a:off x="5407025" y="3262272"/>
              <a:ext cx="844550" cy="966692"/>
            </a:xfrm>
            <a:custGeom>
              <a:avLst/>
              <a:gdLst/>
              <a:ahLst/>
              <a:cxnLst>
                <a:cxn ang="0">
                  <a:pos x="665" y="0"/>
                </a:cxn>
                <a:cxn ang="0">
                  <a:pos x="800" y="15"/>
                </a:cxn>
                <a:cxn ang="0">
                  <a:pos x="925" y="60"/>
                </a:cxn>
                <a:cxn ang="0">
                  <a:pos x="1035" y="130"/>
                </a:cxn>
                <a:cxn ang="0">
                  <a:pos x="1135" y="220"/>
                </a:cxn>
                <a:cxn ang="0">
                  <a:pos x="1215" y="334"/>
                </a:cxn>
                <a:cxn ang="0">
                  <a:pos x="1275" y="464"/>
                </a:cxn>
                <a:cxn ang="0">
                  <a:pos x="1315" y="604"/>
                </a:cxn>
                <a:cxn ang="0">
                  <a:pos x="1330" y="759"/>
                </a:cxn>
                <a:cxn ang="0">
                  <a:pos x="1325" y="834"/>
                </a:cxn>
                <a:cxn ang="0">
                  <a:pos x="1300" y="983"/>
                </a:cxn>
                <a:cxn ang="0">
                  <a:pos x="1250" y="1118"/>
                </a:cxn>
                <a:cxn ang="0">
                  <a:pos x="1180" y="1238"/>
                </a:cxn>
                <a:cxn ang="0">
                  <a:pos x="1090" y="1343"/>
                </a:cxn>
                <a:cxn ang="0">
                  <a:pos x="980" y="1423"/>
                </a:cxn>
                <a:cxn ang="0">
                  <a:pos x="865" y="1483"/>
                </a:cxn>
                <a:cxn ang="0">
                  <a:pos x="735" y="1513"/>
                </a:cxn>
                <a:cxn ang="0">
                  <a:pos x="665" y="1518"/>
                </a:cxn>
                <a:cxn ang="0">
                  <a:pos x="530" y="1503"/>
                </a:cxn>
                <a:cxn ang="0">
                  <a:pos x="410" y="1458"/>
                </a:cxn>
                <a:cxn ang="0">
                  <a:pos x="295" y="1388"/>
                </a:cxn>
                <a:cxn ang="0">
                  <a:pos x="195" y="1293"/>
                </a:cxn>
                <a:cxn ang="0">
                  <a:pos x="115" y="1183"/>
                </a:cxn>
                <a:cxn ang="0">
                  <a:pos x="55" y="1053"/>
                </a:cxn>
                <a:cxn ang="0">
                  <a:pos x="15" y="909"/>
                </a:cxn>
                <a:cxn ang="0">
                  <a:pos x="0" y="759"/>
                </a:cxn>
                <a:cxn ang="0">
                  <a:pos x="5" y="679"/>
                </a:cxn>
                <a:cxn ang="0">
                  <a:pos x="30" y="534"/>
                </a:cxn>
                <a:cxn ang="0">
                  <a:pos x="85" y="394"/>
                </a:cxn>
                <a:cxn ang="0">
                  <a:pos x="155" y="275"/>
                </a:cxn>
                <a:cxn ang="0">
                  <a:pos x="245" y="175"/>
                </a:cxn>
                <a:cxn ang="0">
                  <a:pos x="350" y="90"/>
                </a:cxn>
                <a:cxn ang="0">
                  <a:pos x="470" y="35"/>
                </a:cxn>
                <a:cxn ang="0">
                  <a:pos x="600" y="5"/>
                </a:cxn>
                <a:cxn ang="0">
                  <a:pos x="665" y="0"/>
                </a:cxn>
              </a:cxnLst>
              <a:rect l="0" t="0" r="r" b="b"/>
              <a:pathLst>
                <a:path w="1330" h="1518">
                  <a:moveTo>
                    <a:pt x="665" y="0"/>
                  </a:moveTo>
                  <a:lnTo>
                    <a:pt x="665" y="0"/>
                  </a:lnTo>
                  <a:lnTo>
                    <a:pt x="735" y="5"/>
                  </a:lnTo>
                  <a:lnTo>
                    <a:pt x="800" y="15"/>
                  </a:lnTo>
                  <a:lnTo>
                    <a:pt x="865" y="35"/>
                  </a:lnTo>
                  <a:lnTo>
                    <a:pt x="925" y="60"/>
                  </a:lnTo>
                  <a:lnTo>
                    <a:pt x="980" y="90"/>
                  </a:lnTo>
                  <a:lnTo>
                    <a:pt x="1035" y="130"/>
                  </a:lnTo>
                  <a:lnTo>
                    <a:pt x="1090" y="175"/>
                  </a:lnTo>
                  <a:lnTo>
                    <a:pt x="1135" y="220"/>
                  </a:lnTo>
                  <a:lnTo>
                    <a:pt x="1180" y="275"/>
                  </a:lnTo>
                  <a:lnTo>
                    <a:pt x="1215" y="334"/>
                  </a:lnTo>
                  <a:lnTo>
                    <a:pt x="1250" y="394"/>
                  </a:lnTo>
                  <a:lnTo>
                    <a:pt x="1275" y="464"/>
                  </a:lnTo>
                  <a:lnTo>
                    <a:pt x="1300" y="534"/>
                  </a:lnTo>
                  <a:lnTo>
                    <a:pt x="1315" y="604"/>
                  </a:lnTo>
                  <a:lnTo>
                    <a:pt x="1325" y="679"/>
                  </a:lnTo>
                  <a:lnTo>
                    <a:pt x="1330" y="759"/>
                  </a:lnTo>
                  <a:lnTo>
                    <a:pt x="1325" y="834"/>
                  </a:lnTo>
                  <a:lnTo>
                    <a:pt x="1315" y="909"/>
                  </a:lnTo>
                  <a:lnTo>
                    <a:pt x="1300" y="983"/>
                  </a:lnTo>
                  <a:lnTo>
                    <a:pt x="1275" y="1053"/>
                  </a:lnTo>
                  <a:lnTo>
                    <a:pt x="1250" y="1118"/>
                  </a:lnTo>
                  <a:lnTo>
                    <a:pt x="1215" y="1183"/>
                  </a:lnTo>
                  <a:lnTo>
                    <a:pt x="1180" y="1238"/>
                  </a:lnTo>
                  <a:lnTo>
                    <a:pt x="1135" y="1293"/>
                  </a:lnTo>
                  <a:lnTo>
                    <a:pt x="1090" y="1343"/>
                  </a:lnTo>
                  <a:lnTo>
                    <a:pt x="1035" y="1388"/>
                  </a:lnTo>
                  <a:lnTo>
                    <a:pt x="980" y="1423"/>
                  </a:lnTo>
                  <a:lnTo>
                    <a:pt x="925" y="1458"/>
                  </a:lnTo>
                  <a:lnTo>
                    <a:pt x="865" y="1483"/>
                  </a:lnTo>
                  <a:lnTo>
                    <a:pt x="800" y="1503"/>
                  </a:lnTo>
                  <a:lnTo>
                    <a:pt x="735" y="1513"/>
                  </a:lnTo>
                  <a:lnTo>
                    <a:pt x="665" y="1518"/>
                  </a:lnTo>
                  <a:lnTo>
                    <a:pt x="600" y="1513"/>
                  </a:lnTo>
                  <a:lnTo>
                    <a:pt x="530" y="1503"/>
                  </a:lnTo>
                  <a:lnTo>
                    <a:pt x="470" y="1483"/>
                  </a:lnTo>
                  <a:lnTo>
                    <a:pt x="410" y="1458"/>
                  </a:lnTo>
                  <a:lnTo>
                    <a:pt x="350" y="1423"/>
                  </a:lnTo>
                  <a:lnTo>
                    <a:pt x="295" y="1388"/>
                  </a:lnTo>
                  <a:lnTo>
                    <a:pt x="245" y="1343"/>
                  </a:lnTo>
                  <a:lnTo>
                    <a:pt x="195" y="1293"/>
                  </a:lnTo>
                  <a:lnTo>
                    <a:pt x="155" y="1238"/>
                  </a:lnTo>
                  <a:lnTo>
                    <a:pt x="115" y="1183"/>
                  </a:lnTo>
                  <a:lnTo>
                    <a:pt x="85" y="1118"/>
                  </a:lnTo>
                  <a:lnTo>
                    <a:pt x="55" y="1053"/>
                  </a:lnTo>
                  <a:lnTo>
                    <a:pt x="30" y="983"/>
                  </a:lnTo>
                  <a:lnTo>
                    <a:pt x="15" y="909"/>
                  </a:lnTo>
                  <a:lnTo>
                    <a:pt x="5" y="834"/>
                  </a:lnTo>
                  <a:lnTo>
                    <a:pt x="0" y="759"/>
                  </a:lnTo>
                  <a:lnTo>
                    <a:pt x="5" y="679"/>
                  </a:lnTo>
                  <a:lnTo>
                    <a:pt x="15" y="604"/>
                  </a:lnTo>
                  <a:lnTo>
                    <a:pt x="30" y="534"/>
                  </a:lnTo>
                  <a:lnTo>
                    <a:pt x="55" y="464"/>
                  </a:lnTo>
                  <a:lnTo>
                    <a:pt x="85" y="394"/>
                  </a:lnTo>
                  <a:lnTo>
                    <a:pt x="115" y="334"/>
                  </a:lnTo>
                  <a:lnTo>
                    <a:pt x="155" y="275"/>
                  </a:lnTo>
                  <a:lnTo>
                    <a:pt x="195" y="220"/>
                  </a:lnTo>
                  <a:lnTo>
                    <a:pt x="245" y="175"/>
                  </a:lnTo>
                  <a:lnTo>
                    <a:pt x="295" y="130"/>
                  </a:lnTo>
                  <a:lnTo>
                    <a:pt x="350" y="90"/>
                  </a:lnTo>
                  <a:lnTo>
                    <a:pt x="410" y="60"/>
                  </a:lnTo>
                  <a:lnTo>
                    <a:pt x="470" y="35"/>
                  </a:lnTo>
                  <a:lnTo>
                    <a:pt x="530" y="15"/>
                  </a:lnTo>
                  <a:lnTo>
                    <a:pt x="600" y="5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F7EF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26" name="Freeform 208"/>
            <p:cNvSpPr>
              <a:spLocks/>
            </p:cNvSpPr>
            <p:nvPr/>
          </p:nvSpPr>
          <p:spPr bwMode="auto">
            <a:xfrm>
              <a:off x="5432425" y="3275008"/>
              <a:ext cx="809625" cy="938035"/>
            </a:xfrm>
            <a:custGeom>
              <a:avLst/>
              <a:gdLst/>
              <a:ahLst/>
              <a:cxnLst>
                <a:cxn ang="0">
                  <a:pos x="635" y="0"/>
                </a:cxn>
                <a:cxn ang="0">
                  <a:pos x="765" y="15"/>
                </a:cxn>
                <a:cxn ang="0">
                  <a:pos x="885" y="55"/>
                </a:cxn>
                <a:cxn ang="0">
                  <a:pos x="990" y="125"/>
                </a:cxn>
                <a:cxn ang="0">
                  <a:pos x="1085" y="215"/>
                </a:cxn>
                <a:cxn ang="0">
                  <a:pos x="1165" y="324"/>
                </a:cxn>
                <a:cxn ang="0">
                  <a:pos x="1225" y="449"/>
                </a:cxn>
                <a:cxn ang="0">
                  <a:pos x="1260" y="589"/>
                </a:cxn>
                <a:cxn ang="0">
                  <a:pos x="1275" y="734"/>
                </a:cxn>
                <a:cxn ang="0">
                  <a:pos x="1270" y="809"/>
                </a:cxn>
                <a:cxn ang="0">
                  <a:pos x="1245" y="953"/>
                </a:cxn>
                <a:cxn ang="0">
                  <a:pos x="1195" y="1083"/>
                </a:cxn>
                <a:cxn ang="0">
                  <a:pos x="1125" y="1203"/>
                </a:cxn>
                <a:cxn ang="0">
                  <a:pos x="1040" y="1303"/>
                </a:cxn>
                <a:cxn ang="0">
                  <a:pos x="940" y="1383"/>
                </a:cxn>
                <a:cxn ang="0">
                  <a:pos x="825" y="1438"/>
                </a:cxn>
                <a:cxn ang="0">
                  <a:pos x="700" y="1468"/>
                </a:cxn>
                <a:cxn ang="0">
                  <a:pos x="635" y="1473"/>
                </a:cxn>
                <a:cxn ang="0">
                  <a:pos x="510" y="1458"/>
                </a:cxn>
                <a:cxn ang="0">
                  <a:pos x="390" y="1413"/>
                </a:cxn>
                <a:cxn ang="0">
                  <a:pos x="280" y="1343"/>
                </a:cxn>
                <a:cxn ang="0">
                  <a:pos x="185" y="1253"/>
                </a:cxn>
                <a:cxn ang="0">
                  <a:pos x="110" y="1148"/>
                </a:cxn>
                <a:cxn ang="0">
                  <a:pos x="50" y="1018"/>
                </a:cxn>
                <a:cxn ang="0">
                  <a:pos x="15" y="884"/>
                </a:cxn>
                <a:cxn ang="0">
                  <a:pos x="0" y="734"/>
                </a:cxn>
                <a:cxn ang="0">
                  <a:pos x="5" y="659"/>
                </a:cxn>
                <a:cxn ang="0">
                  <a:pos x="30" y="514"/>
                </a:cxn>
                <a:cxn ang="0">
                  <a:pos x="75" y="384"/>
                </a:cxn>
                <a:cxn ang="0">
                  <a:pos x="145" y="265"/>
                </a:cxn>
                <a:cxn ang="0">
                  <a:pos x="230" y="165"/>
                </a:cxn>
                <a:cxn ang="0">
                  <a:pos x="335" y="90"/>
                </a:cxn>
                <a:cxn ang="0">
                  <a:pos x="445" y="30"/>
                </a:cxn>
                <a:cxn ang="0">
                  <a:pos x="570" y="0"/>
                </a:cxn>
                <a:cxn ang="0">
                  <a:pos x="635" y="0"/>
                </a:cxn>
              </a:cxnLst>
              <a:rect l="0" t="0" r="r" b="b"/>
              <a:pathLst>
                <a:path w="1275" h="1473">
                  <a:moveTo>
                    <a:pt x="635" y="0"/>
                  </a:moveTo>
                  <a:lnTo>
                    <a:pt x="635" y="0"/>
                  </a:lnTo>
                  <a:lnTo>
                    <a:pt x="700" y="0"/>
                  </a:lnTo>
                  <a:lnTo>
                    <a:pt x="765" y="15"/>
                  </a:lnTo>
                  <a:lnTo>
                    <a:pt x="825" y="30"/>
                  </a:lnTo>
                  <a:lnTo>
                    <a:pt x="885" y="55"/>
                  </a:lnTo>
                  <a:lnTo>
                    <a:pt x="940" y="90"/>
                  </a:lnTo>
                  <a:lnTo>
                    <a:pt x="990" y="125"/>
                  </a:lnTo>
                  <a:lnTo>
                    <a:pt x="1040" y="165"/>
                  </a:lnTo>
                  <a:lnTo>
                    <a:pt x="1085" y="215"/>
                  </a:lnTo>
                  <a:lnTo>
                    <a:pt x="1125" y="265"/>
                  </a:lnTo>
                  <a:lnTo>
                    <a:pt x="1165" y="324"/>
                  </a:lnTo>
                  <a:lnTo>
                    <a:pt x="1195" y="384"/>
                  </a:lnTo>
                  <a:lnTo>
                    <a:pt x="1225" y="449"/>
                  </a:lnTo>
                  <a:lnTo>
                    <a:pt x="1245" y="514"/>
                  </a:lnTo>
                  <a:lnTo>
                    <a:pt x="1260" y="589"/>
                  </a:lnTo>
                  <a:lnTo>
                    <a:pt x="1270" y="659"/>
                  </a:lnTo>
                  <a:lnTo>
                    <a:pt x="1275" y="734"/>
                  </a:lnTo>
                  <a:lnTo>
                    <a:pt x="1270" y="809"/>
                  </a:lnTo>
                  <a:lnTo>
                    <a:pt x="1260" y="884"/>
                  </a:lnTo>
                  <a:lnTo>
                    <a:pt x="1245" y="953"/>
                  </a:lnTo>
                  <a:lnTo>
                    <a:pt x="1225" y="1018"/>
                  </a:lnTo>
                  <a:lnTo>
                    <a:pt x="1195" y="1083"/>
                  </a:lnTo>
                  <a:lnTo>
                    <a:pt x="1165" y="1148"/>
                  </a:lnTo>
                  <a:lnTo>
                    <a:pt x="1125" y="1203"/>
                  </a:lnTo>
                  <a:lnTo>
                    <a:pt x="1085" y="1253"/>
                  </a:lnTo>
                  <a:lnTo>
                    <a:pt x="1040" y="1303"/>
                  </a:lnTo>
                  <a:lnTo>
                    <a:pt x="990" y="1343"/>
                  </a:lnTo>
                  <a:lnTo>
                    <a:pt x="940" y="1383"/>
                  </a:lnTo>
                  <a:lnTo>
                    <a:pt x="885" y="1413"/>
                  </a:lnTo>
                  <a:lnTo>
                    <a:pt x="825" y="1438"/>
                  </a:lnTo>
                  <a:lnTo>
                    <a:pt x="765" y="1458"/>
                  </a:lnTo>
                  <a:lnTo>
                    <a:pt x="700" y="1468"/>
                  </a:lnTo>
                  <a:lnTo>
                    <a:pt x="635" y="1473"/>
                  </a:lnTo>
                  <a:lnTo>
                    <a:pt x="570" y="1468"/>
                  </a:lnTo>
                  <a:lnTo>
                    <a:pt x="510" y="1458"/>
                  </a:lnTo>
                  <a:lnTo>
                    <a:pt x="445" y="1438"/>
                  </a:lnTo>
                  <a:lnTo>
                    <a:pt x="390" y="1413"/>
                  </a:lnTo>
                  <a:lnTo>
                    <a:pt x="335" y="1383"/>
                  </a:lnTo>
                  <a:lnTo>
                    <a:pt x="280" y="1343"/>
                  </a:lnTo>
                  <a:lnTo>
                    <a:pt x="230" y="1303"/>
                  </a:lnTo>
                  <a:lnTo>
                    <a:pt x="185" y="1253"/>
                  </a:lnTo>
                  <a:lnTo>
                    <a:pt x="145" y="1203"/>
                  </a:lnTo>
                  <a:lnTo>
                    <a:pt x="110" y="1148"/>
                  </a:lnTo>
                  <a:lnTo>
                    <a:pt x="75" y="1083"/>
                  </a:lnTo>
                  <a:lnTo>
                    <a:pt x="50" y="1018"/>
                  </a:lnTo>
                  <a:lnTo>
                    <a:pt x="30" y="953"/>
                  </a:lnTo>
                  <a:lnTo>
                    <a:pt x="15" y="884"/>
                  </a:lnTo>
                  <a:lnTo>
                    <a:pt x="5" y="809"/>
                  </a:lnTo>
                  <a:lnTo>
                    <a:pt x="0" y="734"/>
                  </a:lnTo>
                  <a:lnTo>
                    <a:pt x="5" y="659"/>
                  </a:lnTo>
                  <a:lnTo>
                    <a:pt x="15" y="589"/>
                  </a:lnTo>
                  <a:lnTo>
                    <a:pt x="30" y="514"/>
                  </a:lnTo>
                  <a:lnTo>
                    <a:pt x="50" y="449"/>
                  </a:lnTo>
                  <a:lnTo>
                    <a:pt x="75" y="384"/>
                  </a:lnTo>
                  <a:lnTo>
                    <a:pt x="110" y="324"/>
                  </a:lnTo>
                  <a:lnTo>
                    <a:pt x="145" y="265"/>
                  </a:lnTo>
                  <a:lnTo>
                    <a:pt x="185" y="215"/>
                  </a:lnTo>
                  <a:lnTo>
                    <a:pt x="230" y="165"/>
                  </a:lnTo>
                  <a:lnTo>
                    <a:pt x="280" y="125"/>
                  </a:lnTo>
                  <a:lnTo>
                    <a:pt x="335" y="90"/>
                  </a:lnTo>
                  <a:lnTo>
                    <a:pt x="390" y="55"/>
                  </a:lnTo>
                  <a:lnTo>
                    <a:pt x="445" y="30"/>
                  </a:lnTo>
                  <a:lnTo>
                    <a:pt x="510" y="15"/>
                  </a:lnTo>
                  <a:lnTo>
                    <a:pt x="570" y="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7F2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27" name="Freeform 207"/>
            <p:cNvSpPr>
              <a:spLocks/>
            </p:cNvSpPr>
            <p:nvPr/>
          </p:nvSpPr>
          <p:spPr bwMode="auto">
            <a:xfrm>
              <a:off x="5457825" y="3287744"/>
              <a:ext cx="771525" cy="909378"/>
            </a:xfrm>
            <a:custGeom>
              <a:avLst/>
              <a:gdLst/>
              <a:ahLst/>
              <a:cxnLst>
                <a:cxn ang="0">
                  <a:pos x="605" y="0"/>
                </a:cxn>
                <a:cxn ang="0">
                  <a:pos x="730" y="15"/>
                </a:cxn>
                <a:cxn ang="0">
                  <a:pos x="845" y="55"/>
                </a:cxn>
                <a:cxn ang="0">
                  <a:pos x="945" y="120"/>
                </a:cxn>
                <a:cxn ang="0">
                  <a:pos x="1035" y="210"/>
                </a:cxn>
                <a:cxn ang="0">
                  <a:pos x="1110" y="314"/>
                </a:cxn>
                <a:cxn ang="0">
                  <a:pos x="1170" y="434"/>
                </a:cxn>
                <a:cxn ang="0">
                  <a:pos x="1205" y="569"/>
                </a:cxn>
                <a:cxn ang="0">
                  <a:pos x="1215" y="714"/>
                </a:cxn>
                <a:cxn ang="0">
                  <a:pos x="1215" y="784"/>
                </a:cxn>
                <a:cxn ang="0">
                  <a:pos x="1190" y="923"/>
                </a:cxn>
                <a:cxn ang="0">
                  <a:pos x="1140" y="1053"/>
                </a:cxn>
                <a:cxn ang="0">
                  <a:pos x="1075" y="1163"/>
                </a:cxn>
                <a:cxn ang="0">
                  <a:pos x="995" y="1263"/>
                </a:cxn>
                <a:cxn ang="0">
                  <a:pos x="895" y="1338"/>
                </a:cxn>
                <a:cxn ang="0">
                  <a:pos x="790" y="1393"/>
                </a:cxn>
                <a:cxn ang="0">
                  <a:pos x="670" y="1423"/>
                </a:cxn>
                <a:cxn ang="0">
                  <a:pos x="605" y="1428"/>
                </a:cxn>
                <a:cxn ang="0">
                  <a:pos x="485" y="1413"/>
                </a:cxn>
                <a:cxn ang="0">
                  <a:pos x="370" y="1368"/>
                </a:cxn>
                <a:cxn ang="0">
                  <a:pos x="265" y="1303"/>
                </a:cxn>
                <a:cxn ang="0">
                  <a:pos x="175" y="1218"/>
                </a:cxn>
                <a:cxn ang="0">
                  <a:pos x="100" y="1108"/>
                </a:cxn>
                <a:cxn ang="0">
                  <a:pos x="45" y="988"/>
                </a:cxn>
                <a:cxn ang="0">
                  <a:pos x="10" y="854"/>
                </a:cxn>
                <a:cxn ang="0">
                  <a:pos x="0" y="714"/>
                </a:cxn>
                <a:cxn ang="0">
                  <a:pos x="0" y="639"/>
                </a:cxn>
                <a:cxn ang="0">
                  <a:pos x="25" y="499"/>
                </a:cxn>
                <a:cxn ang="0">
                  <a:pos x="70" y="374"/>
                </a:cxn>
                <a:cxn ang="0">
                  <a:pos x="135" y="259"/>
                </a:cxn>
                <a:cxn ang="0">
                  <a:pos x="220" y="160"/>
                </a:cxn>
                <a:cxn ang="0">
                  <a:pos x="315" y="85"/>
                </a:cxn>
                <a:cxn ang="0">
                  <a:pos x="425" y="30"/>
                </a:cxn>
                <a:cxn ang="0">
                  <a:pos x="545" y="0"/>
                </a:cxn>
                <a:cxn ang="0">
                  <a:pos x="605" y="0"/>
                </a:cxn>
              </a:cxnLst>
              <a:rect l="0" t="0" r="r" b="b"/>
              <a:pathLst>
                <a:path w="1215" h="1428">
                  <a:moveTo>
                    <a:pt x="605" y="0"/>
                  </a:moveTo>
                  <a:lnTo>
                    <a:pt x="605" y="0"/>
                  </a:lnTo>
                  <a:lnTo>
                    <a:pt x="670" y="0"/>
                  </a:lnTo>
                  <a:lnTo>
                    <a:pt x="730" y="15"/>
                  </a:lnTo>
                  <a:lnTo>
                    <a:pt x="790" y="30"/>
                  </a:lnTo>
                  <a:lnTo>
                    <a:pt x="845" y="55"/>
                  </a:lnTo>
                  <a:lnTo>
                    <a:pt x="895" y="85"/>
                  </a:lnTo>
                  <a:lnTo>
                    <a:pt x="945" y="120"/>
                  </a:lnTo>
                  <a:lnTo>
                    <a:pt x="995" y="160"/>
                  </a:lnTo>
                  <a:lnTo>
                    <a:pt x="1035" y="210"/>
                  </a:lnTo>
                  <a:lnTo>
                    <a:pt x="1075" y="259"/>
                  </a:lnTo>
                  <a:lnTo>
                    <a:pt x="1110" y="314"/>
                  </a:lnTo>
                  <a:lnTo>
                    <a:pt x="1140" y="374"/>
                  </a:lnTo>
                  <a:lnTo>
                    <a:pt x="1170" y="434"/>
                  </a:lnTo>
                  <a:lnTo>
                    <a:pt x="1190" y="499"/>
                  </a:lnTo>
                  <a:lnTo>
                    <a:pt x="1205" y="569"/>
                  </a:lnTo>
                  <a:lnTo>
                    <a:pt x="1215" y="639"/>
                  </a:lnTo>
                  <a:lnTo>
                    <a:pt x="1215" y="714"/>
                  </a:lnTo>
                  <a:lnTo>
                    <a:pt x="1215" y="784"/>
                  </a:lnTo>
                  <a:lnTo>
                    <a:pt x="1205" y="854"/>
                  </a:lnTo>
                  <a:lnTo>
                    <a:pt x="1190" y="923"/>
                  </a:lnTo>
                  <a:lnTo>
                    <a:pt x="1170" y="988"/>
                  </a:lnTo>
                  <a:lnTo>
                    <a:pt x="1140" y="1053"/>
                  </a:lnTo>
                  <a:lnTo>
                    <a:pt x="1110" y="1108"/>
                  </a:lnTo>
                  <a:lnTo>
                    <a:pt x="1075" y="1163"/>
                  </a:lnTo>
                  <a:lnTo>
                    <a:pt x="1035" y="1218"/>
                  </a:lnTo>
                  <a:lnTo>
                    <a:pt x="995" y="1263"/>
                  </a:lnTo>
                  <a:lnTo>
                    <a:pt x="945" y="1303"/>
                  </a:lnTo>
                  <a:lnTo>
                    <a:pt x="895" y="1338"/>
                  </a:lnTo>
                  <a:lnTo>
                    <a:pt x="845" y="1368"/>
                  </a:lnTo>
                  <a:lnTo>
                    <a:pt x="790" y="1393"/>
                  </a:lnTo>
                  <a:lnTo>
                    <a:pt x="730" y="1413"/>
                  </a:lnTo>
                  <a:lnTo>
                    <a:pt x="670" y="1423"/>
                  </a:lnTo>
                  <a:lnTo>
                    <a:pt x="605" y="1428"/>
                  </a:lnTo>
                  <a:lnTo>
                    <a:pt x="545" y="1423"/>
                  </a:lnTo>
                  <a:lnTo>
                    <a:pt x="485" y="1413"/>
                  </a:lnTo>
                  <a:lnTo>
                    <a:pt x="425" y="1393"/>
                  </a:lnTo>
                  <a:lnTo>
                    <a:pt x="370" y="1368"/>
                  </a:lnTo>
                  <a:lnTo>
                    <a:pt x="315" y="1338"/>
                  </a:lnTo>
                  <a:lnTo>
                    <a:pt x="265" y="1303"/>
                  </a:lnTo>
                  <a:lnTo>
                    <a:pt x="220" y="1263"/>
                  </a:lnTo>
                  <a:lnTo>
                    <a:pt x="175" y="1218"/>
                  </a:lnTo>
                  <a:lnTo>
                    <a:pt x="135" y="1163"/>
                  </a:lnTo>
                  <a:lnTo>
                    <a:pt x="100" y="1108"/>
                  </a:lnTo>
                  <a:lnTo>
                    <a:pt x="70" y="1053"/>
                  </a:lnTo>
                  <a:lnTo>
                    <a:pt x="45" y="988"/>
                  </a:lnTo>
                  <a:lnTo>
                    <a:pt x="25" y="923"/>
                  </a:lnTo>
                  <a:lnTo>
                    <a:pt x="10" y="854"/>
                  </a:lnTo>
                  <a:lnTo>
                    <a:pt x="0" y="784"/>
                  </a:lnTo>
                  <a:lnTo>
                    <a:pt x="0" y="714"/>
                  </a:lnTo>
                  <a:lnTo>
                    <a:pt x="0" y="639"/>
                  </a:lnTo>
                  <a:lnTo>
                    <a:pt x="10" y="569"/>
                  </a:lnTo>
                  <a:lnTo>
                    <a:pt x="25" y="499"/>
                  </a:lnTo>
                  <a:lnTo>
                    <a:pt x="45" y="434"/>
                  </a:lnTo>
                  <a:lnTo>
                    <a:pt x="70" y="374"/>
                  </a:lnTo>
                  <a:lnTo>
                    <a:pt x="100" y="314"/>
                  </a:lnTo>
                  <a:lnTo>
                    <a:pt x="135" y="259"/>
                  </a:lnTo>
                  <a:lnTo>
                    <a:pt x="175" y="210"/>
                  </a:lnTo>
                  <a:lnTo>
                    <a:pt x="220" y="160"/>
                  </a:lnTo>
                  <a:lnTo>
                    <a:pt x="265" y="120"/>
                  </a:lnTo>
                  <a:lnTo>
                    <a:pt x="315" y="85"/>
                  </a:lnTo>
                  <a:lnTo>
                    <a:pt x="370" y="55"/>
                  </a:lnTo>
                  <a:lnTo>
                    <a:pt x="425" y="30"/>
                  </a:lnTo>
                  <a:lnTo>
                    <a:pt x="485" y="15"/>
                  </a:lnTo>
                  <a:lnTo>
                    <a:pt x="545" y="0"/>
                  </a:lnTo>
                  <a:lnTo>
                    <a:pt x="605" y="0"/>
                  </a:lnTo>
                  <a:close/>
                </a:path>
              </a:pathLst>
            </a:custGeom>
            <a:solidFill>
              <a:srgbClr val="F7F719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28" name="Freeform 206"/>
            <p:cNvSpPr>
              <a:spLocks/>
            </p:cNvSpPr>
            <p:nvPr/>
          </p:nvSpPr>
          <p:spPr bwMode="auto">
            <a:xfrm>
              <a:off x="6083300" y="3227246"/>
              <a:ext cx="219075" cy="181494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10" y="65"/>
                </a:cxn>
                <a:cxn ang="0">
                  <a:pos x="15" y="65"/>
                </a:cxn>
                <a:cxn ang="0">
                  <a:pos x="30" y="65"/>
                </a:cxn>
                <a:cxn ang="0">
                  <a:pos x="70" y="45"/>
                </a:cxn>
                <a:cxn ang="0">
                  <a:pos x="70" y="45"/>
                </a:cxn>
                <a:cxn ang="0">
                  <a:pos x="120" y="15"/>
                </a:cxn>
                <a:cxn ang="0">
                  <a:pos x="170" y="5"/>
                </a:cxn>
                <a:cxn ang="0">
                  <a:pos x="190" y="0"/>
                </a:cxn>
                <a:cxn ang="0">
                  <a:pos x="205" y="0"/>
                </a:cxn>
                <a:cxn ang="0">
                  <a:pos x="220" y="10"/>
                </a:cxn>
                <a:cxn ang="0">
                  <a:pos x="235" y="20"/>
                </a:cxn>
                <a:cxn ang="0">
                  <a:pos x="235" y="20"/>
                </a:cxn>
                <a:cxn ang="0">
                  <a:pos x="275" y="70"/>
                </a:cxn>
                <a:cxn ang="0">
                  <a:pos x="295" y="95"/>
                </a:cxn>
                <a:cxn ang="0">
                  <a:pos x="295" y="105"/>
                </a:cxn>
                <a:cxn ang="0">
                  <a:pos x="300" y="120"/>
                </a:cxn>
                <a:cxn ang="0">
                  <a:pos x="300" y="120"/>
                </a:cxn>
                <a:cxn ang="0">
                  <a:pos x="300" y="140"/>
                </a:cxn>
                <a:cxn ang="0">
                  <a:pos x="315" y="170"/>
                </a:cxn>
                <a:cxn ang="0">
                  <a:pos x="340" y="230"/>
                </a:cxn>
                <a:cxn ang="0">
                  <a:pos x="340" y="230"/>
                </a:cxn>
                <a:cxn ang="0">
                  <a:pos x="340" y="250"/>
                </a:cxn>
                <a:cxn ang="0">
                  <a:pos x="345" y="265"/>
                </a:cxn>
                <a:cxn ang="0">
                  <a:pos x="340" y="285"/>
                </a:cxn>
                <a:cxn ang="0">
                  <a:pos x="340" y="285"/>
                </a:cxn>
                <a:cxn ang="0">
                  <a:pos x="295" y="220"/>
                </a:cxn>
                <a:cxn ang="0">
                  <a:pos x="235" y="145"/>
                </a:cxn>
                <a:cxn ang="0">
                  <a:pos x="235" y="145"/>
                </a:cxn>
                <a:cxn ang="0">
                  <a:pos x="205" y="120"/>
                </a:cxn>
                <a:cxn ang="0">
                  <a:pos x="180" y="100"/>
                </a:cxn>
                <a:cxn ang="0">
                  <a:pos x="145" y="80"/>
                </a:cxn>
                <a:cxn ang="0">
                  <a:pos x="145" y="80"/>
                </a:cxn>
                <a:cxn ang="0">
                  <a:pos x="0" y="55"/>
                </a:cxn>
                <a:cxn ang="0">
                  <a:pos x="0" y="55"/>
                </a:cxn>
              </a:cxnLst>
              <a:rect l="0" t="0" r="r" b="b"/>
              <a:pathLst>
                <a:path w="345" h="285">
                  <a:moveTo>
                    <a:pt x="0" y="55"/>
                  </a:moveTo>
                  <a:lnTo>
                    <a:pt x="0" y="55"/>
                  </a:lnTo>
                  <a:lnTo>
                    <a:pt x="0" y="60"/>
                  </a:lnTo>
                  <a:lnTo>
                    <a:pt x="10" y="65"/>
                  </a:lnTo>
                  <a:lnTo>
                    <a:pt x="15" y="65"/>
                  </a:lnTo>
                  <a:lnTo>
                    <a:pt x="30" y="65"/>
                  </a:lnTo>
                  <a:lnTo>
                    <a:pt x="70" y="45"/>
                  </a:lnTo>
                  <a:lnTo>
                    <a:pt x="120" y="15"/>
                  </a:lnTo>
                  <a:lnTo>
                    <a:pt x="170" y="5"/>
                  </a:lnTo>
                  <a:lnTo>
                    <a:pt x="190" y="0"/>
                  </a:lnTo>
                  <a:lnTo>
                    <a:pt x="205" y="0"/>
                  </a:lnTo>
                  <a:lnTo>
                    <a:pt x="220" y="10"/>
                  </a:lnTo>
                  <a:lnTo>
                    <a:pt x="235" y="20"/>
                  </a:lnTo>
                  <a:lnTo>
                    <a:pt x="275" y="70"/>
                  </a:lnTo>
                  <a:lnTo>
                    <a:pt x="295" y="95"/>
                  </a:lnTo>
                  <a:lnTo>
                    <a:pt x="295" y="105"/>
                  </a:lnTo>
                  <a:lnTo>
                    <a:pt x="300" y="120"/>
                  </a:lnTo>
                  <a:lnTo>
                    <a:pt x="300" y="140"/>
                  </a:lnTo>
                  <a:lnTo>
                    <a:pt x="315" y="170"/>
                  </a:lnTo>
                  <a:lnTo>
                    <a:pt x="340" y="230"/>
                  </a:lnTo>
                  <a:lnTo>
                    <a:pt x="340" y="250"/>
                  </a:lnTo>
                  <a:lnTo>
                    <a:pt x="345" y="265"/>
                  </a:lnTo>
                  <a:lnTo>
                    <a:pt x="340" y="285"/>
                  </a:lnTo>
                  <a:lnTo>
                    <a:pt x="295" y="220"/>
                  </a:lnTo>
                  <a:lnTo>
                    <a:pt x="235" y="145"/>
                  </a:lnTo>
                  <a:lnTo>
                    <a:pt x="205" y="120"/>
                  </a:lnTo>
                  <a:lnTo>
                    <a:pt x="180" y="100"/>
                  </a:lnTo>
                  <a:lnTo>
                    <a:pt x="145" y="8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C2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29" name="Freeform 205"/>
            <p:cNvSpPr>
              <a:spLocks/>
            </p:cNvSpPr>
            <p:nvPr/>
          </p:nvSpPr>
          <p:spPr bwMode="auto">
            <a:xfrm>
              <a:off x="6067425" y="3195406"/>
              <a:ext cx="250825" cy="276380"/>
            </a:xfrm>
            <a:custGeom>
              <a:avLst/>
              <a:gdLst/>
              <a:ahLst/>
              <a:cxnLst>
                <a:cxn ang="0">
                  <a:pos x="160" y="15"/>
                </a:cxn>
                <a:cxn ang="0">
                  <a:pos x="160" y="15"/>
                </a:cxn>
                <a:cxn ang="0">
                  <a:pos x="185" y="5"/>
                </a:cxn>
                <a:cxn ang="0">
                  <a:pos x="210" y="0"/>
                </a:cxn>
                <a:cxn ang="0">
                  <a:pos x="235" y="0"/>
                </a:cxn>
                <a:cxn ang="0">
                  <a:pos x="260" y="15"/>
                </a:cxn>
                <a:cxn ang="0">
                  <a:pos x="285" y="35"/>
                </a:cxn>
                <a:cxn ang="0">
                  <a:pos x="305" y="65"/>
                </a:cxn>
                <a:cxn ang="0">
                  <a:pos x="325" y="100"/>
                </a:cxn>
                <a:cxn ang="0">
                  <a:pos x="345" y="145"/>
                </a:cxn>
                <a:cxn ang="0">
                  <a:pos x="345" y="145"/>
                </a:cxn>
                <a:cxn ang="0">
                  <a:pos x="365" y="220"/>
                </a:cxn>
                <a:cxn ang="0">
                  <a:pos x="380" y="280"/>
                </a:cxn>
                <a:cxn ang="0">
                  <a:pos x="390" y="330"/>
                </a:cxn>
                <a:cxn ang="0">
                  <a:pos x="395" y="370"/>
                </a:cxn>
                <a:cxn ang="0">
                  <a:pos x="395" y="419"/>
                </a:cxn>
                <a:cxn ang="0">
                  <a:pos x="395" y="434"/>
                </a:cxn>
                <a:cxn ang="0">
                  <a:pos x="395" y="434"/>
                </a:cxn>
                <a:cxn ang="0">
                  <a:pos x="385" y="365"/>
                </a:cxn>
                <a:cxn ang="0">
                  <a:pos x="365" y="305"/>
                </a:cxn>
                <a:cxn ang="0">
                  <a:pos x="340" y="240"/>
                </a:cxn>
                <a:cxn ang="0">
                  <a:pos x="305" y="170"/>
                </a:cxn>
                <a:cxn ang="0">
                  <a:pos x="285" y="145"/>
                </a:cxn>
                <a:cxn ang="0">
                  <a:pos x="265" y="120"/>
                </a:cxn>
                <a:cxn ang="0">
                  <a:pos x="240" y="100"/>
                </a:cxn>
                <a:cxn ang="0">
                  <a:pos x="215" y="90"/>
                </a:cxn>
                <a:cxn ang="0">
                  <a:pos x="190" y="85"/>
                </a:cxn>
                <a:cxn ang="0">
                  <a:pos x="165" y="90"/>
                </a:cxn>
                <a:cxn ang="0">
                  <a:pos x="165" y="90"/>
                </a:cxn>
                <a:cxn ang="0">
                  <a:pos x="110" y="110"/>
                </a:cxn>
                <a:cxn ang="0">
                  <a:pos x="70" y="130"/>
                </a:cxn>
                <a:cxn ang="0">
                  <a:pos x="70" y="130"/>
                </a:cxn>
                <a:cxn ang="0">
                  <a:pos x="55" y="135"/>
                </a:cxn>
                <a:cxn ang="0">
                  <a:pos x="40" y="135"/>
                </a:cxn>
                <a:cxn ang="0">
                  <a:pos x="25" y="130"/>
                </a:cxn>
                <a:cxn ang="0">
                  <a:pos x="15" y="120"/>
                </a:cxn>
                <a:cxn ang="0">
                  <a:pos x="5" y="110"/>
                </a:cxn>
                <a:cxn ang="0">
                  <a:pos x="0" y="95"/>
                </a:cxn>
                <a:cxn ang="0">
                  <a:pos x="5" y="80"/>
                </a:cxn>
                <a:cxn ang="0">
                  <a:pos x="10" y="60"/>
                </a:cxn>
                <a:cxn ang="0">
                  <a:pos x="10" y="60"/>
                </a:cxn>
                <a:cxn ang="0">
                  <a:pos x="10" y="60"/>
                </a:cxn>
                <a:cxn ang="0">
                  <a:pos x="15" y="60"/>
                </a:cxn>
                <a:cxn ang="0">
                  <a:pos x="20" y="75"/>
                </a:cxn>
                <a:cxn ang="0">
                  <a:pos x="35" y="90"/>
                </a:cxn>
                <a:cxn ang="0">
                  <a:pos x="45" y="90"/>
                </a:cxn>
                <a:cxn ang="0">
                  <a:pos x="55" y="90"/>
                </a:cxn>
                <a:cxn ang="0">
                  <a:pos x="55" y="90"/>
                </a:cxn>
                <a:cxn ang="0">
                  <a:pos x="80" y="80"/>
                </a:cxn>
                <a:cxn ang="0">
                  <a:pos x="100" y="65"/>
                </a:cxn>
                <a:cxn ang="0">
                  <a:pos x="120" y="45"/>
                </a:cxn>
                <a:cxn ang="0">
                  <a:pos x="160" y="15"/>
                </a:cxn>
                <a:cxn ang="0">
                  <a:pos x="160" y="15"/>
                </a:cxn>
              </a:cxnLst>
              <a:rect l="0" t="0" r="r" b="b"/>
              <a:pathLst>
                <a:path w="395" h="434">
                  <a:moveTo>
                    <a:pt x="160" y="15"/>
                  </a:moveTo>
                  <a:lnTo>
                    <a:pt x="160" y="15"/>
                  </a:lnTo>
                  <a:lnTo>
                    <a:pt x="185" y="5"/>
                  </a:lnTo>
                  <a:lnTo>
                    <a:pt x="210" y="0"/>
                  </a:lnTo>
                  <a:lnTo>
                    <a:pt x="235" y="0"/>
                  </a:lnTo>
                  <a:lnTo>
                    <a:pt x="260" y="15"/>
                  </a:lnTo>
                  <a:lnTo>
                    <a:pt x="285" y="35"/>
                  </a:lnTo>
                  <a:lnTo>
                    <a:pt x="305" y="65"/>
                  </a:lnTo>
                  <a:lnTo>
                    <a:pt x="325" y="100"/>
                  </a:lnTo>
                  <a:lnTo>
                    <a:pt x="345" y="145"/>
                  </a:lnTo>
                  <a:lnTo>
                    <a:pt x="365" y="220"/>
                  </a:lnTo>
                  <a:lnTo>
                    <a:pt x="380" y="280"/>
                  </a:lnTo>
                  <a:lnTo>
                    <a:pt x="390" y="330"/>
                  </a:lnTo>
                  <a:lnTo>
                    <a:pt x="395" y="370"/>
                  </a:lnTo>
                  <a:lnTo>
                    <a:pt x="395" y="419"/>
                  </a:lnTo>
                  <a:lnTo>
                    <a:pt x="395" y="434"/>
                  </a:lnTo>
                  <a:lnTo>
                    <a:pt x="385" y="365"/>
                  </a:lnTo>
                  <a:lnTo>
                    <a:pt x="365" y="305"/>
                  </a:lnTo>
                  <a:lnTo>
                    <a:pt x="340" y="240"/>
                  </a:lnTo>
                  <a:lnTo>
                    <a:pt x="305" y="170"/>
                  </a:lnTo>
                  <a:lnTo>
                    <a:pt x="285" y="145"/>
                  </a:lnTo>
                  <a:lnTo>
                    <a:pt x="265" y="120"/>
                  </a:lnTo>
                  <a:lnTo>
                    <a:pt x="240" y="100"/>
                  </a:lnTo>
                  <a:lnTo>
                    <a:pt x="215" y="90"/>
                  </a:lnTo>
                  <a:lnTo>
                    <a:pt x="190" y="85"/>
                  </a:lnTo>
                  <a:lnTo>
                    <a:pt x="165" y="90"/>
                  </a:lnTo>
                  <a:lnTo>
                    <a:pt x="110" y="110"/>
                  </a:lnTo>
                  <a:lnTo>
                    <a:pt x="70" y="130"/>
                  </a:lnTo>
                  <a:lnTo>
                    <a:pt x="55" y="135"/>
                  </a:lnTo>
                  <a:lnTo>
                    <a:pt x="40" y="135"/>
                  </a:lnTo>
                  <a:lnTo>
                    <a:pt x="25" y="130"/>
                  </a:lnTo>
                  <a:lnTo>
                    <a:pt x="15" y="120"/>
                  </a:lnTo>
                  <a:lnTo>
                    <a:pt x="5" y="110"/>
                  </a:lnTo>
                  <a:lnTo>
                    <a:pt x="0" y="95"/>
                  </a:lnTo>
                  <a:lnTo>
                    <a:pt x="5" y="80"/>
                  </a:lnTo>
                  <a:lnTo>
                    <a:pt x="10" y="60"/>
                  </a:lnTo>
                  <a:lnTo>
                    <a:pt x="15" y="60"/>
                  </a:lnTo>
                  <a:lnTo>
                    <a:pt x="20" y="75"/>
                  </a:lnTo>
                  <a:lnTo>
                    <a:pt x="35" y="90"/>
                  </a:lnTo>
                  <a:lnTo>
                    <a:pt x="45" y="90"/>
                  </a:lnTo>
                  <a:lnTo>
                    <a:pt x="55" y="90"/>
                  </a:lnTo>
                  <a:lnTo>
                    <a:pt x="80" y="80"/>
                  </a:lnTo>
                  <a:lnTo>
                    <a:pt x="100" y="65"/>
                  </a:lnTo>
                  <a:lnTo>
                    <a:pt x="120" y="45"/>
                  </a:lnTo>
                  <a:lnTo>
                    <a:pt x="160" y="15"/>
                  </a:lnTo>
                  <a:close/>
                </a:path>
              </a:pathLst>
            </a:custGeom>
            <a:solidFill>
              <a:srgbClr val="FA6106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30" name="Freeform 204"/>
            <p:cNvSpPr>
              <a:spLocks/>
            </p:cNvSpPr>
            <p:nvPr/>
          </p:nvSpPr>
          <p:spPr bwMode="auto">
            <a:xfrm>
              <a:off x="5530850" y="3048937"/>
              <a:ext cx="177800" cy="73234"/>
            </a:xfrm>
            <a:custGeom>
              <a:avLst/>
              <a:gdLst/>
              <a:ahLst/>
              <a:cxnLst>
                <a:cxn ang="0">
                  <a:pos x="5" y="105"/>
                </a:cxn>
                <a:cxn ang="0">
                  <a:pos x="5" y="105"/>
                </a:cxn>
                <a:cxn ang="0">
                  <a:pos x="20" y="85"/>
                </a:cxn>
                <a:cxn ang="0">
                  <a:pos x="50" y="50"/>
                </a:cxn>
                <a:cxn ang="0">
                  <a:pos x="70" y="30"/>
                </a:cxn>
                <a:cxn ang="0">
                  <a:pos x="95" y="10"/>
                </a:cxn>
                <a:cxn ang="0">
                  <a:pos x="125" y="0"/>
                </a:cxn>
                <a:cxn ang="0">
                  <a:pos x="155" y="0"/>
                </a:cxn>
                <a:cxn ang="0">
                  <a:pos x="155" y="0"/>
                </a:cxn>
                <a:cxn ang="0">
                  <a:pos x="210" y="15"/>
                </a:cxn>
                <a:cxn ang="0">
                  <a:pos x="245" y="30"/>
                </a:cxn>
                <a:cxn ang="0">
                  <a:pos x="270" y="45"/>
                </a:cxn>
                <a:cxn ang="0">
                  <a:pos x="280" y="55"/>
                </a:cxn>
                <a:cxn ang="0">
                  <a:pos x="280" y="55"/>
                </a:cxn>
                <a:cxn ang="0">
                  <a:pos x="280" y="60"/>
                </a:cxn>
                <a:cxn ang="0">
                  <a:pos x="280" y="70"/>
                </a:cxn>
                <a:cxn ang="0">
                  <a:pos x="270" y="75"/>
                </a:cxn>
                <a:cxn ang="0">
                  <a:pos x="260" y="75"/>
                </a:cxn>
                <a:cxn ang="0">
                  <a:pos x="260" y="75"/>
                </a:cxn>
                <a:cxn ang="0">
                  <a:pos x="195" y="75"/>
                </a:cxn>
                <a:cxn ang="0">
                  <a:pos x="145" y="80"/>
                </a:cxn>
                <a:cxn ang="0">
                  <a:pos x="95" y="90"/>
                </a:cxn>
                <a:cxn ang="0">
                  <a:pos x="95" y="90"/>
                </a:cxn>
                <a:cxn ang="0">
                  <a:pos x="55" y="105"/>
                </a:cxn>
                <a:cxn ang="0">
                  <a:pos x="25" y="110"/>
                </a:cxn>
                <a:cxn ang="0">
                  <a:pos x="0" y="115"/>
                </a:cxn>
                <a:cxn ang="0">
                  <a:pos x="0" y="115"/>
                </a:cxn>
                <a:cxn ang="0">
                  <a:pos x="0" y="110"/>
                </a:cxn>
                <a:cxn ang="0">
                  <a:pos x="5" y="105"/>
                </a:cxn>
                <a:cxn ang="0">
                  <a:pos x="5" y="105"/>
                </a:cxn>
              </a:cxnLst>
              <a:rect l="0" t="0" r="r" b="b"/>
              <a:pathLst>
                <a:path w="280" h="115">
                  <a:moveTo>
                    <a:pt x="5" y="105"/>
                  </a:moveTo>
                  <a:lnTo>
                    <a:pt x="5" y="105"/>
                  </a:lnTo>
                  <a:lnTo>
                    <a:pt x="20" y="85"/>
                  </a:lnTo>
                  <a:lnTo>
                    <a:pt x="50" y="50"/>
                  </a:lnTo>
                  <a:lnTo>
                    <a:pt x="70" y="30"/>
                  </a:lnTo>
                  <a:lnTo>
                    <a:pt x="95" y="10"/>
                  </a:lnTo>
                  <a:lnTo>
                    <a:pt x="125" y="0"/>
                  </a:lnTo>
                  <a:lnTo>
                    <a:pt x="155" y="0"/>
                  </a:lnTo>
                  <a:lnTo>
                    <a:pt x="210" y="15"/>
                  </a:lnTo>
                  <a:lnTo>
                    <a:pt x="245" y="30"/>
                  </a:lnTo>
                  <a:lnTo>
                    <a:pt x="270" y="45"/>
                  </a:lnTo>
                  <a:lnTo>
                    <a:pt x="280" y="55"/>
                  </a:lnTo>
                  <a:lnTo>
                    <a:pt x="280" y="60"/>
                  </a:lnTo>
                  <a:lnTo>
                    <a:pt x="280" y="70"/>
                  </a:lnTo>
                  <a:lnTo>
                    <a:pt x="270" y="75"/>
                  </a:lnTo>
                  <a:lnTo>
                    <a:pt x="260" y="75"/>
                  </a:lnTo>
                  <a:lnTo>
                    <a:pt x="195" y="75"/>
                  </a:lnTo>
                  <a:lnTo>
                    <a:pt x="145" y="80"/>
                  </a:lnTo>
                  <a:lnTo>
                    <a:pt x="95" y="90"/>
                  </a:lnTo>
                  <a:lnTo>
                    <a:pt x="55" y="105"/>
                  </a:lnTo>
                  <a:lnTo>
                    <a:pt x="25" y="110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5" y="105"/>
                  </a:lnTo>
                  <a:close/>
                </a:path>
              </a:pathLst>
            </a:custGeom>
            <a:solidFill>
              <a:srgbClr val="FFC2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31" name="Freeform 203"/>
            <p:cNvSpPr>
              <a:spLocks/>
            </p:cNvSpPr>
            <p:nvPr/>
          </p:nvSpPr>
          <p:spPr bwMode="auto">
            <a:xfrm>
              <a:off x="5464175" y="3134908"/>
              <a:ext cx="377825" cy="524739"/>
            </a:xfrm>
            <a:custGeom>
              <a:avLst/>
              <a:gdLst/>
              <a:ahLst/>
              <a:cxnLst>
                <a:cxn ang="0">
                  <a:pos x="425" y="824"/>
                </a:cxn>
                <a:cxn ang="0">
                  <a:pos x="425" y="824"/>
                </a:cxn>
                <a:cxn ang="0">
                  <a:pos x="460" y="789"/>
                </a:cxn>
                <a:cxn ang="0">
                  <a:pos x="490" y="744"/>
                </a:cxn>
                <a:cxn ang="0">
                  <a:pos x="520" y="689"/>
                </a:cxn>
                <a:cxn ang="0">
                  <a:pos x="545" y="634"/>
                </a:cxn>
                <a:cxn ang="0">
                  <a:pos x="565" y="569"/>
                </a:cxn>
                <a:cxn ang="0">
                  <a:pos x="585" y="504"/>
                </a:cxn>
                <a:cxn ang="0">
                  <a:pos x="595" y="440"/>
                </a:cxn>
                <a:cxn ang="0">
                  <a:pos x="595" y="375"/>
                </a:cxn>
                <a:cxn ang="0">
                  <a:pos x="595" y="375"/>
                </a:cxn>
                <a:cxn ang="0">
                  <a:pos x="590" y="335"/>
                </a:cxn>
                <a:cxn ang="0">
                  <a:pos x="585" y="290"/>
                </a:cxn>
                <a:cxn ang="0">
                  <a:pos x="575" y="250"/>
                </a:cxn>
                <a:cxn ang="0">
                  <a:pos x="565" y="215"/>
                </a:cxn>
                <a:cxn ang="0">
                  <a:pos x="550" y="180"/>
                </a:cxn>
                <a:cxn ang="0">
                  <a:pos x="530" y="150"/>
                </a:cxn>
                <a:cxn ang="0">
                  <a:pos x="510" y="120"/>
                </a:cxn>
                <a:cxn ang="0">
                  <a:pos x="490" y="95"/>
                </a:cxn>
                <a:cxn ang="0">
                  <a:pos x="470" y="70"/>
                </a:cxn>
                <a:cxn ang="0">
                  <a:pos x="445" y="50"/>
                </a:cxn>
                <a:cxn ang="0">
                  <a:pos x="415" y="30"/>
                </a:cxn>
                <a:cxn ang="0">
                  <a:pos x="390" y="20"/>
                </a:cxn>
                <a:cxn ang="0">
                  <a:pos x="360" y="10"/>
                </a:cxn>
                <a:cxn ang="0">
                  <a:pos x="335" y="0"/>
                </a:cxn>
                <a:cxn ang="0">
                  <a:pos x="305" y="0"/>
                </a:cxn>
                <a:cxn ang="0">
                  <a:pos x="275" y="0"/>
                </a:cxn>
                <a:cxn ang="0">
                  <a:pos x="275" y="0"/>
                </a:cxn>
                <a:cxn ang="0">
                  <a:pos x="245" y="5"/>
                </a:cxn>
                <a:cxn ang="0">
                  <a:pos x="220" y="15"/>
                </a:cxn>
                <a:cxn ang="0">
                  <a:pos x="190" y="30"/>
                </a:cxn>
                <a:cxn ang="0">
                  <a:pos x="165" y="50"/>
                </a:cxn>
                <a:cxn ang="0">
                  <a:pos x="140" y="70"/>
                </a:cxn>
                <a:cxn ang="0">
                  <a:pos x="120" y="100"/>
                </a:cxn>
                <a:cxn ang="0">
                  <a:pos x="95" y="125"/>
                </a:cxn>
                <a:cxn ang="0">
                  <a:pos x="75" y="160"/>
                </a:cxn>
                <a:cxn ang="0">
                  <a:pos x="45" y="230"/>
                </a:cxn>
                <a:cxn ang="0">
                  <a:pos x="20" y="310"/>
                </a:cxn>
                <a:cxn ang="0">
                  <a:pos x="5" y="395"/>
                </a:cxn>
                <a:cxn ang="0">
                  <a:pos x="0" y="440"/>
                </a:cxn>
                <a:cxn ang="0">
                  <a:pos x="0" y="485"/>
                </a:cxn>
                <a:cxn ang="0">
                  <a:pos x="0" y="485"/>
                </a:cxn>
                <a:cxn ang="0">
                  <a:pos x="10" y="569"/>
                </a:cxn>
                <a:cxn ang="0">
                  <a:pos x="30" y="649"/>
                </a:cxn>
                <a:cxn ang="0">
                  <a:pos x="55" y="719"/>
                </a:cxn>
                <a:cxn ang="0">
                  <a:pos x="75" y="749"/>
                </a:cxn>
                <a:cxn ang="0">
                  <a:pos x="95" y="779"/>
                </a:cxn>
                <a:cxn ang="0">
                  <a:pos x="95" y="779"/>
                </a:cxn>
                <a:cxn ang="0">
                  <a:pos x="135" y="764"/>
                </a:cxn>
                <a:cxn ang="0">
                  <a:pos x="185" y="754"/>
                </a:cxn>
                <a:cxn ang="0">
                  <a:pos x="235" y="754"/>
                </a:cxn>
                <a:cxn ang="0">
                  <a:pos x="265" y="759"/>
                </a:cxn>
                <a:cxn ang="0">
                  <a:pos x="290" y="764"/>
                </a:cxn>
                <a:cxn ang="0">
                  <a:pos x="290" y="764"/>
                </a:cxn>
                <a:cxn ang="0">
                  <a:pos x="360" y="789"/>
                </a:cxn>
                <a:cxn ang="0">
                  <a:pos x="400" y="809"/>
                </a:cxn>
                <a:cxn ang="0">
                  <a:pos x="420" y="824"/>
                </a:cxn>
                <a:cxn ang="0">
                  <a:pos x="420" y="824"/>
                </a:cxn>
                <a:cxn ang="0">
                  <a:pos x="425" y="824"/>
                </a:cxn>
                <a:cxn ang="0">
                  <a:pos x="425" y="824"/>
                </a:cxn>
              </a:cxnLst>
              <a:rect l="0" t="0" r="r" b="b"/>
              <a:pathLst>
                <a:path w="595" h="824">
                  <a:moveTo>
                    <a:pt x="425" y="824"/>
                  </a:moveTo>
                  <a:lnTo>
                    <a:pt x="425" y="824"/>
                  </a:lnTo>
                  <a:lnTo>
                    <a:pt x="460" y="789"/>
                  </a:lnTo>
                  <a:lnTo>
                    <a:pt x="490" y="744"/>
                  </a:lnTo>
                  <a:lnTo>
                    <a:pt x="520" y="689"/>
                  </a:lnTo>
                  <a:lnTo>
                    <a:pt x="545" y="634"/>
                  </a:lnTo>
                  <a:lnTo>
                    <a:pt x="565" y="569"/>
                  </a:lnTo>
                  <a:lnTo>
                    <a:pt x="585" y="504"/>
                  </a:lnTo>
                  <a:lnTo>
                    <a:pt x="595" y="440"/>
                  </a:lnTo>
                  <a:lnTo>
                    <a:pt x="595" y="375"/>
                  </a:lnTo>
                  <a:lnTo>
                    <a:pt x="590" y="335"/>
                  </a:lnTo>
                  <a:lnTo>
                    <a:pt x="585" y="290"/>
                  </a:lnTo>
                  <a:lnTo>
                    <a:pt x="575" y="250"/>
                  </a:lnTo>
                  <a:lnTo>
                    <a:pt x="565" y="215"/>
                  </a:lnTo>
                  <a:lnTo>
                    <a:pt x="550" y="180"/>
                  </a:lnTo>
                  <a:lnTo>
                    <a:pt x="530" y="150"/>
                  </a:lnTo>
                  <a:lnTo>
                    <a:pt x="510" y="120"/>
                  </a:lnTo>
                  <a:lnTo>
                    <a:pt x="490" y="95"/>
                  </a:lnTo>
                  <a:lnTo>
                    <a:pt x="470" y="70"/>
                  </a:lnTo>
                  <a:lnTo>
                    <a:pt x="445" y="50"/>
                  </a:lnTo>
                  <a:lnTo>
                    <a:pt x="415" y="30"/>
                  </a:lnTo>
                  <a:lnTo>
                    <a:pt x="390" y="20"/>
                  </a:lnTo>
                  <a:lnTo>
                    <a:pt x="360" y="10"/>
                  </a:lnTo>
                  <a:lnTo>
                    <a:pt x="335" y="0"/>
                  </a:lnTo>
                  <a:lnTo>
                    <a:pt x="305" y="0"/>
                  </a:lnTo>
                  <a:lnTo>
                    <a:pt x="275" y="0"/>
                  </a:lnTo>
                  <a:lnTo>
                    <a:pt x="245" y="5"/>
                  </a:lnTo>
                  <a:lnTo>
                    <a:pt x="220" y="15"/>
                  </a:lnTo>
                  <a:lnTo>
                    <a:pt x="190" y="30"/>
                  </a:lnTo>
                  <a:lnTo>
                    <a:pt x="165" y="50"/>
                  </a:lnTo>
                  <a:lnTo>
                    <a:pt x="140" y="70"/>
                  </a:lnTo>
                  <a:lnTo>
                    <a:pt x="120" y="100"/>
                  </a:lnTo>
                  <a:lnTo>
                    <a:pt x="95" y="125"/>
                  </a:lnTo>
                  <a:lnTo>
                    <a:pt x="75" y="160"/>
                  </a:lnTo>
                  <a:lnTo>
                    <a:pt x="45" y="230"/>
                  </a:lnTo>
                  <a:lnTo>
                    <a:pt x="20" y="310"/>
                  </a:lnTo>
                  <a:lnTo>
                    <a:pt x="5" y="395"/>
                  </a:lnTo>
                  <a:lnTo>
                    <a:pt x="0" y="440"/>
                  </a:lnTo>
                  <a:lnTo>
                    <a:pt x="0" y="485"/>
                  </a:lnTo>
                  <a:lnTo>
                    <a:pt x="10" y="569"/>
                  </a:lnTo>
                  <a:lnTo>
                    <a:pt x="30" y="649"/>
                  </a:lnTo>
                  <a:lnTo>
                    <a:pt x="55" y="719"/>
                  </a:lnTo>
                  <a:lnTo>
                    <a:pt x="75" y="749"/>
                  </a:lnTo>
                  <a:lnTo>
                    <a:pt x="95" y="779"/>
                  </a:lnTo>
                  <a:lnTo>
                    <a:pt x="135" y="764"/>
                  </a:lnTo>
                  <a:lnTo>
                    <a:pt x="185" y="754"/>
                  </a:lnTo>
                  <a:lnTo>
                    <a:pt x="235" y="754"/>
                  </a:lnTo>
                  <a:lnTo>
                    <a:pt x="265" y="759"/>
                  </a:lnTo>
                  <a:lnTo>
                    <a:pt x="290" y="764"/>
                  </a:lnTo>
                  <a:lnTo>
                    <a:pt x="360" y="789"/>
                  </a:lnTo>
                  <a:lnTo>
                    <a:pt x="400" y="809"/>
                  </a:lnTo>
                  <a:lnTo>
                    <a:pt x="420" y="824"/>
                  </a:lnTo>
                  <a:lnTo>
                    <a:pt x="425" y="824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32" name="Freeform 202"/>
            <p:cNvSpPr>
              <a:spLocks/>
            </p:cNvSpPr>
            <p:nvPr/>
          </p:nvSpPr>
          <p:spPr bwMode="auto">
            <a:xfrm>
              <a:off x="5464175" y="3141276"/>
              <a:ext cx="330200" cy="508819"/>
            </a:xfrm>
            <a:custGeom>
              <a:avLst/>
              <a:gdLst/>
              <a:ahLst/>
              <a:cxnLst>
                <a:cxn ang="0">
                  <a:pos x="250" y="0"/>
                </a:cxn>
                <a:cxn ang="0">
                  <a:pos x="250" y="0"/>
                </a:cxn>
                <a:cxn ang="0">
                  <a:pos x="280" y="0"/>
                </a:cxn>
                <a:cxn ang="0">
                  <a:pos x="305" y="5"/>
                </a:cxn>
                <a:cxn ang="0">
                  <a:pos x="330" y="10"/>
                </a:cxn>
                <a:cxn ang="0">
                  <a:pos x="355" y="25"/>
                </a:cxn>
                <a:cxn ang="0">
                  <a:pos x="375" y="40"/>
                </a:cxn>
                <a:cxn ang="0">
                  <a:pos x="400" y="60"/>
                </a:cxn>
                <a:cxn ang="0">
                  <a:pos x="420" y="80"/>
                </a:cxn>
                <a:cxn ang="0">
                  <a:pos x="440" y="105"/>
                </a:cxn>
                <a:cxn ang="0">
                  <a:pos x="470" y="165"/>
                </a:cxn>
                <a:cxn ang="0">
                  <a:pos x="495" y="235"/>
                </a:cxn>
                <a:cxn ang="0">
                  <a:pos x="515" y="315"/>
                </a:cxn>
                <a:cxn ang="0">
                  <a:pos x="520" y="405"/>
                </a:cxn>
                <a:cxn ang="0">
                  <a:pos x="520" y="405"/>
                </a:cxn>
                <a:cxn ang="0">
                  <a:pos x="520" y="465"/>
                </a:cxn>
                <a:cxn ang="0">
                  <a:pos x="515" y="519"/>
                </a:cxn>
                <a:cxn ang="0">
                  <a:pos x="505" y="574"/>
                </a:cxn>
                <a:cxn ang="0">
                  <a:pos x="490" y="629"/>
                </a:cxn>
                <a:cxn ang="0">
                  <a:pos x="470" y="679"/>
                </a:cxn>
                <a:cxn ang="0">
                  <a:pos x="450" y="724"/>
                </a:cxn>
                <a:cxn ang="0">
                  <a:pos x="425" y="764"/>
                </a:cxn>
                <a:cxn ang="0">
                  <a:pos x="395" y="799"/>
                </a:cxn>
                <a:cxn ang="0">
                  <a:pos x="395" y="799"/>
                </a:cxn>
                <a:cxn ang="0">
                  <a:pos x="360" y="779"/>
                </a:cxn>
                <a:cxn ang="0">
                  <a:pos x="290" y="754"/>
                </a:cxn>
                <a:cxn ang="0">
                  <a:pos x="290" y="754"/>
                </a:cxn>
                <a:cxn ang="0">
                  <a:pos x="265" y="749"/>
                </a:cxn>
                <a:cxn ang="0">
                  <a:pos x="235" y="744"/>
                </a:cxn>
                <a:cxn ang="0">
                  <a:pos x="180" y="749"/>
                </a:cxn>
                <a:cxn ang="0">
                  <a:pos x="130" y="759"/>
                </a:cxn>
                <a:cxn ang="0">
                  <a:pos x="85" y="774"/>
                </a:cxn>
                <a:cxn ang="0">
                  <a:pos x="85" y="774"/>
                </a:cxn>
                <a:cxn ang="0">
                  <a:pos x="70" y="744"/>
                </a:cxn>
                <a:cxn ang="0">
                  <a:pos x="50" y="709"/>
                </a:cxn>
                <a:cxn ang="0">
                  <a:pos x="25" y="639"/>
                </a:cxn>
                <a:cxn ang="0">
                  <a:pos x="10" y="559"/>
                </a:cxn>
                <a:cxn ang="0">
                  <a:pos x="0" y="470"/>
                </a:cxn>
                <a:cxn ang="0">
                  <a:pos x="0" y="470"/>
                </a:cxn>
                <a:cxn ang="0">
                  <a:pos x="5" y="385"/>
                </a:cxn>
                <a:cxn ang="0">
                  <a:pos x="20" y="300"/>
                </a:cxn>
                <a:cxn ang="0">
                  <a:pos x="40" y="225"/>
                </a:cxn>
                <a:cxn ang="0">
                  <a:pos x="70" y="155"/>
                </a:cxn>
                <a:cxn ang="0">
                  <a:pos x="110" y="95"/>
                </a:cxn>
                <a:cxn ang="0">
                  <a:pos x="130" y="70"/>
                </a:cxn>
                <a:cxn ang="0">
                  <a:pos x="150" y="50"/>
                </a:cxn>
                <a:cxn ang="0">
                  <a:pos x="175" y="30"/>
                </a:cxn>
                <a:cxn ang="0">
                  <a:pos x="200" y="20"/>
                </a:cxn>
                <a:cxn ang="0">
                  <a:pos x="225" y="10"/>
                </a:cxn>
                <a:cxn ang="0">
                  <a:pos x="250" y="0"/>
                </a:cxn>
                <a:cxn ang="0">
                  <a:pos x="250" y="0"/>
                </a:cxn>
              </a:cxnLst>
              <a:rect l="0" t="0" r="r" b="b"/>
              <a:pathLst>
                <a:path w="520" h="799">
                  <a:moveTo>
                    <a:pt x="250" y="0"/>
                  </a:moveTo>
                  <a:lnTo>
                    <a:pt x="250" y="0"/>
                  </a:lnTo>
                  <a:lnTo>
                    <a:pt x="280" y="0"/>
                  </a:lnTo>
                  <a:lnTo>
                    <a:pt x="305" y="5"/>
                  </a:lnTo>
                  <a:lnTo>
                    <a:pt x="330" y="10"/>
                  </a:lnTo>
                  <a:lnTo>
                    <a:pt x="355" y="25"/>
                  </a:lnTo>
                  <a:lnTo>
                    <a:pt x="375" y="40"/>
                  </a:lnTo>
                  <a:lnTo>
                    <a:pt x="400" y="60"/>
                  </a:lnTo>
                  <a:lnTo>
                    <a:pt x="420" y="80"/>
                  </a:lnTo>
                  <a:lnTo>
                    <a:pt x="440" y="105"/>
                  </a:lnTo>
                  <a:lnTo>
                    <a:pt x="470" y="165"/>
                  </a:lnTo>
                  <a:lnTo>
                    <a:pt x="495" y="235"/>
                  </a:lnTo>
                  <a:lnTo>
                    <a:pt x="515" y="315"/>
                  </a:lnTo>
                  <a:lnTo>
                    <a:pt x="520" y="405"/>
                  </a:lnTo>
                  <a:lnTo>
                    <a:pt x="520" y="465"/>
                  </a:lnTo>
                  <a:lnTo>
                    <a:pt x="515" y="519"/>
                  </a:lnTo>
                  <a:lnTo>
                    <a:pt x="505" y="574"/>
                  </a:lnTo>
                  <a:lnTo>
                    <a:pt x="490" y="629"/>
                  </a:lnTo>
                  <a:lnTo>
                    <a:pt x="470" y="679"/>
                  </a:lnTo>
                  <a:lnTo>
                    <a:pt x="450" y="724"/>
                  </a:lnTo>
                  <a:lnTo>
                    <a:pt x="425" y="764"/>
                  </a:lnTo>
                  <a:lnTo>
                    <a:pt x="395" y="799"/>
                  </a:lnTo>
                  <a:lnTo>
                    <a:pt x="360" y="779"/>
                  </a:lnTo>
                  <a:lnTo>
                    <a:pt x="290" y="754"/>
                  </a:lnTo>
                  <a:lnTo>
                    <a:pt x="265" y="749"/>
                  </a:lnTo>
                  <a:lnTo>
                    <a:pt x="235" y="744"/>
                  </a:lnTo>
                  <a:lnTo>
                    <a:pt x="180" y="749"/>
                  </a:lnTo>
                  <a:lnTo>
                    <a:pt x="130" y="759"/>
                  </a:lnTo>
                  <a:lnTo>
                    <a:pt x="85" y="774"/>
                  </a:lnTo>
                  <a:lnTo>
                    <a:pt x="70" y="744"/>
                  </a:lnTo>
                  <a:lnTo>
                    <a:pt x="50" y="709"/>
                  </a:lnTo>
                  <a:lnTo>
                    <a:pt x="25" y="639"/>
                  </a:lnTo>
                  <a:lnTo>
                    <a:pt x="10" y="559"/>
                  </a:lnTo>
                  <a:lnTo>
                    <a:pt x="0" y="470"/>
                  </a:lnTo>
                  <a:lnTo>
                    <a:pt x="5" y="385"/>
                  </a:lnTo>
                  <a:lnTo>
                    <a:pt x="20" y="300"/>
                  </a:lnTo>
                  <a:lnTo>
                    <a:pt x="40" y="225"/>
                  </a:lnTo>
                  <a:lnTo>
                    <a:pt x="70" y="155"/>
                  </a:lnTo>
                  <a:lnTo>
                    <a:pt x="110" y="95"/>
                  </a:lnTo>
                  <a:lnTo>
                    <a:pt x="130" y="70"/>
                  </a:lnTo>
                  <a:lnTo>
                    <a:pt x="150" y="50"/>
                  </a:lnTo>
                  <a:lnTo>
                    <a:pt x="175" y="30"/>
                  </a:lnTo>
                  <a:lnTo>
                    <a:pt x="200" y="20"/>
                  </a:lnTo>
                  <a:lnTo>
                    <a:pt x="225" y="10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FF73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33" name="Freeform 201"/>
            <p:cNvSpPr>
              <a:spLocks/>
            </p:cNvSpPr>
            <p:nvPr/>
          </p:nvSpPr>
          <p:spPr bwMode="auto">
            <a:xfrm>
              <a:off x="5483225" y="3173117"/>
              <a:ext cx="288925" cy="467426"/>
            </a:xfrm>
            <a:custGeom>
              <a:avLst/>
              <a:gdLst/>
              <a:ahLst/>
              <a:cxnLst>
                <a:cxn ang="0">
                  <a:pos x="235" y="0"/>
                </a:cxn>
                <a:cxn ang="0">
                  <a:pos x="235" y="0"/>
                </a:cxn>
                <a:cxn ang="0">
                  <a:pos x="255" y="0"/>
                </a:cxn>
                <a:cxn ang="0">
                  <a:pos x="280" y="5"/>
                </a:cxn>
                <a:cxn ang="0">
                  <a:pos x="300" y="15"/>
                </a:cxn>
                <a:cxn ang="0">
                  <a:pos x="320" y="30"/>
                </a:cxn>
                <a:cxn ang="0">
                  <a:pos x="340" y="45"/>
                </a:cxn>
                <a:cxn ang="0">
                  <a:pos x="360" y="65"/>
                </a:cxn>
                <a:cxn ang="0">
                  <a:pos x="395" y="110"/>
                </a:cxn>
                <a:cxn ang="0">
                  <a:pos x="420" y="170"/>
                </a:cxn>
                <a:cxn ang="0">
                  <a:pos x="440" y="235"/>
                </a:cxn>
                <a:cxn ang="0">
                  <a:pos x="455" y="310"/>
                </a:cxn>
                <a:cxn ang="0">
                  <a:pos x="455" y="390"/>
                </a:cxn>
                <a:cxn ang="0">
                  <a:pos x="455" y="390"/>
                </a:cxn>
                <a:cxn ang="0">
                  <a:pos x="455" y="444"/>
                </a:cxn>
                <a:cxn ang="0">
                  <a:pos x="445" y="494"/>
                </a:cxn>
                <a:cxn ang="0">
                  <a:pos x="435" y="544"/>
                </a:cxn>
                <a:cxn ang="0">
                  <a:pos x="420" y="589"/>
                </a:cxn>
                <a:cxn ang="0">
                  <a:pos x="405" y="634"/>
                </a:cxn>
                <a:cxn ang="0">
                  <a:pos x="385" y="669"/>
                </a:cxn>
                <a:cxn ang="0">
                  <a:pos x="360" y="704"/>
                </a:cxn>
                <a:cxn ang="0">
                  <a:pos x="335" y="734"/>
                </a:cxn>
                <a:cxn ang="0">
                  <a:pos x="335" y="734"/>
                </a:cxn>
                <a:cxn ang="0">
                  <a:pos x="260" y="704"/>
                </a:cxn>
                <a:cxn ang="0">
                  <a:pos x="260" y="704"/>
                </a:cxn>
                <a:cxn ang="0">
                  <a:pos x="215" y="694"/>
                </a:cxn>
                <a:cxn ang="0">
                  <a:pos x="175" y="694"/>
                </a:cxn>
                <a:cxn ang="0">
                  <a:pos x="130" y="699"/>
                </a:cxn>
                <a:cxn ang="0">
                  <a:pos x="95" y="709"/>
                </a:cxn>
                <a:cxn ang="0">
                  <a:pos x="95" y="709"/>
                </a:cxn>
                <a:cxn ang="0">
                  <a:pos x="70" y="679"/>
                </a:cxn>
                <a:cxn ang="0">
                  <a:pos x="55" y="649"/>
                </a:cxn>
                <a:cxn ang="0">
                  <a:pos x="40" y="614"/>
                </a:cxn>
                <a:cxn ang="0">
                  <a:pos x="25" y="574"/>
                </a:cxn>
                <a:cxn ang="0">
                  <a:pos x="15" y="529"/>
                </a:cxn>
                <a:cxn ang="0">
                  <a:pos x="5" y="484"/>
                </a:cxn>
                <a:cxn ang="0">
                  <a:pos x="5" y="439"/>
                </a:cxn>
                <a:cxn ang="0">
                  <a:pos x="0" y="390"/>
                </a:cxn>
                <a:cxn ang="0">
                  <a:pos x="0" y="390"/>
                </a:cxn>
                <a:cxn ang="0">
                  <a:pos x="5" y="315"/>
                </a:cxn>
                <a:cxn ang="0">
                  <a:pos x="20" y="240"/>
                </a:cxn>
                <a:cxn ang="0">
                  <a:pos x="45" y="175"/>
                </a:cxn>
                <a:cxn ang="0">
                  <a:pos x="70" y="115"/>
                </a:cxn>
                <a:cxn ang="0">
                  <a:pos x="105" y="65"/>
                </a:cxn>
                <a:cxn ang="0">
                  <a:pos x="125" y="45"/>
                </a:cxn>
                <a:cxn ang="0">
                  <a:pos x="145" y="30"/>
                </a:cxn>
                <a:cxn ang="0">
                  <a:pos x="165" y="15"/>
                </a:cxn>
                <a:cxn ang="0">
                  <a:pos x="190" y="5"/>
                </a:cxn>
                <a:cxn ang="0">
                  <a:pos x="210" y="0"/>
                </a:cxn>
                <a:cxn ang="0">
                  <a:pos x="235" y="0"/>
                </a:cxn>
                <a:cxn ang="0">
                  <a:pos x="235" y="0"/>
                </a:cxn>
              </a:cxnLst>
              <a:rect l="0" t="0" r="r" b="b"/>
              <a:pathLst>
                <a:path w="455" h="734">
                  <a:moveTo>
                    <a:pt x="235" y="0"/>
                  </a:moveTo>
                  <a:lnTo>
                    <a:pt x="235" y="0"/>
                  </a:lnTo>
                  <a:lnTo>
                    <a:pt x="255" y="0"/>
                  </a:lnTo>
                  <a:lnTo>
                    <a:pt x="280" y="5"/>
                  </a:lnTo>
                  <a:lnTo>
                    <a:pt x="300" y="15"/>
                  </a:lnTo>
                  <a:lnTo>
                    <a:pt x="320" y="30"/>
                  </a:lnTo>
                  <a:lnTo>
                    <a:pt x="340" y="45"/>
                  </a:lnTo>
                  <a:lnTo>
                    <a:pt x="360" y="65"/>
                  </a:lnTo>
                  <a:lnTo>
                    <a:pt x="395" y="110"/>
                  </a:lnTo>
                  <a:lnTo>
                    <a:pt x="420" y="170"/>
                  </a:lnTo>
                  <a:lnTo>
                    <a:pt x="440" y="235"/>
                  </a:lnTo>
                  <a:lnTo>
                    <a:pt x="455" y="310"/>
                  </a:lnTo>
                  <a:lnTo>
                    <a:pt x="455" y="390"/>
                  </a:lnTo>
                  <a:lnTo>
                    <a:pt x="455" y="444"/>
                  </a:lnTo>
                  <a:lnTo>
                    <a:pt x="445" y="494"/>
                  </a:lnTo>
                  <a:lnTo>
                    <a:pt x="435" y="544"/>
                  </a:lnTo>
                  <a:lnTo>
                    <a:pt x="420" y="589"/>
                  </a:lnTo>
                  <a:lnTo>
                    <a:pt x="405" y="634"/>
                  </a:lnTo>
                  <a:lnTo>
                    <a:pt x="385" y="669"/>
                  </a:lnTo>
                  <a:lnTo>
                    <a:pt x="360" y="704"/>
                  </a:lnTo>
                  <a:lnTo>
                    <a:pt x="335" y="734"/>
                  </a:lnTo>
                  <a:lnTo>
                    <a:pt x="260" y="704"/>
                  </a:lnTo>
                  <a:lnTo>
                    <a:pt x="215" y="694"/>
                  </a:lnTo>
                  <a:lnTo>
                    <a:pt x="175" y="694"/>
                  </a:lnTo>
                  <a:lnTo>
                    <a:pt x="130" y="699"/>
                  </a:lnTo>
                  <a:lnTo>
                    <a:pt x="95" y="709"/>
                  </a:lnTo>
                  <a:lnTo>
                    <a:pt x="70" y="679"/>
                  </a:lnTo>
                  <a:lnTo>
                    <a:pt x="55" y="649"/>
                  </a:lnTo>
                  <a:lnTo>
                    <a:pt x="40" y="614"/>
                  </a:lnTo>
                  <a:lnTo>
                    <a:pt x="25" y="574"/>
                  </a:lnTo>
                  <a:lnTo>
                    <a:pt x="15" y="529"/>
                  </a:lnTo>
                  <a:lnTo>
                    <a:pt x="5" y="484"/>
                  </a:lnTo>
                  <a:lnTo>
                    <a:pt x="5" y="439"/>
                  </a:lnTo>
                  <a:lnTo>
                    <a:pt x="0" y="390"/>
                  </a:lnTo>
                  <a:lnTo>
                    <a:pt x="5" y="315"/>
                  </a:lnTo>
                  <a:lnTo>
                    <a:pt x="20" y="240"/>
                  </a:lnTo>
                  <a:lnTo>
                    <a:pt x="45" y="175"/>
                  </a:lnTo>
                  <a:lnTo>
                    <a:pt x="70" y="115"/>
                  </a:lnTo>
                  <a:lnTo>
                    <a:pt x="105" y="65"/>
                  </a:lnTo>
                  <a:lnTo>
                    <a:pt x="125" y="45"/>
                  </a:lnTo>
                  <a:lnTo>
                    <a:pt x="145" y="30"/>
                  </a:lnTo>
                  <a:lnTo>
                    <a:pt x="165" y="15"/>
                  </a:lnTo>
                  <a:lnTo>
                    <a:pt x="190" y="5"/>
                  </a:lnTo>
                  <a:lnTo>
                    <a:pt x="210" y="0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34" name="Freeform 200"/>
            <p:cNvSpPr>
              <a:spLocks/>
            </p:cNvSpPr>
            <p:nvPr/>
          </p:nvSpPr>
          <p:spPr bwMode="auto">
            <a:xfrm>
              <a:off x="5483225" y="3173117"/>
              <a:ext cx="288925" cy="279564"/>
            </a:xfrm>
            <a:custGeom>
              <a:avLst/>
              <a:gdLst/>
              <a:ahLst/>
              <a:cxnLst>
                <a:cxn ang="0">
                  <a:pos x="235" y="65"/>
                </a:cxn>
                <a:cxn ang="0">
                  <a:pos x="235" y="65"/>
                </a:cxn>
                <a:cxn ang="0">
                  <a:pos x="210" y="70"/>
                </a:cxn>
                <a:cxn ang="0">
                  <a:pos x="190" y="75"/>
                </a:cxn>
                <a:cxn ang="0">
                  <a:pos x="170" y="85"/>
                </a:cxn>
                <a:cxn ang="0">
                  <a:pos x="150" y="95"/>
                </a:cxn>
                <a:cxn ang="0">
                  <a:pos x="110" y="130"/>
                </a:cxn>
                <a:cxn ang="0">
                  <a:pos x="75" y="175"/>
                </a:cxn>
                <a:cxn ang="0">
                  <a:pos x="50" y="230"/>
                </a:cxn>
                <a:cxn ang="0">
                  <a:pos x="25" y="295"/>
                </a:cxn>
                <a:cxn ang="0">
                  <a:pos x="10" y="365"/>
                </a:cxn>
                <a:cxn ang="0">
                  <a:pos x="5" y="439"/>
                </a:cxn>
                <a:cxn ang="0">
                  <a:pos x="5" y="439"/>
                </a:cxn>
                <a:cxn ang="0">
                  <a:pos x="0" y="390"/>
                </a:cxn>
                <a:cxn ang="0">
                  <a:pos x="0" y="390"/>
                </a:cxn>
                <a:cxn ang="0">
                  <a:pos x="5" y="315"/>
                </a:cxn>
                <a:cxn ang="0">
                  <a:pos x="20" y="240"/>
                </a:cxn>
                <a:cxn ang="0">
                  <a:pos x="45" y="175"/>
                </a:cxn>
                <a:cxn ang="0">
                  <a:pos x="70" y="115"/>
                </a:cxn>
                <a:cxn ang="0">
                  <a:pos x="105" y="65"/>
                </a:cxn>
                <a:cxn ang="0">
                  <a:pos x="125" y="45"/>
                </a:cxn>
                <a:cxn ang="0">
                  <a:pos x="145" y="30"/>
                </a:cxn>
                <a:cxn ang="0">
                  <a:pos x="165" y="15"/>
                </a:cxn>
                <a:cxn ang="0">
                  <a:pos x="190" y="5"/>
                </a:cxn>
                <a:cxn ang="0">
                  <a:pos x="210" y="0"/>
                </a:cxn>
                <a:cxn ang="0">
                  <a:pos x="235" y="0"/>
                </a:cxn>
                <a:cxn ang="0">
                  <a:pos x="235" y="0"/>
                </a:cxn>
                <a:cxn ang="0">
                  <a:pos x="255" y="0"/>
                </a:cxn>
                <a:cxn ang="0">
                  <a:pos x="280" y="5"/>
                </a:cxn>
                <a:cxn ang="0">
                  <a:pos x="300" y="15"/>
                </a:cxn>
                <a:cxn ang="0">
                  <a:pos x="320" y="30"/>
                </a:cxn>
                <a:cxn ang="0">
                  <a:pos x="340" y="45"/>
                </a:cxn>
                <a:cxn ang="0">
                  <a:pos x="360" y="65"/>
                </a:cxn>
                <a:cxn ang="0">
                  <a:pos x="395" y="110"/>
                </a:cxn>
                <a:cxn ang="0">
                  <a:pos x="420" y="170"/>
                </a:cxn>
                <a:cxn ang="0">
                  <a:pos x="440" y="235"/>
                </a:cxn>
                <a:cxn ang="0">
                  <a:pos x="455" y="310"/>
                </a:cxn>
                <a:cxn ang="0">
                  <a:pos x="455" y="390"/>
                </a:cxn>
                <a:cxn ang="0">
                  <a:pos x="455" y="390"/>
                </a:cxn>
                <a:cxn ang="0">
                  <a:pos x="455" y="410"/>
                </a:cxn>
                <a:cxn ang="0">
                  <a:pos x="455" y="410"/>
                </a:cxn>
                <a:cxn ang="0">
                  <a:pos x="445" y="340"/>
                </a:cxn>
                <a:cxn ang="0">
                  <a:pos x="430" y="275"/>
                </a:cxn>
                <a:cxn ang="0">
                  <a:pos x="410" y="215"/>
                </a:cxn>
                <a:cxn ang="0">
                  <a:pos x="385" y="165"/>
                </a:cxn>
                <a:cxn ang="0">
                  <a:pos x="350" y="125"/>
                </a:cxn>
                <a:cxn ang="0">
                  <a:pos x="315" y="90"/>
                </a:cxn>
                <a:cxn ang="0">
                  <a:pos x="295" y="80"/>
                </a:cxn>
                <a:cxn ang="0">
                  <a:pos x="275" y="75"/>
                </a:cxn>
                <a:cxn ang="0">
                  <a:pos x="255" y="70"/>
                </a:cxn>
                <a:cxn ang="0">
                  <a:pos x="235" y="65"/>
                </a:cxn>
                <a:cxn ang="0">
                  <a:pos x="235" y="65"/>
                </a:cxn>
              </a:cxnLst>
              <a:rect l="0" t="0" r="r" b="b"/>
              <a:pathLst>
                <a:path w="455" h="439">
                  <a:moveTo>
                    <a:pt x="235" y="65"/>
                  </a:moveTo>
                  <a:lnTo>
                    <a:pt x="235" y="65"/>
                  </a:lnTo>
                  <a:lnTo>
                    <a:pt x="210" y="70"/>
                  </a:lnTo>
                  <a:lnTo>
                    <a:pt x="190" y="75"/>
                  </a:lnTo>
                  <a:lnTo>
                    <a:pt x="170" y="85"/>
                  </a:lnTo>
                  <a:lnTo>
                    <a:pt x="150" y="95"/>
                  </a:lnTo>
                  <a:lnTo>
                    <a:pt x="110" y="130"/>
                  </a:lnTo>
                  <a:lnTo>
                    <a:pt x="75" y="175"/>
                  </a:lnTo>
                  <a:lnTo>
                    <a:pt x="50" y="230"/>
                  </a:lnTo>
                  <a:lnTo>
                    <a:pt x="25" y="295"/>
                  </a:lnTo>
                  <a:lnTo>
                    <a:pt x="10" y="365"/>
                  </a:lnTo>
                  <a:lnTo>
                    <a:pt x="5" y="439"/>
                  </a:lnTo>
                  <a:lnTo>
                    <a:pt x="0" y="390"/>
                  </a:lnTo>
                  <a:lnTo>
                    <a:pt x="5" y="315"/>
                  </a:lnTo>
                  <a:lnTo>
                    <a:pt x="20" y="240"/>
                  </a:lnTo>
                  <a:lnTo>
                    <a:pt x="45" y="175"/>
                  </a:lnTo>
                  <a:lnTo>
                    <a:pt x="70" y="115"/>
                  </a:lnTo>
                  <a:lnTo>
                    <a:pt x="105" y="65"/>
                  </a:lnTo>
                  <a:lnTo>
                    <a:pt x="125" y="45"/>
                  </a:lnTo>
                  <a:lnTo>
                    <a:pt x="145" y="30"/>
                  </a:lnTo>
                  <a:lnTo>
                    <a:pt x="165" y="15"/>
                  </a:lnTo>
                  <a:lnTo>
                    <a:pt x="190" y="5"/>
                  </a:lnTo>
                  <a:lnTo>
                    <a:pt x="210" y="0"/>
                  </a:lnTo>
                  <a:lnTo>
                    <a:pt x="235" y="0"/>
                  </a:lnTo>
                  <a:lnTo>
                    <a:pt x="255" y="0"/>
                  </a:lnTo>
                  <a:lnTo>
                    <a:pt x="280" y="5"/>
                  </a:lnTo>
                  <a:lnTo>
                    <a:pt x="300" y="15"/>
                  </a:lnTo>
                  <a:lnTo>
                    <a:pt x="320" y="30"/>
                  </a:lnTo>
                  <a:lnTo>
                    <a:pt x="340" y="45"/>
                  </a:lnTo>
                  <a:lnTo>
                    <a:pt x="360" y="65"/>
                  </a:lnTo>
                  <a:lnTo>
                    <a:pt x="395" y="110"/>
                  </a:lnTo>
                  <a:lnTo>
                    <a:pt x="420" y="170"/>
                  </a:lnTo>
                  <a:lnTo>
                    <a:pt x="440" y="235"/>
                  </a:lnTo>
                  <a:lnTo>
                    <a:pt x="455" y="310"/>
                  </a:lnTo>
                  <a:lnTo>
                    <a:pt x="455" y="390"/>
                  </a:lnTo>
                  <a:lnTo>
                    <a:pt x="455" y="410"/>
                  </a:lnTo>
                  <a:lnTo>
                    <a:pt x="445" y="340"/>
                  </a:lnTo>
                  <a:lnTo>
                    <a:pt x="430" y="275"/>
                  </a:lnTo>
                  <a:lnTo>
                    <a:pt x="410" y="215"/>
                  </a:lnTo>
                  <a:lnTo>
                    <a:pt x="385" y="165"/>
                  </a:lnTo>
                  <a:lnTo>
                    <a:pt x="350" y="125"/>
                  </a:lnTo>
                  <a:lnTo>
                    <a:pt x="315" y="90"/>
                  </a:lnTo>
                  <a:lnTo>
                    <a:pt x="295" y="80"/>
                  </a:lnTo>
                  <a:lnTo>
                    <a:pt x="275" y="75"/>
                  </a:lnTo>
                  <a:lnTo>
                    <a:pt x="255" y="70"/>
                  </a:lnTo>
                  <a:lnTo>
                    <a:pt x="235" y="65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35" name="Freeform 199"/>
            <p:cNvSpPr>
              <a:spLocks/>
            </p:cNvSpPr>
            <p:nvPr/>
          </p:nvSpPr>
          <p:spPr bwMode="auto">
            <a:xfrm>
              <a:off x="5483225" y="3017733"/>
              <a:ext cx="288925" cy="171304"/>
            </a:xfrm>
            <a:custGeom>
              <a:avLst/>
              <a:gdLst/>
              <a:ahLst/>
              <a:cxnLst>
                <a:cxn ang="0">
                  <a:pos x="0" y="269"/>
                </a:cxn>
                <a:cxn ang="0">
                  <a:pos x="0" y="269"/>
                </a:cxn>
                <a:cxn ang="0">
                  <a:pos x="15" y="244"/>
                </a:cxn>
                <a:cxn ang="0">
                  <a:pos x="45" y="189"/>
                </a:cxn>
                <a:cxn ang="0">
                  <a:pos x="70" y="149"/>
                </a:cxn>
                <a:cxn ang="0">
                  <a:pos x="95" y="114"/>
                </a:cxn>
                <a:cxn ang="0">
                  <a:pos x="130" y="79"/>
                </a:cxn>
                <a:cxn ang="0">
                  <a:pos x="165" y="44"/>
                </a:cxn>
                <a:cxn ang="0">
                  <a:pos x="165" y="44"/>
                </a:cxn>
                <a:cxn ang="0">
                  <a:pos x="200" y="24"/>
                </a:cxn>
                <a:cxn ang="0">
                  <a:pos x="235" y="9"/>
                </a:cxn>
                <a:cxn ang="0">
                  <a:pos x="270" y="0"/>
                </a:cxn>
                <a:cxn ang="0">
                  <a:pos x="305" y="0"/>
                </a:cxn>
                <a:cxn ang="0">
                  <a:pos x="335" y="5"/>
                </a:cxn>
                <a:cxn ang="0">
                  <a:pos x="365" y="14"/>
                </a:cxn>
                <a:cxn ang="0">
                  <a:pos x="390" y="24"/>
                </a:cxn>
                <a:cxn ang="0">
                  <a:pos x="410" y="39"/>
                </a:cxn>
                <a:cxn ang="0">
                  <a:pos x="430" y="54"/>
                </a:cxn>
                <a:cxn ang="0">
                  <a:pos x="445" y="74"/>
                </a:cxn>
                <a:cxn ang="0">
                  <a:pos x="450" y="89"/>
                </a:cxn>
                <a:cxn ang="0">
                  <a:pos x="455" y="104"/>
                </a:cxn>
                <a:cxn ang="0">
                  <a:pos x="450" y="119"/>
                </a:cxn>
                <a:cxn ang="0">
                  <a:pos x="440" y="129"/>
                </a:cxn>
                <a:cxn ang="0">
                  <a:pos x="420" y="139"/>
                </a:cxn>
                <a:cxn ang="0">
                  <a:pos x="395" y="139"/>
                </a:cxn>
                <a:cxn ang="0">
                  <a:pos x="395" y="139"/>
                </a:cxn>
                <a:cxn ang="0">
                  <a:pos x="360" y="129"/>
                </a:cxn>
                <a:cxn ang="0">
                  <a:pos x="330" y="114"/>
                </a:cxn>
                <a:cxn ang="0">
                  <a:pos x="285" y="84"/>
                </a:cxn>
                <a:cxn ang="0">
                  <a:pos x="265" y="74"/>
                </a:cxn>
                <a:cxn ang="0">
                  <a:pos x="240" y="69"/>
                </a:cxn>
                <a:cxn ang="0">
                  <a:pos x="210" y="79"/>
                </a:cxn>
                <a:cxn ang="0">
                  <a:pos x="175" y="99"/>
                </a:cxn>
                <a:cxn ang="0">
                  <a:pos x="175" y="99"/>
                </a:cxn>
                <a:cxn ang="0">
                  <a:pos x="135" y="124"/>
                </a:cxn>
                <a:cxn ang="0">
                  <a:pos x="100" y="154"/>
                </a:cxn>
                <a:cxn ang="0">
                  <a:pos x="70" y="184"/>
                </a:cxn>
                <a:cxn ang="0">
                  <a:pos x="45" y="209"/>
                </a:cxn>
                <a:cxn ang="0">
                  <a:pos x="10" y="254"/>
                </a:cxn>
                <a:cxn ang="0">
                  <a:pos x="0" y="269"/>
                </a:cxn>
                <a:cxn ang="0">
                  <a:pos x="0" y="269"/>
                </a:cxn>
              </a:cxnLst>
              <a:rect l="0" t="0" r="r" b="b"/>
              <a:pathLst>
                <a:path w="455" h="269">
                  <a:moveTo>
                    <a:pt x="0" y="269"/>
                  </a:moveTo>
                  <a:lnTo>
                    <a:pt x="0" y="269"/>
                  </a:lnTo>
                  <a:lnTo>
                    <a:pt x="15" y="244"/>
                  </a:lnTo>
                  <a:lnTo>
                    <a:pt x="45" y="189"/>
                  </a:lnTo>
                  <a:lnTo>
                    <a:pt x="70" y="149"/>
                  </a:lnTo>
                  <a:lnTo>
                    <a:pt x="95" y="114"/>
                  </a:lnTo>
                  <a:lnTo>
                    <a:pt x="130" y="79"/>
                  </a:lnTo>
                  <a:lnTo>
                    <a:pt x="165" y="44"/>
                  </a:lnTo>
                  <a:lnTo>
                    <a:pt x="200" y="24"/>
                  </a:lnTo>
                  <a:lnTo>
                    <a:pt x="235" y="9"/>
                  </a:lnTo>
                  <a:lnTo>
                    <a:pt x="270" y="0"/>
                  </a:lnTo>
                  <a:lnTo>
                    <a:pt x="305" y="0"/>
                  </a:lnTo>
                  <a:lnTo>
                    <a:pt x="335" y="5"/>
                  </a:lnTo>
                  <a:lnTo>
                    <a:pt x="365" y="14"/>
                  </a:lnTo>
                  <a:lnTo>
                    <a:pt x="390" y="24"/>
                  </a:lnTo>
                  <a:lnTo>
                    <a:pt x="410" y="39"/>
                  </a:lnTo>
                  <a:lnTo>
                    <a:pt x="430" y="54"/>
                  </a:lnTo>
                  <a:lnTo>
                    <a:pt x="445" y="74"/>
                  </a:lnTo>
                  <a:lnTo>
                    <a:pt x="450" y="89"/>
                  </a:lnTo>
                  <a:lnTo>
                    <a:pt x="455" y="104"/>
                  </a:lnTo>
                  <a:lnTo>
                    <a:pt x="450" y="119"/>
                  </a:lnTo>
                  <a:lnTo>
                    <a:pt x="440" y="129"/>
                  </a:lnTo>
                  <a:lnTo>
                    <a:pt x="420" y="139"/>
                  </a:lnTo>
                  <a:lnTo>
                    <a:pt x="395" y="139"/>
                  </a:lnTo>
                  <a:lnTo>
                    <a:pt x="360" y="129"/>
                  </a:lnTo>
                  <a:lnTo>
                    <a:pt x="330" y="114"/>
                  </a:lnTo>
                  <a:lnTo>
                    <a:pt x="285" y="84"/>
                  </a:lnTo>
                  <a:lnTo>
                    <a:pt x="265" y="74"/>
                  </a:lnTo>
                  <a:lnTo>
                    <a:pt x="240" y="69"/>
                  </a:lnTo>
                  <a:lnTo>
                    <a:pt x="210" y="79"/>
                  </a:lnTo>
                  <a:lnTo>
                    <a:pt x="175" y="99"/>
                  </a:lnTo>
                  <a:lnTo>
                    <a:pt x="135" y="124"/>
                  </a:lnTo>
                  <a:lnTo>
                    <a:pt x="100" y="154"/>
                  </a:lnTo>
                  <a:lnTo>
                    <a:pt x="70" y="184"/>
                  </a:lnTo>
                  <a:lnTo>
                    <a:pt x="45" y="209"/>
                  </a:lnTo>
                  <a:lnTo>
                    <a:pt x="10" y="254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A6106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36" name="Freeform 198"/>
            <p:cNvSpPr>
              <a:spLocks/>
            </p:cNvSpPr>
            <p:nvPr/>
          </p:nvSpPr>
          <p:spPr bwMode="auto">
            <a:xfrm>
              <a:off x="5438775" y="3608701"/>
              <a:ext cx="301625" cy="76418"/>
            </a:xfrm>
            <a:custGeom>
              <a:avLst/>
              <a:gdLst/>
              <a:ahLst/>
              <a:cxnLst>
                <a:cxn ang="0">
                  <a:pos x="475" y="85"/>
                </a:cxn>
                <a:cxn ang="0">
                  <a:pos x="475" y="85"/>
                </a:cxn>
                <a:cxn ang="0">
                  <a:pos x="460" y="75"/>
                </a:cxn>
                <a:cxn ang="0">
                  <a:pos x="430" y="55"/>
                </a:cxn>
                <a:cxn ang="0">
                  <a:pos x="380" y="30"/>
                </a:cxn>
                <a:cxn ang="0">
                  <a:pos x="320" y="10"/>
                </a:cxn>
                <a:cxn ang="0">
                  <a:pos x="285" y="5"/>
                </a:cxn>
                <a:cxn ang="0">
                  <a:pos x="245" y="0"/>
                </a:cxn>
                <a:cxn ang="0">
                  <a:pos x="205" y="5"/>
                </a:cxn>
                <a:cxn ang="0">
                  <a:pos x="165" y="10"/>
                </a:cxn>
                <a:cxn ang="0">
                  <a:pos x="125" y="25"/>
                </a:cxn>
                <a:cxn ang="0">
                  <a:pos x="85" y="50"/>
                </a:cxn>
                <a:cxn ang="0">
                  <a:pos x="40" y="80"/>
                </a:cxn>
                <a:cxn ang="0">
                  <a:pos x="0" y="120"/>
                </a:cxn>
                <a:cxn ang="0">
                  <a:pos x="0" y="120"/>
                </a:cxn>
                <a:cxn ang="0">
                  <a:pos x="30" y="95"/>
                </a:cxn>
                <a:cxn ang="0">
                  <a:pos x="65" y="75"/>
                </a:cxn>
                <a:cxn ang="0">
                  <a:pos x="120" y="50"/>
                </a:cxn>
                <a:cxn ang="0">
                  <a:pos x="150" y="45"/>
                </a:cxn>
                <a:cxn ang="0">
                  <a:pos x="185" y="35"/>
                </a:cxn>
                <a:cxn ang="0">
                  <a:pos x="225" y="35"/>
                </a:cxn>
                <a:cxn ang="0">
                  <a:pos x="265" y="30"/>
                </a:cxn>
                <a:cxn ang="0">
                  <a:pos x="315" y="35"/>
                </a:cxn>
                <a:cxn ang="0">
                  <a:pos x="360" y="45"/>
                </a:cxn>
                <a:cxn ang="0">
                  <a:pos x="415" y="60"/>
                </a:cxn>
                <a:cxn ang="0">
                  <a:pos x="475" y="85"/>
                </a:cxn>
                <a:cxn ang="0">
                  <a:pos x="475" y="85"/>
                </a:cxn>
              </a:cxnLst>
              <a:rect l="0" t="0" r="r" b="b"/>
              <a:pathLst>
                <a:path w="475" h="120">
                  <a:moveTo>
                    <a:pt x="475" y="85"/>
                  </a:moveTo>
                  <a:lnTo>
                    <a:pt x="475" y="85"/>
                  </a:lnTo>
                  <a:lnTo>
                    <a:pt x="460" y="75"/>
                  </a:lnTo>
                  <a:lnTo>
                    <a:pt x="430" y="55"/>
                  </a:lnTo>
                  <a:lnTo>
                    <a:pt x="380" y="30"/>
                  </a:lnTo>
                  <a:lnTo>
                    <a:pt x="320" y="10"/>
                  </a:lnTo>
                  <a:lnTo>
                    <a:pt x="285" y="5"/>
                  </a:lnTo>
                  <a:lnTo>
                    <a:pt x="245" y="0"/>
                  </a:lnTo>
                  <a:lnTo>
                    <a:pt x="205" y="5"/>
                  </a:lnTo>
                  <a:lnTo>
                    <a:pt x="165" y="10"/>
                  </a:lnTo>
                  <a:lnTo>
                    <a:pt x="125" y="25"/>
                  </a:lnTo>
                  <a:lnTo>
                    <a:pt x="85" y="50"/>
                  </a:lnTo>
                  <a:lnTo>
                    <a:pt x="40" y="80"/>
                  </a:lnTo>
                  <a:lnTo>
                    <a:pt x="0" y="120"/>
                  </a:lnTo>
                  <a:lnTo>
                    <a:pt x="30" y="95"/>
                  </a:lnTo>
                  <a:lnTo>
                    <a:pt x="65" y="75"/>
                  </a:lnTo>
                  <a:lnTo>
                    <a:pt x="120" y="50"/>
                  </a:lnTo>
                  <a:lnTo>
                    <a:pt x="150" y="45"/>
                  </a:lnTo>
                  <a:lnTo>
                    <a:pt x="185" y="35"/>
                  </a:lnTo>
                  <a:lnTo>
                    <a:pt x="225" y="35"/>
                  </a:lnTo>
                  <a:lnTo>
                    <a:pt x="265" y="30"/>
                  </a:lnTo>
                  <a:lnTo>
                    <a:pt x="315" y="35"/>
                  </a:lnTo>
                  <a:lnTo>
                    <a:pt x="360" y="45"/>
                  </a:lnTo>
                  <a:lnTo>
                    <a:pt x="415" y="60"/>
                  </a:lnTo>
                  <a:lnTo>
                    <a:pt x="475" y="85"/>
                  </a:lnTo>
                  <a:close/>
                </a:path>
              </a:pathLst>
            </a:custGeom>
            <a:solidFill>
              <a:srgbClr val="FFA6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37" name="Freeform 197"/>
            <p:cNvSpPr>
              <a:spLocks/>
            </p:cNvSpPr>
            <p:nvPr/>
          </p:nvSpPr>
          <p:spPr bwMode="auto">
            <a:xfrm>
              <a:off x="5553075" y="3341874"/>
              <a:ext cx="165100" cy="222250"/>
            </a:xfrm>
            <a:custGeom>
              <a:avLst/>
              <a:gdLst/>
              <a:ahLst/>
              <a:cxnLst>
                <a:cxn ang="0">
                  <a:pos x="260" y="169"/>
                </a:cxn>
                <a:cxn ang="0">
                  <a:pos x="260" y="169"/>
                </a:cxn>
                <a:cxn ang="0">
                  <a:pos x="260" y="204"/>
                </a:cxn>
                <a:cxn ang="0">
                  <a:pos x="255" y="234"/>
                </a:cxn>
                <a:cxn ang="0">
                  <a:pos x="245" y="269"/>
                </a:cxn>
                <a:cxn ang="0">
                  <a:pos x="230" y="294"/>
                </a:cxn>
                <a:cxn ang="0">
                  <a:pos x="210" y="314"/>
                </a:cxn>
                <a:cxn ang="0">
                  <a:pos x="190" y="334"/>
                </a:cxn>
                <a:cxn ang="0">
                  <a:pos x="165" y="344"/>
                </a:cxn>
                <a:cxn ang="0">
                  <a:pos x="140" y="349"/>
                </a:cxn>
                <a:cxn ang="0">
                  <a:pos x="140" y="349"/>
                </a:cxn>
                <a:cxn ang="0">
                  <a:pos x="115" y="349"/>
                </a:cxn>
                <a:cxn ang="0">
                  <a:pos x="90" y="339"/>
                </a:cxn>
                <a:cxn ang="0">
                  <a:pos x="65" y="324"/>
                </a:cxn>
                <a:cxn ang="0">
                  <a:pos x="45" y="304"/>
                </a:cxn>
                <a:cxn ang="0">
                  <a:pos x="25" y="279"/>
                </a:cxn>
                <a:cxn ang="0">
                  <a:pos x="15" y="249"/>
                </a:cxn>
                <a:cxn ang="0">
                  <a:pos x="5" y="214"/>
                </a:cxn>
                <a:cxn ang="0">
                  <a:pos x="0" y="179"/>
                </a:cxn>
                <a:cxn ang="0">
                  <a:pos x="0" y="179"/>
                </a:cxn>
                <a:cxn ang="0">
                  <a:pos x="0" y="145"/>
                </a:cxn>
                <a:cxn ang="0">
                  <a:pos x="5" y="115"/>
                </a:cxn>
                <a:cxn ang="0">
                  <a:pos x="15" y="85"/>
                </a:cxn>
                <a:cxn ang="0">
                  <a:pos x="30" y="55"/>
                </a:cxn>
                <a:cxn ang="0">
                  <a:pos x="50" y="35"/>
                </a:cxn>
                <a:cxn ang="0">
                  <a:pos x="70" y="15"/>
                </a:cxn>
                <a:cxn ang="0">
                  <a:pos x="95" y="5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45" y="5"/>
                </a:cxn>
                <a:cxn ang="0">
                  <a:pos x="170" y="10"/>
                </a:cxn>
                <a:cxn ang="0">
                  <a:pos x="195" y="25"/>
                </a:cxn>
                <a:cxn ang="0">
                  <a:pos x="215" y="45"/>
                </a:cxn>
                <a:cxn ang="0">
                  <a:pos x="235" y="70"/>
                </a:cxn>
                <a:cxn ang="0">
                  <a:pos x="245" y="100"/>
                </a:cxn>
                <a:cxn ang="0">
                  <a:pos x="255" y="135"/>
                </a:cxn>
                <a:cxn ang="0">
                  <a:pos x="260" y="169"/>
                </a:cxn>
                <a:cxn ang="0">
                  <a:pos x="260" y="169"/>
                </a:cxn>
              </a:cxnLst>
              <a:rect l="0" t="0" r="r" b="b"/>
              <a:pathLst>
                <a:path w="260" h="349">
                  <a:moveTo>
                    <a:pt x="260" y="169"/>
                  </a:moveTo>
                  <a:lnTo>
                    <a:pt x="260" y="169"/>
                  </a:lnTo>
                  <a:lnTo>
                    <a:pt x="260" y="204"/>
                  </a:lnTo>
                  <a:lnTo>
                    <a:pt x="255" y="234"/>
                  </a:lnTo>
                  <a:lnTo>
                    <a:pt x="245" y="269"/>
                  </a:lnTo>
                  <a:lnTo>
                    <a:pt x="230" y="294"/>
                  </a:lnTo>
                  <a:lnTo>
                    <a:pt x="210" y="314"/>
                  </a:lnTo>
                  <a:lnTo>
                    <a:pt x="190" y="334"/>
                  </a:lnTo>
                  <a:lnTo>
                    <a:pt x="165" y="344"/>
                  </a:lnTo>
                  <a:lnTo>
                    <a:pt x="140" y="349"/>
                  </a:lnTo>
                  <a:lnTo>
                    <a:pt x="115" y="349"/>
                  </a:lnTo>
                  <a:lnTo>
                    <a:pt x="90" y="339"/>
                  </a:lnTo>
                  <a:lnTo>
                    <a:pt x="65" y="324"/>
                  </a:lnTo>
                  <a:lnTo>
                    <a:pt x="45" y="304"/>
                  </a:lnTo>
                  <a:lnTo>
                    <a:pt x="25" y="279"/>
                  </a:lnTo>
                  <a:lnTo>
                    <a:pt x="15" y="249"/>
                  </a:lnTo>
                  <a:lnTo>
                    <a:pt x="5" y="214"/>
                  </a:lnTo>
                  <a:lnTo>
                    <a:pt x="0" y="179"/>
                  </a:lnTo>
                  <a:lnTo>
                    <a:pt x="0" y="145"/>
                  </a:lnTo>
                  <a:lnTo>
                    <a:pt x="5" y="115"/>
                  </a:lnTo>
                  <a:lnTo>
                    <a:pt x="15" y="85"/>
                  </a:lnTo>
                  <a:lnTo>
                    <a:pt x="30" y="55"/>
                  </a:lnTo>
                  <a:lnTo>
                    <a:pt x="50" y="35"/>
                  </a:lnTo>
                  <a:lnTo>
                    <a:pt x="70" y="15"/>
                  </a:lnTo>
                  <a:lnTo>
                    <a:pt x="95" y="5"/>
                  </a:lnTo>
                  <a:lnTo>
                    <a:pt x="120" y="0"/>
                  </a:lnTo>
                  <a:lnTo>
                    <a:pt x="145" y="5"/>
                  </a:lnTo>
                  <a:lnTo>
                    <a:pt x="170" y="10"/>
                  </a:lnTo>
                  <a:lnTo>
                    <a:pt x="195" y="25"/>
                  </a:lnTo>
                  <a:lnTo>
                    <a:pt x="215" y="45"/>
                  </a:lnTo>
                  <a:lnTo>
                    <a:pt x="235" y="70"/>
                  </a:lnTo>
                  <a:lnTo>
                    <a:pt x="245" y="100"/>
                  </a:lnTo>
                  <a:lnTo>
                    <a:pt x="255" y="135"/>
                  </a:lnTo>
                  <a:lnTo>
                    <a:pt x="260" y="169"/>
                  </a:lnTo>
                  <a:close/>
                </a:path>
              </a:pathLst>
            </a:custGeom>
            <a:solidFill>
              <a:srgbClr val="203E99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38" name="Freeform 196"/>
            <p:cNvSpPr>
              <a:spLocks/>
            </p:cNvSpPr>
            <p:nvPr/>
          </p:nvSpPr>
          <p:spPr bwMode="auto">
            <a:xfrm>
              <a:off x="5568950" y="3364163"/>
              <a:ext cx="133350" cy="177673"/>
            </a:xfrm>
            <a:custGeom>
              <a:avLst/>
              <a:gdLst/>
              <a:ahLst/>
              <a:cxnLst>
                <a:cxn ang="0">
                  <a:pos x="210" y="134"/>
                </a:cxn>
                <a:cxn ang="0">
                  <a:pos x="210" y="134"/>
                </a:cxn>
                <a:cxn ang="0">
                  <a:pos x="210" y="164"/>
                </a:cxn>
                <a:cxn ang="0">
                  <a:pos x="205" y="189"/>
                </a:cxn>
                <a:cxn ang="0">
                  <a:pos x="195" y="214"/>
                </a:cxn>
                <a:cxn ang="0">
                  <a:pos x="185" y="234"/>
                </a:cxn>
                <a:cxn ang="0">
                  <a:pos x="170" y="254"/>
                </a:cxn>
                <a:cxn ang="0">
                  <a:pos x="150" y="264"/>
                </a:cxn>
                <a:cxn ang="0">
                  <a:pos x="135" y="274"/>
                </a:cxn>
                <a:cxn ang="0">
                  <a:pos x="110" y="279"/>
                </a:cxn>
                <a:cxn ang="0">
                  <a:pos x="110" y="279"/>
                </a:cxn>
                <a:cxn ang="0">
                  <a:pos x="90" y="279"/>
                </a:cxn>
                <a:cxn ang="0">
                  <a:pos x="70" y="269"/>
                </a:cxn>
                <a:cxn ang="0">
                  <a:pos x="55" y="259"/>
                </a:cxn>
                <a:cxn ang="0">
                  <a:pos x="35" y="244"/>
                </a:cxn>
                <a:cxn ang="0">
                  <a:pos x="25" y="224"/>
                </a:cxn>
                <a:cxn ang="0">
                  <a:pos x="10" y="199"/>
                </a:cxn>
                <a:cxn ang="0">
                  <a:pos x="5" y="174"/>
                </a:cxn>
                <a:cxn ang="0">
                  <a:pos x="0" y="144"/>
                </a:cxn>
                <a:cxn ang="0">
                  <a:pos x="0" y="144"/>
                </a:cxn>
                <a:cxn ang="0">
                  <a:pos x="0" y="120"/>
                </a:cxn>
                <a:cxn ang="0">
                  <a:pos x="5" y="90"/>
                </a:cxn>
                <a:cxn ang="0">
                  <a:pos x="15" y="65"/>
                </a:cxn>
                <a:cxn ang="0">
                  <a:pos x="25" y="45"/>
                </a:cxn>
                <a:cxn ang="0">
                  <a:pos x="40" y="30"/>
                </a:cxn>
                <a:cxn ang="0">
                  <a:pos x="60" y="15"/>
                </a:cxn>
                <a:cxn ang="0">
                  <a:pos x="75" y="5"/>
                </a:cxn>
                <a:cxn ang="0">
                  <a:pos x="100" y="0"/>
                </a:cxn>
                <a:cxn ang="0">
                  <a:pos x="100" y="0"/>
                </a:cxn>
                <a:cxn ang="0">
                  <a:pos x="120" y="5"/>
                </a:cxn>
                <a:cxn ang="0">
                  <a:pos x="140" y="10"/>
                </a:cxn>
                <a:cxn ang="0">
                  <a:pos x="155" y="20"/>
                </a:cxn>
                <a:cxn ang="0">
                  <a:pos x="175" y="40"/>
                </a:cxn>
                <a:cxn ang="0">
                  <a:pos x="185" y="60"/>
                </a:cxn>
                <a:cxn ang="0">
                  <a:pos x="200" y="80"/>
                </a:cxn>
                <a:cxn ang="0">
                  <a:pos x="205" y="105"/>
                </a:cxn>
                <a:cxn ang="0">
                  <a:pos x="210" y="134"/>
                </a:cxn>
                <a:cxn ang="0">
                  <a:pos x="210" y="134"/>
                </a:cxn>
              </a:cxnLst>
              <a:rect l="0" t="0" r="r" b="b"/>
              <a:pathLst>
                <a:path w="210" h="279">
                  <a:moveTo>
                    <a:pt x="210" y="134"/>
                  </a:moveTo>
                  <a:lnTo>
                    <a:pt x="210" y="134"/>
                  </a:lnTo>
                  <a:lnTo>
                    <a:pt x="210" y="164"/>
                  </a:lnTo>
                  <a:lnTo>
                    <a:pt x="205" y="189"/>
                  </a:lnTo>
                  <a:lnTo>
                    <a:pt x="195" y="214"/>
                  </a:lnTo>
                  <a:lnTo>
                    <a:pt x="185" y="234"/>
                  </a:lnTo>
                  <a:lnTo>
                    <a:pt x="170" y="254"/>
                  </a:lnTo>
                  <a:lnTo>
                    <a:pt x="150" y="264"/>
                  </a:lnTo>
                  <a:lnTo>
                    <a:pt x="135" y="274"/>
                  </a:lnTo>
                  <a:lnTo>
                    <a:pt x="110" y="279"/>
                  </a:lnTo>
                  <a:lnTo>
                    <a:pt x="90" y="279"/>
                  </a:lnTo>
                  <a:lnTo>
                    <a:pt x="70" y="269"/>
                  </a:lnTo>
                  <a:lnTo>
                    <a:pt x="55" y="259"/>
                  </a:lnTo>
                  <a:lnTo>
                    <a:pt x="35" y="244"/>
                  </a:lnTo>
                  <a:lnTo>
                    <a:pt x="25" y="224"/>
                  </a:lnTo>
                  <a:lnTo>
                    <a:pt x="10" y="199"/>
                  </a:lnTo>
                  <a:lnTo>
                    <a:pt x="5" y="174"/>
                  </a:lnTo>
                  <a:lnTo>
                    <a:pt x="0" y="144"/>
                  </a:lnTo>
                  <a:lnTo>
                    <a:pt x="0" y="120"/>
                  </a:lnTo>
                  <a:lnTo>
                    <a:pt x="5" y="90"/>
                  </a:lnTo>
                  <a:lnTo>
                    <a:pt x="15" y="65"/>
                  </a:lnTo>
                  <a:lnTo>
                    <a:pt x="25" y="45"/>
                  </a:lnTo>
                  <a:lnTo>
                    <a:pt x="40" y="30"/>
                  </a:lnTo>
                  <a:lnTo>
                    <a:pt x="60" y="15"/>
                  </a:lnTo>
                  <a:lnTo>
                    <a:pt x="75" y="5"/>
                  </a:lnTo>
                  <a:lnTo>
                    <a:pt x="100" y="0"/>
                  </a:lnTo>
                  <a:lnTo>
                    <a:pt x="120" y="5"/>
                  </a:lnTo>
                  <a:lnTo>
                    <a:pt x="140" y="10"/>
                  </a:lnTo>
                  <a:lnTo>
                    <a:pt x="155" y="20"/>
                  </a:lnTo>
                  <a:lnTo>
                    <a:pt x="175" y="40"/>
                  </a:lnTo>
                  <a:lnTo>
                    <a:pt x="185" y="60"/>
                  </a:lnTo>
                  <a:lnTo>
                    <a:pt x="200" y="80"/>
                  </a:lnTo>
                  <a:lnTo>
                    <a:pt x="205" y="105"/>
                  </a:lnTo>
                  <a:lnTo>
                    <a:pt x="210" y="134"/>
                  </a:lnTo>
                  <a:close/>
                </a:path>
              </a:pathLst>
            </a:custGeom>
            <a:solidFill>
              <a:srgbClr val="3261AA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39" name="Freeform 195"/>
            <p:cNvSpPr>
              <a:spLocks/>
            </p:cNvSpPr>
            <p:nvPr/>
          </p:nvSpPr>
          <p:spPr bwMode="auto">
            <a:xfrm>
              <a:off x="5591175" y="3402372"/>
              <a:ext cx="88900" cy="110807"/>
            </a:xfrm>
            <a:custGeom>
              <a:avLst/>
              <a:gdLst/>
              <a:ahLst/>
              <a:cxnLst>
                <a:cxn ang="0">
                  <a:pos x="140" y="84"/>
                </a:cxn>
                <a:cxn ang="0">
                  <a:pos x="140" y="84"/>
                </a:cxn>
                <a:cxn ang="0">
                  <a:pos x="135" y="114"/>
                </a:cxn>
                <a:cxn ang="0">
                  <a:pos x="120" y="144"/>
                </a:cxn>
                <a:cxn ang="0">
                  <a:pos x="100" y="164"/>
                </a:cxn>
                <a:cxn ang="0">
                  <a:pos x="90" y="169"/>
                </a:cxn>
                <a:cxn ang="0">
                  <a:pos x="75" y="174"/>
                </a:cxn>
                <a:cxn ang="0">
                  <a:pos x="75" y="174"/>
                </a:cxn>
                <a:cxn ang="0">
                  <a:pos x="60" y="169"/>
                </a:cxn>
                <a:cxn ang="0">
                  <a:pos x="50" y="164"/>
                </a:cxn>
                <a:cxn ang="0">
                  <a:pos x="25" y="149"/>
                </a:cxn>
                <a:cxn ang="0">
                  <a:pos x="10" y="124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5" y="55"/>
                </a:cxn>
                <a:cxn ang="0">
                  <a:pos x="20" y="30"/>
                </a:cxn>
                <a:cxn ang="0">
                  <a:pos x="40" y="10"/>
                </a:cxn>
                <a:cxn ang="0">
                  <a:pos x="50" y="0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80" y="0"/>
                </a:cxn>
                <a:cxn ang="0">
                  <a:pos x="90" y="5"/>
                </a:cxn>
                <a:cxn ang="0">
                  <a:pos x="115" y="25"/>
                </a:cxn>
                <a:cxn ang="0">
                  <a:pos x="130" y="50"/>
                </a:cxn>
                <a:cxn ang="0">
                  <a:pos x="140" y="84"/>
                </a:cxn>
                <a:cxn ang="0">
                  <a:pos x="140" y="84"/>
                </a:cxn>
              </a:cxnLst>
              <a:rect l="0" t="0" r="r" b="b"/>
              <a:pathLst>
                <a:path w="140" h="174">
                  <a:moveTo>
                    <a:pt x="140" y="84"/>
                  </a:moveTo>
                  <a:lnTo>
                    <a:pt x="140" y="84"/>
                  </a:lnTo>
                  <a:lnTo>
                    <a:pt x="135" y="114"/>
                  </a:lnTo>
                  <a:lnTo>
                    <a:pt x="120" y="144"/>
                  </a:lnTo>
                  <a:lnTo>
                    <a:pt x="100" y="164"/>
                  </a:lnTo>
                  <a:lnTo>
                    <a:pt x="90" y="169"/>
                  </a:lnTo>
                  <a:lnTo>
                    <a:pt x="75" y="174"/>
                  </a:lnTo>
                  <a:lnTo>
                    <a:pt x="60" y="169"/>
                  </a:lnTo>
                  <a:lnTo>
                    <a:pt x="50" y="164"/>
                  </a:lnTo>
                  <a:lnTo>
                    <a:pt x="25" y="149"/>
                  </a:lnTo>
                  <a:lnTo>
                    <a:pt x="10" y="124"/>
                  </a:lnTo>
                  <a:lnTo>
                    <a:pt x="0" y="89"/>
                  </a:lnTo>
                  <a:lnTo>
                    <a:pt x="5" y="55"/>
                  </a:lnTo>
                  <a:lnTo>
                    <a:pt x="20" y="30"/>
                  </a:lnTo>
                  <a:lnTo>
                    <a:pt x="40" y="10"/>
                  </a:lnTo>
                  <a:lnTo>
                    <a:pt x="50" y="0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0" y="5"/>
                  </a:lnTo>
                  <a:lnTo>
                    <a:pt x="115" y="25"/>
                  </a:lnTo>
                  <a:lnTo>
                    <a:pt x="130" y="50"/>
                  </a:lnTo>
                  <a:lnTo>
                    <a:pt x="140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40" name="Freeform 194"/>
            <p:cNvSpPr>
              <a:spLocks/>
            </p:cNvSpPr>
            <p:nvPr/>
          </p:nvSpPr>
          <p:spPr bwMode="auto">
            <a:xfrm>
              <a:off x="5597525" y="3399188"/>
              <a:ext cx="31750" cy="41393"/>
            </a:xfrm>
            <a:custGeom>
              <a:avLst/>
              <a:gdLst/>
              <a:ahLst/>
              <a:cxnLst>
                <a:cxn ang="0">
                  <a:pos x="50" y="30"/>
                </a:cxn>
                <a:cxn ang="0">
                  <a:pos x="50" y="30"/>
                </a:cxn>
                <a:cxn ang="0">
                  <a:pos x="50" y="40"/>
                </a:cxn>
                <a:cxn ang="0">
                  <a:pos x="45" y="55"/>
                </a:cxn>
                <a:cxn ang="0">
                  <a:pos x="40" y="65"/>
                </a:cxn>
                <a:cxn ang="0">
                  <a:pos x="30" y="65"/>
                </a:cxn>
                <a:cxn ang="0">
                  <a:pos x="30" y="65"/>
                </a:cxn>
                <a:cxn ang="0">
                  <a:pos x="20" y="65"/>
                </a:cxn>
                <a:cxn ang="0">
                  <a:pos x="10" y="60"/>
                </a:cxn>
                <a:cxn ang="0">
                  <a:pos x="5" y="50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10" y="5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40" y="5"/>
                </a:cxn>
                <a:cxn ang="0">
                  <a:pos x="45" y="15"/>
                </a:cxn>
                <a:cxn ang="0">
                  <a:pos x="50" y="30"/>
                </a:cxn>
                <a:cxn ang="0">
                  <a:pos x="50" y="30"/>
                </a:cxn>
              </a:cxnLst>
              <a:rect l="0" t="0" r="r" b="b"/>
              <a:pathLst>
                <a:path w="50" h="65">
                  <a:moveTo>
                    <a:pt x="50" y="30"/>
                  </a:moveTo>
                  <a:lnTo>
                    <a:pt x="50" y="30"/>
                  </a:lnTo>
                  <a:lnTo>
                    <a:pt x="50" y="40"/>
                  </a:lnTo>
                  <a:lnTo>
                    <a:pt x="45" y="55"/>
                  </a:lnTo>
                  <a:lnTo>
                    <a:pt x="40" y="65"/>
                  </a:lnTo>
                  <a:lnTo>
                    <a:pt x="30" y="65"/>
                  </a:lnTo>
                  <a:lnTo>
                    <a:pt x="20" y="65"/>
                  </a:lnTo>
                  <a:lnTo>
                    <a:pt x="10" y="60"/>
                  </a:lnTo>
                  <a:lnTo>
                    <a:pt x="5" y="50"/>
                  </a:lnTo>
                  <a:lnTo>
                    <a:pt x="0" y="40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5"/>
                  </a:lnTo>
                  <a:lnTo>
                    <a:pt x="45" y="15"/>
                  </a:lnTo>
                  <a:lnTo>
                    <a:pt x="5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41" name="Freeform 193"/>
            <p:cNvSpPr>
              <a:spLocks/>
            </p:cNvSpPr>
            <p:nvPr/>
          </p:nvSpPr>
          <p:spPr bwMode="auto">
            <a:xfrm>
              <a:off x="5657850" y="3474969"/>
              <a:ext cx="19050" cy="1910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25" y="0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0" y="20"/>
                </a:cxn>
                <a:cxn ang="0">
                  <a:pos x="20" y="30"/>
                </a:cxn>
                <a:cxn ang="0">
                  <a:pos x="20" y="30"/>
                </a:cxn>
                <a:cxn ang="0">
                  <a:pos x="10" y="3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5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30" h="30">
                  <a:moveTo>
                    <a:pt x="10" y="0"/>
                  </a:moveTo>
                  <a:lnTo>
                    <a:pt x="10" y="0"/>
                  </a:lnTo>
                  <a:lnTo>
                    <a:pt x="25" y="0"/>
                  </a:lnTo>
                  <a:lnTo>
                    <a:pt x="30" y="10"/>
                  </a:lnTo>
                  <a:lnTo>
                    <a:pt x="30" y="20"/>
                  </a:lnTo>
                  <a:lnTo>
                    <a:pt x="20" y="30"/>
                  </a:lnTo>
                  <a:lnTo>
                    <a:pt x="10" y="30"/>
                  </a:lnTo>
                  <a:lnTo>
                    <a:pt x="0" y="20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42" name="Freeform 192"/>
            <p:cNvSpPr>
              <a:spLocks/>
            </p:cNvSpPr>
            <p:nvPr/>
          </p:nvSpPr>
          <p:spPr bwMode="auto">
            <a:xfrm>
              <a:off x="5641975" y="4248068"/>
              <a:ext cx="168275" cy="598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15"/>
                </a:cxn>
                <a:cxn ang="0">
                  <a:pos x="30" y="45"/>
                </a:cxn>
                <a:cxn ang="0">
                  <a:pos x="50" y="60"/>
                </a:cxn>
                <a:cxn ang="0">
                  <a:pos x="70" y="74"/>
                </a:cxn>
                <a:cxn ang="0">
                  <a:pos x="95" y="89"/>
                </a:cxn>
                <a:cxn ang="0">
                  <a:pos x="120" y="94"/>
                </a:cxn>
                <a:cxn ang="0">
                  <a:pos x="120" y="94"/>
                </a:cxn>
                <a:cxn ang="0">
                  <a:pos x="140" y="94"/>
                </a:cxn>
                <a:cxn ang="0">
                  <a:pos x="160" y="94"/>
                </a:cxn>
                <a:cxn ang="0">
                  <a:pos x="205" y="79"/>
                </a:cxn>
                <a:cxn ang="0">
                  <a:pos x="245" y="64"/>
                </a:cxn>
                <a:cxn ang="0">
                  <a:pos x="265" y="50"/>
                </a:cxn>
                <a:cxn ang="0">
                  <a:pos x="265" y="50"/>
                </a:cxn>
                <a:cxn ang="0">
                  <a:pos x="225" y="55"/>
                </a:cxn>
                <a:cxn ang="0">
                  <a:pos x="180" y="55"/>
                </a:cxn>
                <a:cxn ang="0">
                  <a:pos x="125" y="50"/>
                </a:cxn>
                <a:cxn ang="0">
                  <a:pos x="125" y="50"/>
                </a:cxn>
                <a:cxn ang="0">
                  <a:pos x="70" y="35"/>
                </a:cxn>
                <a:cxn ang="0">
                  <a:pos x="30" y="2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5" h="94">
                  <a:moveTo>
                    <a:pt x="0" y="0"/>
                  </a:moveTo>
                  <a:lnTo>
                    <a:pt x="0" y="0"/>
                  </a:lnTo>
                  <a:lnTo>
                    <a:pt x="5" y="15"/>
                  </a:lnTo>
                  <a:lnTo>
                    <a:pt x="30" y="45"/>
                  </a:lnTo>
                  <a:lnTo>
                    <a:pt x="50" y="60"/>
                  </a:lnTo>
                  <a:lnTo>
                    <a:pt x="70" y="74"/>
                  </a:lnTo>
                  <a:lnTo>
                    <a:pt x="95" y="89"/>
                  </a:lnTo>
                  <a:lnTo>
                    <a:pt x="120" y="94"/>
                  </a:lnTo>
                  <a:lnTo>
                    <a:pt x="140" y="94"/>
                  </a:lnTo>
                  <a:lnTo>
                    <a:pt x="160" y="94"/>
                  </a:lnTo>
                  <a:lnTo>
                    <a:pt x="205" y="79"/>
                  </a:lnTo>
                  <a:lnTo>
                    <a:pt x="245" y="64"/>
                  </a:lnTo>
                  <a:lnTo>
                    <a:pt x="265" y="50"/>
                  </a:lnTo>
                  <a:lnTo>
                    <a:pt x="225" y="55"/>
                  </a:lnTo>
                  <a:lnTo>
                    <a:pt x="180" y="55"/>
                  </a:lnTo>
                  <a:lnTo>
                    <a:pt x="125" y="50"/>
                  </a:lnTo>
                  <a:lnTo>
                    <a:pt x="70" y="35"/>
                  </a:lnTo>
                  <a:lnTo>
                    <a:pt x="3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6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43" name="Freeform 191"/>
            <p:cNvSpPr>
              <a:spLocks/>
            </p:cNvSpPr>
            <p:nvPr/>
          </p:nvSpPr>
          <p:spPr bwMode="auto">
            <a:xfrm>
              <a:off x="5492750" y="3739249"/>
              <a:ext cx="606425" cy="5088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35" y="35"/>
                </a:cxn>
                <a:cxn ang="0">
                  <a:pos x="75" y="65"/>
                </a:cxn>
                <a:cxn ang="0">
                  <a:pos x="120" y="100"/>
                </a:cxn>
                <a:cxn ang="0">
                  <a:pos x="175" y="130"/>
                </a:cxn>
                <a:cxn ang="0">
                  <a:pos x="230" y="165"/>
                </a:cxn>
                <a:cxn ang="0">
                  <a:pos x="295" y="195"/>
                </a:cxn>
                <a:cxn ang="0">
                  <a:pos x="360" y="219"/>
                </a:cxn>
                <a:cxn ang="0">
                  <a:pos x="425" y="244"/>
                </a:cxn>
                <a:cxn ang="0">
                  <a:pos x="495" y="264"/>
                </a:cxn>
                <a:cxn ang="0">
                  <a:pos x="565" y="279"/>
                </a:cxn>
                <a:cxn ang="0">
                  <a:pos x="635" y="284"/>
                </a:cxn>
                <a:cxn ang="0">
                  <a:pos x="705" y="289"/>
                </a:cxn>
                <a:cxn ang="0">
                  <a:pos x="770" y="284"/>
                </a:cxn>
                <a:cxn ang="0">
                  <a:pos x="835" y="269"/>
                </a:cxn>
                <a:cxn ang="0">
                  <a:pos x="895" y="249"/>
                </a:cxn>
                <a:cxn ang="0">
                  <a:pos x="955" y="214"/>
                </a:cxn>
                <a:cxn ang="0">
                  <a:pos x="955" y="214"/>
                </a:cxn>
                <a:cxn ang="0">
                  <a:pos x="910" y="259"/>
                </a:cxn>
                <a:cxn ang="0">
                  <a:pos x="810" y="364"/>
                </a:cxn>
                <a:cxn ang="0">
                  <a:pos x="760" y="429"/>
                </a:cxn>
                <a:cxn ang="0">
                  <a:pos x="710" y="499"/>
                </a:cxn>
                <a:cxn ang="0">
                  <a:pos x="670" y="564"/>
                </a:cxn>
                <a:cxn ang="0">
                  <a:pos x="660" y="599"/>
                </a:cxn>
                <a:cxn ang="0">
                  <a:pos x="650" y="629"/>
                </a:cxn>
                <a:cxn ang="0">
                  <a:pos x="650" y="629"/>
                </a:cxn>
                <a:cxn ang="0">
                  <a:pos x="640" y="659"/>
                </a:cxn>
                <a:cxn ang="0">
                  <a:pos x="625" y="689"/>
                </a:cxn>
                <a:cxn ang="0">
                  <a:pos x="605" y="714"/>
                </a:cxn>
                <a:cxn ang="0">
                  <a:pos x="580" y="744"/>
                </a:cxn>
                <a:cxn ang="0">
                  <a:pos x="545" y="764"/>
                </a:cxn>
                <a:cxn ang="0">
                  <a:pos x="510" y="784"/>
                </a:cxn>
                <a:cxn ang="0">
                  <a:pos x="475" y="794"/>
                </a:cxn>
                <a:cxn ang="0">
                  <a:pos x="435" y="799"/>
                </a:cxn>
                <a:cxn ang="0">
                  <a:pos x="390" y="799"/>
                </a:cxn>
                <a:cxn ang="0">
                  <a:pos x="345" y="789"/>
                </a:cxn>
                <a:cxn ang="0">
                  <a:pos x="300" y="764"/>
                </a:cxn>
                <a:cxn ang="0">
                  <a:pos x="255" y="734"/>
                </a:cxn>
                <a:cxn ang="0">
                  <a:pos x="215" y="689"/>
                </a:cxn>
                <a:cxn ang="0">
                  <a:pos x="170" y="634"/>
                </a:cxn>
                <a:cxn ang="0">
                  <a:pos x="130" y="559"/>
                </a:cxn>
                <a:cxn ang="0">
                  <a:pos x="90" y="474"/>
                </a:cxn>
                <a:cxn ang="0">
                  <a:pos x="90" y="474"/>
                </a:cxn>
                <a:cxn ang="0">
                  <a:pos x="55" y="364"/>
                </a:cxn>
                <a:cxn ang="0">
                  <a:pos x="30" y="269"/>
                </a:cxn>
                <a:cxn ang="0">
                  <a:pos x="10" y="190"/>
                </a:cxn>
                <a:cxn ang="0">
                  <a:pos x="5" y="125"/>
                </a:cxn>
                <a:cxn ang="0">
                  <a:pos x="0" y="70"/>
                </a:cxn>
                <a:cxn ang="0">
                  <a:pos x="0" y="3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955" h="799">
                  <a:moveTo>
                    <a:pt x="5" y="0"/>
                  </a:moveTo>
                  <a:lnTo>
                    <a:pt x="5" y="0"/>
                  </a:lnTo>
                  <a:lnTo>
                    <a:pt x="35" y="35"/>
                  </a:lnTo>
                  <a:lnTo>
                    <a:pt x="75" y="65"/>
                  </a:lnTo>
                  <a:lnTo>
                    <a:pt x="120" y="100"/>
                  </a:lnTo>
                  <a:lnTo>
                    <a:pt x="175" y="130"/>
                  </a:lnTo>
                  <a:lnTo>
                    <a:pt x="230" y="165"/>
                  </a:lnTo>
                  <a:lnTo>
                    <a:pt x="295" y="195"/>
                  </a:lnTo>
                  <a:lnTo>
                    <a:pt x="360" y="219"/>
                  </a:lnTo>
                  <a:lnTo>
                    <a:pt x="425" y="244"/>
                  </a:lnTo>
                  <a:lnTo>
                    <a:pt x="495" y="264"/>
                  </a:lnTo>
                  <a:lnTo>
                    <a:pt x="565" y="279"/>
                  </a:lnTo>
                  <a:lnTo>
                    <a:pt x="635" y="284"/>
                  </a:lnTo>
                  <a:lnTo>
                    <a:pt x="705" y="289"/>
                  </a:lnTo>
                  <a:lnTo>
                    <a:pt x="770" y="284"/>
                  </a:lnTo>
                  <a:lnTo>
                    <a:pt x="835" y="269"/>
                  </a:lnTo>
                  <a:lnTo>
                    <a:pt x="895" y="249"/>
                  </a:lnTo>
                  <a:lnTo>
                    <a:pt x="955" y="214"/>
                  </a:lnTo>
                  <a:lnTo>
                    <a:pt x="910" y="259"/>
                  </a:lnTo>
                  <a:lnTo>
                    <a:pt x="810" y="364"/>
                  </a:lnTo>
                  <a:lnTo>
                    <a:pt x="760" y="429"/>
                  </a:lnTo>
                  <a:lnTo>
                    <a:pt x="710" y="499"/>
                  </a:lnTo>
                  <a:lnTo>
                    <a:pt x="670" y="564"/>
                  </a:lnTo>
                  <a:lnTo>
                    <a:pt x="660" y="599"/>
                  </a:lnTo>
                  <a:lnTo>
                    <a:pt x="650" y="629"/>
                  </a:lnTo>
                  <a:lnTo>
                    <a:pt x="640" y="659"/>
                  </a:lnTo>
                  <a:lnTo>
                    <a:pt x="625" y="689"/>
                  </a:lnTo>
                  <a:lnTo>
                    <a:pt x="605" y="714"/>
                  </a:lnTo>
                  <a:lnTo>
                    <a:pt x="580" y="744"/>
                  </a:lnTo>
                  <a:lnTo>
                    <a:pt x="545" y="764"/>
                  </a:lnTo>
                  <a:lnTo>
                    <a:pt x="510" y="784"/>
                  </a:lnTo>
                  <a:lnTo>
                    <a:pt x="475" y="794"/>
                  </a:lnTo>
                  <a:lnTo>
                    <a:pt x="435" y="799"/>
                  </a:lnTo>
                  <a:lnTo>
                    <a:pt x="390" y="799"/>
                  </a:lnTo>
                  <a:lnTo>
                    <a:pt x="345" y="789"/>
                  </a:lnTo>
                  <a:lnTo>
                    <a:pt x="300" y="764"/>
                  </a:lnTo>
                  <a:lnTo>
                    <a:pt x="255" y="734"/>
                  </a:lnTo>
                  <a:lnTo>
                    <a:pt x="215" y="689"/>
                  </a:lnTo>
                  <a:lnTo>
                    <a:pt x="170" y="634"/>
                  </a:lnTo>
                  <a:lnTo>
                    <a:pt x="130" y="559"/>
                  </a:lnTo>
                  <a:lnTo>
                    <a:pt x="90" y="474"/>
                  </a:lnTo>
                  <a:lnTo>
                    <a:pt x="55" y="364"/>
                  </a:lnTo>
                  <a:lnTo>
                    <a:pt x="30" y="269"/>
                  </a:lnTo>
                  <a:lnTo>
                    <a:pt x="10" y="190"/>
                  </a:lnTo>
                  <a:lnTo>
                    <a:pt x="5" y="125"/>
                  </a:lnTo>
                  <a:lnTo>
                    <a:pt x="0" y="70"/>
                  </a:lnTo>
                  <a:lnTo>
                    <a:pt x="0" y="3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5E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44" name="Freeform 190"/>
            <p:cNvSpPr>
              <a:spLocks/>
            </p:cNvSpPr>
            <p:nvPr/>
          </p:nvSpPr>
          <p:spPr bwMode="auto">
            <a:xfrm>
              <a:off x="5505450" y="3767906"/>
              <a:ext cx="527050" cy="4132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0" y="55"/>
                </a:cxn>
                <a:cxn ang="0">
                  <a:pos x="100" y="105"/>
                </a:cxn>
                <a:cxn ang="0">
                  <a:pos x="155" y="150"/>
                </a:cxn>
                <a:cxn ang="0">
                  <a:pos x="215" y="189"/>
                </a:cxn>
                <a:cxn ang="0">
                  <a:pos x="280" y="224"/>
                </a:cxn>
                <a:cxn ang="0">
                  <a:pos x="345" y="254"/>
                </a:cxn>
                <a:cxn ang="0">
                  <a:pos x="410" y="274"/>
                </a:cxn>
                <a:cxn ang="0">
                  <a:pos x="475" y="294"/>
                </a:cxn>
                <a:cxn ang="0">
                  <a:pos x="475" y="294"/>
                </a:cxn>
                <a:cxn ang="0">
                  <a:pos x="520" y="304"/>
                </a:cxn>
                <a:cxn ang="0">
                  <a:pos x="565" y="304"/>
                </a:cxn>
                <a:cxn ang="0">
                  <a:pos x="610" y="304"/>
                </a:cxn>
                <a:cxn ang="0">
                  <a:pos x="655" y="304"/>
                </a:cxn>
                <a:cxn ang="0">
                  <a:pos x="700" y="294"/>
                </a:cxn>
                <a:cxn ang="0">
                  <a:pos x="745" y="284"/>
                </a:cxn>
                <a:cxn ang="0">
                  <a:pos x="790" y="269"/>
                </a:cxn>
                <a:cxn ang="0">
                  <a:pos x="830" y="249"/>
                </a:cxn>
                <a:cxn ang="0">
                  <a:pos x="830" y="249"/>
                </a:cxn>
                <a:cxn ang="0">
                  <a:pos x="780" y="304"/>
                </a:cxn>
                <a:cxn ang="0">
                  <a:pos x="715" y="379"/>
                </a:cxn>
                <a:cxn ang="0">
                  <a:pos x="680" y="419"/>
                </a:cxn>
                <a:cxn ang="0">
                  <a:pos x="650" y="464"/>
                </a:cxn>
                <a:cxn ang="0">
                  <a:pos x="625" y="514"/>
                </a:cxn>
                <a:cxn ang="0">
                  <a:pos x="610" y="564"/>
                </a:cxn>
                <a:cxn ang="0">
                  <a:pos x="610" y="564"/>
                </a:cxn>
                <a:cxn ang="0">
                  <a:pos x="600" y="584"/>
                </a:cxn>
                <a:cxn ang="0">
                  <a:pos x="580" y="604"/>
                </a:cxn>
                <a:cxn ang="0">
                  <a:pos x="560" y="624"/>
                </a:cxn>
                <a:cxn ang="0">
                  <a:pos x="530" y="634"/>
                </a:cxn>
                <a:cxn ang="0">
                  <a:pos x="500" y="644"/>
                </a:cxn>
                <a:cxn ang="0">
                  <a:pos x="465" y="649"/>
                </a:cxn>
                <a:cxn ang="0">
                  <a:pos x="425" y="649"/>
                </a:cxn>
                <a:cxn ang="0">
                  <a:pos x="385" y="649"/>
                </a:cxn>
                <a:cxn ang="0">
                  <a:pos x="345" y="639"/>
                </a:cxn>
                <a:cxn ang="0">
                  <a:pos x="305" y="624"/>
                </a:cxn>
                <a:cxn ang="0">
                  <a:pos x="260" y="604"/>
                </a:cxn>
                <a:cxn ang="0">
                  <a:pos x="225" y="579"/>
                </a:cxn>
                <a:cxn ang="0">
                  <a:pos x="185" y="549"/>
                </a:cxn>
                <a:cxn ang="0">
                  <a:pos x="155" y="514"/>
                </a:cxn>
                <a:cxn ang="0">
                  <a:pos x="125" y="474"/>
                </a:cxn>
                <a:cxn ang="0">
                  <a:pos x="100" y="424"/>
                </a:cxn>
                <a:cxn ang="0">
                  <a:pos x="100" y="424"/>
                </a:cxn>
                <a:cxn ang="0">
                  <a:pos x="60" y="324"/>
                </a:cxn>
                <a:cxn ang="0">
                  <a:pos x="35" y="239"/>
                </a:cxn>
                <a:cxn ang="0">
                  <a:pos x="15" y="169"/>
                </a:cxn>
                <a:cxn ang="0">
                  <a:pos x="5" y="110"/>
                </a:cxn>
                <a:cxn ang="0">
                  <a:pos x="0" y="60"/>
                </a:cxn>
                <a:cxn ang="0">
                  <a:pos x="0" y="3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30" h="649">
                  <a:moveTo>
                    <a:pt x="0" y="0"/>
                  </a:moveTo>
                  <a:lnTo>
                    <a:pt x="0" y="0"/>
                  </a:lnTo>
                  <a:lnTo>
                    <a:pt x="50" y="55"/>
                  </a:lnTo>
                  <a:lnTo>
                    <a:pt x="100" y="105"/>
                  </a:lnTo>
                  <a:lnTo>
                    <a:pt x="155" y="150"/>
                  </a:lnTo>
                  <a:lnTo>
                    <a:pt x="215" y="189"/>
                  </a:lnTo>
                  <a:lnTo>
                    <a:pt x="280" y="224"/>
                  </a:lnTo>
                  <a:lnTo>
                    <a:pt x="345" y="254"/>
                  </a:lnTo>
                  <a:lnTo>
                    <a:pt x="410" y="274"/>
                  </a:lnTo>
                  <a:lnTo>
                    <a:pt x="475" y="294"/>
                  </a:lnTo>
                  <a:lnTo>
                    <a:pt x="520" y="304"/>
                  </a:lnTo>
                  <a:lnTo>
                    <a:pt x="565" y="304"/>
                  </a:lnTo>
                  <a:lnTo>
                    <a:pt x="610" y="304"/>
                  </a:lnTo>
                  <a:lnTo>
                    <a:pt x="655" y="304"/>
                  </a:lnTo>
                  <a:lnTo>
                    <a:pt x="700" y="294"/>
                  </a:lnTo>
                  <a:lnTo>
                    <a:pt x="745" y="284"/>
                  </a:lnTo>
                  <a:lnTo>
                    <a:pt x="790" y="269"/>
                  </a:lnTo>
                  <a:lnTo>
                    <a:pt x="830" y="249"/>
                  </a:lnTo>
                  <a:lnTo>
                    <a:pt x="780" y="304"/>
                  </a:lnTo>
                  <a:lnTo>
                    <a:pt x="715" y="379"/>
                  </a:lnTo>
                  <a:lnTo>
                    <a:pt x="680" y="419"/>
                  </a:lnTo>
                  <a:lnTo>
                    <a:pt x="650" y="464"/>
                  </a:lnTo>
                  <a:lnTo>
                    <a:pt x="625" y="514"/>
                  </a:lnTo>
                  <a:lnTo>
                    <a:pt x="610" y="564"/>
                  </a:lnTo>
                  <a:lnTo>
                    <a:pt x="600" y="584"/>
                  </a:lnTo>
                  <a:lnTo>
                    <a:pt x="580" y="604"/>
                  </a:lnTo>
                  <a:lnTo>
                    <a:pt x="560" y="624"/>
                  </a:lnTo>
                  <a:lnTo>
                    <a:pt x="530" y="634"/>
                  </a:lnTo>
                  <a:lnTo>
                    <a:pt x="500" y="644"/>
                  </a:lnTo>
                  <a:lnTo>
                    <a:pt x="465" y="649"/>
                  </a:lnTo>
                  <a:lnTo>
                    <a:pt x="425" y="649"/>
                  </a:lnTo>
                  <a:lnTo>
                    <a:pt x="385" y="649"/>
                  </a:lnTo>
                  <a:lnTo>
                    <a:pt x="345" y="639"/>
                  </a:lnTo>
                  <a:lnTo>
                    <a:pt x="305" y="624"/>
                  </a:lnTo>
                  <a:lnTo>
                    <a:pt x="260" y="604"/>
                  </a:lnTo>
                  <a:lnTo>
                    <a:pt x="225" y="579"/>
                  </a:lnTo>
                  <a:lnTo>
                    <a:pt x="185" y="549"/>
                  </a:lnTo>
                  <a:lnTo>
                    <a:pt x="155" y="514"/>
                  </a:lnTo>
                  <a:lnTo>
                    <a:pt x="125" y="474"/>
                  </a:lnTo>
                  <a:lnTo>
                    <a:pt x="100" y="424"/>
                  </a:lnTo>
                  <a:lnTo>
                    <a:pt x="60" y="324"/>
                  </a:lnTo>
                  <a:lnTo>
                    <a:pt x="35" y="239"/>
                  </a:lnTo>
                  <a:lnTo>
                    <a:pt x="15" y="169"/>
                  </a:lnTo>
                  <a:lnTo>
                    <a:pt x="5" y="110"/>
                  </a:lnTo>
                  <a:lnTo>
                    <a:pt x="0" y="60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</p:sp>
        <p:pic>
          <p:nvPicPr>
            <p:cNvPr id="945" name="Picture 18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480050" y="3761538"/>
              <a:ext cx="561975" cy="467426"/>
            </a:xfrm>
            <a:prstGeom prst="rect">
              <a:avLst/>
            </a:prstGeom>
            <a:noFill/>
          </p:spPr>
        </p:pic>
        <p:sp>
          <p:nvSpPr>
            <p:cNvPr id="946" name="Freeform 188"/>
            <p:cNvSpPr>
              <a:spLocks/>
            </p:cNvSpPr>
            <p:nvPr/>
          </p:nvSpPr>
          <p:spPr bwMode="auto">
            <a:xfrm>
              <a:off x="5943600" y="3303665"/>
              <a:ext cx="355600" cy="473794"/>
            </a:xfrm>
            <a:custGeom>
              <a:avLst/>
              <a:gdLst/>
              <a:ahLst/>
              <a:cxnLst>
                <a:cxn ang="0">
                  <a:pos x="40" y="674"/>
                </a:cxn>
                <a:cxn ang="0">
                  <a:pos x="40" y="674"/>
                </a:cxn>
                <a:cxn ang="0">
                  <a:pos x="25" y="634"/>
                </a:cxn>
                <a:cxn ang="0">
                  <a:pos x="10" y="584"/>
                </a:cxn>
                <a:cxn ang="0">
                  <a:pos x="5" y="529"/>
                </a:cxn>
                <a:cxn ang="0">
                  <a:pos x="0" y="474"/>
                </a:cxn>
                <a:cxn ang="0">
                  <a:pos x="0" y="414"/>
                </a:cxn>
                <a:cxn ang="0">
                  <a:pos x="10" y="354"/>
                </a:cxn>
                <a:cxn ang="0">
                  <a:pos x="20" y="294"/>
                </a:cxn>
                <a:cxn ang="0">
                  <a:pos x="40" y="239"/>
                </a:cxn>
                <a:cxn ang="0">
                  <a:pos x="40" y="239"/>
                </a:cxn>
                <a:cxn ang="0">
                  <a:pos x="60" y="205"/>
                </a:cxn>
                <a:cxn ang="0">
                  <a:pos x="75" y="170"/>
                </a:cxn>
                <a:cxn ang="0">
                  <a:pos x="100" y="140"/>
                </a:cxn>
                <a:cxn ang="0">
                  <a:pos x="120" y="110"/>
                </a:cxn>
                <a:cxn ang="0">
                  <a:pos x="145" y="90"/>
                </a:cxn>
                <a:cxn ang="0">
                  <a:pos x="170" y="65"/>
                </a:cxn>
                <a:cxn ang="0">
                  <a:pos x="195" y="45"/>
                </a:cxn>
                <a:cxn ang="0">
                  <a:pos x="220" y="30"/>
                </a:cxn>
                <a:cxn ang="0">
                  <a:pos x="250" y="20"/>
                </a:cxn>
                <a:cxn ang="0">
                  <a:pos x="275" y="10"/>
                </a:cxn>
                <a:cxn ang="0">
                  <a:pos x="305" y="5"/>
                </a:cxn>
                <a:cxn ang="0">
                  <a:pos x="330" y="0"/>
                </a:cxn>
                <a:cxn ang="0">
                  <a:pos x="360" y="0"/>
                </a:cxn>
                <a:cxn ang="0">
                  <a:pos x="385" y="5"/>
                </a:cxn>
                <a:cxn ang="0">
                  <a:pos x="410" y="10"/>
                </a:cxn>
                <a:cxn ang="0">
                  <a:pos x="435" y="20"/>
                </a:cxn>
                <a:cxn ang="0">
                  <a:pos x="435" y="20"/>
                </a:cxn>
                <a:cxn ang="0">
                  <a:pos x="460" y="35"/>
                </a:cxn>
                <a:cxn ang="0">
                  <a:pos x="480" y="55"/>
                </a:cxn>
                <a:cxn ang="0">
                  <a:pos x="495" y="75"/>
                </a:cxn>
                <a:cxn ang="0">
                  <a:pos x="510" y="100"/>
                </a:cxn>
                <a:cxn ang="0">
                  <a:pos x="525" y="125"/>
                </a:cxn>
                <a:cxn ang="0">
                  <a:pos x="535" y="155"/>
                </a:cxn>
                <a:cxn ang="0">
                  <a:pos x="555" y="220"/>
                </a:cxn>
                <a:cxn ang="0">
                  <a:pos x="560" y="294"/>
                </a:cxn>
                <a:cxn ang="0">
                  <a:pos x="555" y="369"/>
                </a:cxn>
                <a:cxn ang="0">
                  <a:pos x="540" y="444"/>
                </a:cxn>
                <a:cxn ang="0">
                  <a:pos x="510" y="524"/>
                </a:cxn>
                <a:cxn ang="0">
                  <a:pos x="510" y="524"/>
                </a:cxn>
                <a:cxn ang="0">
                  <a:pos x="475" y="594"/>
                </a:cxn>
                <a:cxn ang="0">
                  <a:pos x="435" y="654"/>
                </a:cxn>
                <a:cxn ang="0">
                  <a:pos x="390" y="704"/>
                </a:cxn>
                <a:cxn ang="0">
                  <a:pos x="340" y="744"/>
                </a:cxn>
                <a:cxn ang="0">
                  <a:pos x="340" y="744"/>
                </a:cxn>
                <a:cxn ang="0">
                  <a:pos x="305" y="719"/>
                </a:cxn>
                <a:cxn ang="0">
                  <a:pos x="270" y="694"/>
                </a:cxn>
                <a:cxn ang="0">
                  <a:pos x="225" y="679"/>
                </a:cxn>
                <a:cxn ang="0">
                  <a:pos x="200" y="674"/>
                </a:cxn>
                <a:cxn ang="0">
                  <a:pos x="175" y="669"/>
                </a:cxn>
                <a:cxn ang="0">
                  <a:pos x="175" y="669"/>
                </a:cxn>
                <a:cxn ang="0">
                  <a:pos x="105" y="669"/>
                </a:cxn>
                <a:cxn ang="0">
                  <a:pos x="70" y="674"/>
                </a:cxn>
                <a:cxn ang="0">
                  <a:pos x="45" y="674"/>
                </a:cxn>
                <a:cxn ang="0">
                  <a:pos x="45" y="674"/>
                </a:cxn>
                <a:cxn ang="0">
                  <a:pos x="40" y="674"/>
                </a:cxn>
                <a:cxn ang="0">
                  <a:pos x="40" y="674"/>
                </a:cxn>
              </a:cxnLst>
              <a:rect l="0" t="0" r="r" b="b"/>
              <a:pathLst>
                <a:path w="560" h="744">
                  <a:moveTo>
                    <a:pt x="40" y="674"/>
                  </a:moveTo>
                  <a:lnTo>
                    <a:pt x="40" y="674"/>
                  </a:lnTo>
                  <a:lnTo>
                    <a:pt x="25" y="634"/>
                  </a:lnTo>
                  <a:lnTo>
                    <a:pt x="10" y="584"/>
                  </a:lnTo>
                  <a:lnTo>
                    <a:pt x="5" y="529"/>
                  </a:lnTo>
                  <a:lnTo>
                    <a:pt x="0" y="474"/>
                  </a:lnTo>
                  <a:lnTo>
                    <a:pt x="0" y="414"/>
                  </a:lnTo>
                  <a:lnTo>
                    <a:pt x="10" y="354"/>
                  </a:lnTo>
                  <a:lnTo>
                    <a:pt x="20" y="294"/>
                  </a:lnTo>
                  <a:lnTo>
                    <a:pt x="40" y="239"/>
                  </a:lnTo>
                  <a:lnTo>
                    <a:pt x="60" y="205"/>
                  </a:lnTo>
                  <a:lnTo>
                    <a:pt x="75" y="170"/>
                  </a:lnTo>
                  <a:lnTo>
                    <a:pt x="100" y="140"/>
                  </a:lnTo>
                  <a:lnTo>
                    <a:pt x="120" y="110"/>
                  </a:lnTo>
                  <a:lnTo>
                    <a:pt x="145" y="90"/>
                  </a:lnTo>
                  <a:lnTo>
                    <a:pt x="170" y="65"/>
                  </a:lnTo>
                  <a:lnTo>
                    <a:pt x="195" y="45"/>
                  </a:lnTo>
                  <a:lnTo>
                    <a:pt x="220" y="30"/>
                  </a:lnTo>
                  <a:lnTo>
                    <a:pt x="250" y="20"/>
                  </a:lnTo>
                  <a:lnTo>
                    <a:pt x="275" y="10"/>
                  </a:lnTo>
                  <a:lnTo>
                    <a:pt x="305" y="5"/>
                  </a:lnTo>
                  <a:lnTo>
                    <a:pt x="330" y="0"/>
                  </a:lnTo>
                  <a:lnTo>
                    <a:pt x="360" y="0"/>
                  </a:lnTo>
                  <a:lnTo>
                    <a:pt x="385" y="5"/>
                  </a:lnTo>
                  <a:lnTo>
                    <a:pt x="410" y="10"/>
                  </a:lnTo>
                  <a:lnTo>
                    <a:pt x="435" y="20"/>
                  </a:lnTo>
                  <a:lnTo>
                    <a:pt x="460" y="35"/>
                  </a:lnTo>
                  <a:lnTo>
                    <a:pt x="480" y="55"/>
                  </a:lnTo>
                  <a:lnTo>
                    <a:pt x="495" y="75"/>
                  </a:lnTo>
                  <a:lnTo>
                    <a:pt x="510" y="100"/>
                  </a:lnTo>
                  <a:lnTo>
                    <a:pt x="525" y="125"/>
                  </a:lnTo>
                  <a:lnTo>
                    <a:pt x="535" y="155"/>
                  </a:lnTo>
                  <a:lnTo>
                    <a:pt x="555" y="220"/>
                  </a:lnTo>
                  <a:lnTo>
                    <a:pt x="560" y="294"/>
                  </a:lnTo>
                  <a:lnTo>
                    <a:pt x="555" y="369"/>
                  </a:lnTo>
                  <a:lnTo>
                    <a:pt x="540" y="444"/>
                  </a:lnTo>
                  <a:lnTo>
                    <a:pt x="510" y="524"/>
                  </a:lnTo>
                  <a:lnTo>
                    <a:pt x="475" y="594"/>
                  </a:lnTo>
                  <a:lnTo>
                    <a:pt x="435" y="654"/>
                  </a:lnTo>
                  <a:lnTo>
                    <a:pt x="390" y="704"/>
                  </a:lnTo>
                  <a:lnTo>
                    <a:pt x="340" y="744"/>
                  </a:lnTo>
                  <a:lnTo>
                    <a:pt x="305" y="719"/>
                  </a:lnTo>
                  <a:lnTo>
                    <a:pt x="270" y="694"/>
                  </a:lnTo>
                  <a:lnTo>
                    <a:pt x="225" y="679"/>
                  </a:lnTo>
                  <a:lnTo>
                    <a:pt x="200" y="674"/>
                  </a:lnTo>
                  <a:lnTo>
                    <a:pt x="175" y="669"/>
                  </a:lnTo>
                  <a:lnTo>
                    <a:pt x="105" y="669"/>
                  </a:lnTo>
                  <a:lnTo>
                    <a:pt x="70" y="674"/>
                  </a:lnTo>
                  <a:lnTo>
                    <a:pt x="45" y="674"/>
                  </a:lnTo>
                  <a:lnTo>
                    <a:pt x="40" y="674"/>
                  </a:lnTo>
                  <a:close/>
                </a:path>
              </a:pathLst>
            </a:custGeom>
            <a:solidFill>
              <a:srgbClr val="FFCF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47" name="Freeform 187"/>
            <p:cNvSpPr>
              <a:spLocks/>
            </p:cNvSpPr>
            <p:nvPr/>
          </p:nvSpPr>
          <p:spPr bwMode="auto">
            <a:xfrm>
              <a:off x="5972175" y="3319585"/>
              <a:ext cx="327025" cy="461057"/>
            </a:xfrm>
            <a:custGeom>
              <a:avLst/>
              <a:gdLst/>
              <a:ahLst/>
              <a:cxnLst>
                <a:cxn ang="0">
                  <a:pos x="405" y="15"/>
                </a:cxn>
                <a:cxn ang="0">
                  <a:pos x="405" y="15"/>
                </a:cxn>
                <a:cxn ang="0">
                  <a:pos x="385" y="5"/>
                </a:cxn>
                <a:cxn ang="0">
                  <a:pos x="360" y="0"/>
                </a:cxn>
                <a:cxn ang="0">
                  <a:pos x="335" y="0"/>
                </a:cxn>
                <a:cxn ang="0">
                  <a:pos x="315" y="0"/>
                </a:cxn>
                <a:cxn ang="0">
                  <a:pos x="290" y="5"/>
                </a:cxn>
                <a:cxn ang="0">
                  <a:pos x="265" y="15"/>
                </a:cxn>
                <a:cxn ang="0">
                  <a:pos x="215" y="45"/>
                </a:cxn>
                <a:cxn ang="0">
                  <a:pos x="165" y="85"/>
                </a:cxn>
                <a:cxn ang="0">
                  <a:pos x="120" y="135"/>
                </a:cxn>
                <a:cxn ang="0">
                  <a:pos x="80" y="199"/>
                </a:cxn>
                <a:cxn ang="0">
                  <a:pos x="50" y="269"/>
                </a:cxn>
                <a:cxn ang="0">
                  <a:pos x="50" y="269"/>
                </a:cxn>
                <a:cxn ang="0">
                  <a:pos x="30" y="319"/>
                </a:cxn>
                <a:cxn ang="0">
                  <a:pos x="15" y="374"/>
                </a:cxn>
                <a:cxn ang="0">
                  <a:pos x="5" y="424"/>
                </a:cxn>
                <a:cxn ang="0">
                  <a:pos x="0" y="474"/>
                </a:cxn>
                <a:cxn ang="0">
                  <a:pos x="0" y="519"/>
                </a:cxn>
                <a:cxn ang="0">
                  <a:pos x="5" y="564"/>
                </a:cxn>
                <a:cxn ang="0">
                  <a:pos x="15" y="609"/>
                </a:cxn>
                <a:cxn ang="0">
                  <a:pos x="25" y="644"/>
                </a:cxn>
                <a:cxn ang="0">
                  <a:pos x="25" y="644"/>
                </a:cxn>
                <a:cxn ang="0">
                  <a:pos x="65" y="644"/>
                </a:cxn>
                <a:cxn ang="0">
                  <a:pos x="130" y="644"/>
                </a:cxn>
                <a:cxn ang="0">
                  <a:pos x="130" y="644"/>
                </a:cxn>
                <a:cxn ang="0">
                  <a:pos x="155" y="649"/>
                </a:cxn>
                <a:cxn ang="0">
                  <a:pos x="180" y="654"/>
                </a:cxn>
                <a:cxn ang="0">
                  <a:pos x="225" y="674"/>
                </a:cxn>
                <a:cxn ang="0">
                  <a:pos x="265" y="699"/>
                </a:cxn>
                <a:cxn ang="0">
                  <a:pos x="300" y="724"/>
                </a:cxn>
                <a:cxn ang="0">
                  <a:pos x="300" y="724"/>
                </a:cxn>
                <a:cxn ang="0">
                  <a:pos x="345" y="684"/>
                </a:cxn>
                <a:cxn ang="0">
                  <a:pos x="390" y="629"/>
                </a:cxn>
                <a:cxn ang="0">
                  <a:pos x="435" y="569"/>
                </a:cxn>
                <a:cxn ang="0">
                  <a:pos x="470" y="494"/>
                </a:cxn>
                <a:cxn ang="0">
                  <a:pos x="470" y="494"/>
                </a:cxn>
                <a:cxn ang="0">
                  <a:pos x="495" y="419"/>
                </a:cxn>
                <a:cxn ang="0">
                  <a:pos x="510" y="344"/>
                </a:cxn>
                <a:cxn ang="0">
                  <a:pos x="515" y="269"/>
                </a:cxn>
                <a:cxn ang="0">
                  <a:pos x="510" y="204"/>
                </a:cxn>
                <a:cxn ang="0">
                  <a:pos x="500" y="140"/>
                </a:cxn>
                <a:cxn ang="0">
                  <a:pos x="475" y="90"/>
                </a:cxn>
                <a:cxn ang="0">
                  <a:pos x="460" y="65"/>
                </a:cxn>
                <a:cxn ang="0">
                  <a:pos x="445" y="45"/>
                </a:cxn>
                <a:cxn ang="0">
                  <a:pos x="425" y="30"/>
                </a:cxn>
                <a:cxn ang="0">
                  <a:pos x="405" y="15"/>
                </a:cxn>
                <a:cxn ang="0">
                  <a:pos x="405" y="15"/>
                </a:cxn>
              </a:cxnLst>
              <a:rect l="0" t="0" r="r" b="b"/>
              <a:pathLst>
                <a:path w="515" h="724">
                  <a:moveTo>
                    <a:pt x="405" y="15"/>
                  </a:moveTo>
                  <a:lnTo>
                    <a:pt x="405" y="15"/>
                  </a:lnTo>
                  <a:lnTo>
                    <a:pt x="385" y="5"/>
                  </a:lnTo>
                  <a:lnTo>
                    <a:pt x="360" y="0"/>
                  </a:lnTo>
                  <a:lnTo>
                    <a:pt x="335" y="0"/>
                  </a:lnTo>
                  <a:lnTo>
                    <a:pt x="315" y="0"/>
                  </a:lnTo>
                  <a:lnTo>
                    <a:pt x="290" y="5"/>
                  </a:lnTo>
                  <a:lnTo>
                    <a:pt x="265" y="15"/>
                  </a:lnTo>
                  <a:lnTo>
                    <a:pt x="215" y="45"/>
                  </a:lnTo>
                  <a:lnTo>
                    <a:pt x="165" y="85"/>
                  </a:lnTo>
                  <a:lnTo>
                    <a:pt x="120" y="135"/>
                  </a:lnTo>
                  <a:lnTo>
                    <a:pt x="80" y="199"/>
                  </a:lnTo>
                  <a:lnTo>
                    <a:pt x="50" y="269"/>
                  </a:lnTo>
                  <a:lnTo>
                    <a:pt x="30" y="319"/>
                  </a:lnTo>
                  <a:lnTo>
                    <a:pt x="15" y="374"/>
                  </a:lnTo>
                  <a:lnTo>
                    <a:pt x="5" y="424"/>
                  </a:lnTo>
                  <a:lnTo>
                    <a:pt x="0" y="474"/>
                  </a:lnTo>
                  <a:lnTo>
                    <a:pt x="0" y="519"/>
                  </a:lnTo>
                  <a:lnTo>
                    <a:pt x="5" y="564"/>
                  </a:lnTo>
                  <a:lnTo>
                    <a:pt x="15" y="609"/>
                  </a:lnTo>
                  <a:lnTo>
                    <a:pt x="25" y="644"/>
                  </a:lnTo>
                  <a:lnTo>
                    <a:pt x="65" y="644"/>
                  </a:lnTo>
                  <a:lnTo>
                    <a:pt x="130" y="644"/>
                  </a:lnTo>
                  <a:lnTo>
                    <a:pt x="155" y="649"/>
                  </a:lnTo>
                  <a:lnTo>
                    <a:pt x="180" y="654"/>
                  </a:lnTo>
                  <a:lnTo>
                    <a:pt x="225" y="674"/>
                  </a:lnTo>
                  <a:lnTo>
                    <a:pt x="265" y="699"/>
                  </a:lnTo>
                  <a:lnTo>
                    <a:pt x="300" y="724"/>
                  </a:lnTo>
                  <a:lnTo>
                    <a:pt x="345" y="684"/>
                  </a:lnTo>
                  <a:lnTo>
                    <a:pt x="390" y="629"/>
                  </a:lnTo>
                  <a:lnTo>
                    <a:pt x="435" y="569"/>
                  </a:lnTo>
                  <a:lnTo>
                    <a:pt x="470" y="494"/>
                  </a:lnTo>
                  <a:lnTo>
                    <a:pt x="495" y="419"/>
                  </a:lnTo>
                  <a:lnTo>
                    <a:pt x="510" y="344"/>
                  </a:lnTo>
                  <a:lnTo>
                    <a:pt x="515" y="269"/>
                  </a:lnTo>
                  <a:lnTo>
                    <a:pt x="510" y="204"/>
                  </a:lnTo>
                  <a:lnTo>
                    <a:pt x="500" y="140"/>
                  </a:lnTo>
                  <a:lnTo>
                    <a:pt x="475" y="90"/>
                  </a:lnTo>
                  <a:lnTo>
                    <a:pt x="460" y="65"/>
                  </a:lnTo>
                  <a:lnTo>
                    <a:pt x="445" y="45"/>
                  </a:lnTo>
                  <a:lnTo>
                    <a:pt x="425" y="30"/>
                  </a:lnTo>
                  <a:lnTo>
                    <a:pt x="405" y="15"/>
                  </a:lnTo>
                  <a:close/>
                </a:path>
              </a:pathLst>
            </a:custGeom>
            <a:solidFill>
              <a:srgbClr val="FF73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48" name="Freeform 186"/>
            <p:cNvSpPr>
              <a:spLocks/>
            </p:cNvSpPr>
            <p:nvPr/>
          </p:nvSpPr>
          <p:spPr bwMode="auto">
            <a:xfrm>
              <a:off x="5991225" y="3345058"/>
              <a:ext cx="288925" cy="422848"/>
            </a:xfrm>
            <a:custGeom>
              <a:avLst/>
              <a:gdLst/>
              <a:ahLst/>
              <a:cxnLst>
                <a:cxn ang="0">
                  <a:pos x="350" y="10"/>
                </a:cxn>
                <a:cxn ang="0">
                  <a:pos x="350" y="10"/>
                </a:cxn>
                <a:cxn ang="0">
                  <a:pos x="330" y="5"/>
                </a:cxn>
                <a:cxn ang="0">
                  <a:pos x="310" y="0"/>
                </a:cxn>
                <a:cxn ang="0">
                  <a:pos x="290" y="5"/>
                </a:cxn>
                <a:cxn ang="0">
                  <a:pos x="265" y="5"/>
                </a:cxn>
                <a:cxn ang="0">
                  <a:pos x="225" y="25"/>
                </a:cxn>
                <a:cxn ang="0">
                  <a:pos x="180" y="55"/>
                </a:cxn>
                <a:cxn ang="0">
                  <a:pos x="135" y="95"/>
                </a:cxn>
                <a:cxn ang="0">
                  <a:pos x="100" y="145"/>
                </a:cxn>
                <a:cxn ang="0">
                  <a:pos x="65" y="204"/>
                </a:cxn>
                <a:cxn ang="0">
                  <a:pos x="35" y="269"/>
                </a:cxn>
                <a:cxn ang="0">
                  <a:pos x="35" y="269"/>
                </a:cxn>
                <a:cxn ang="0">
                  <a:pos x="20" y="319"/>
                </a:cxn>
                <a:cxn ang="0">
                  <a:pos x="10" y="364"/>
                </a:cxn>
                <a:cxn ang="0">
                  <a:pos x="5" y="409"/>
                </a:cxn>
                <a:cxn ang="0">
                  <a:pos x="0" y="454"/>
                </a:cxn>
                <a:cxn ang="0">
                  <a:pos x="0" y="494"/>
                </a:cxn>
                <a:cxn ang="0">
                  <a:pos x="5" y="534"/>
                </a:cxn>
                <a:cxn ang="0">
                  <a:pos x="15" y="574"/>
                </a:cxn>
                <a:cxn ang="0">
                  <a:pos x="30" y="604"/>
                </a:cxn>
                <a:cxn ang="0">
                  <a:pos x="30" y="604"/>
                </a:cxn>
                <a:cxn ang="0">
                  <a:pos x="100" y="604"/>
                </a:cxn>
                <a:cxn ang="0">
                  <a:pos x="100" y="604"/>
                </a:cxn>
                <a:cxn ang="0">
                  <a:pos x="140" y="609"/>
                </a:cxn>
                <a:cxn ang="0">
                  <a:pos x="175" y="624"/>
                </a:cxn>
                <a:cxn ang="0">
                  <a:pos x="210" y="639"/>
                </a:cxn>
                <a:cxn ang="0">
                  <a:pos x="240" y="664"/>
                </a:cxn>
                <a:cxn ang="0">
                  <a:pos x="240" y="664"/>
                </a:cxn>
                <a:cxn ang="0">
                  <a:pos x="270" y="644"/>
                </a:cxn>
                <a:cxn ang="0">
                  <a:pos x="295" y="624"/>
                </a:cxn>
                <a:cxn ang="0">
                  <a:pos x="320" y="599"/>
                </a:cxn>
                <a:cxn ang="0">
                  <a:pos x="345" y="569"/>
                </a:cxn>
                <a:cxn ang="0">
                  <a:pos x="365" y="534"/>
                </a:cxn>
                <a:cxn ang="0">
                  <a:pos x="385" y="499"/>
                </a:cxn>
                <a:cxn ang="0">
                  <a:pos x="405" y="459"/>
                </a:cxn>
                <a:cxn ang="0">
                  <a:pos x="420" y="419"/>
                </a:cxn>
                <a:cxn ang="0">
                  <a:pos x="420" y="419"/>
                </a:cxn>
                <a:cxn ang="0">
                  <a:pos x="445" y="349"/>
                </a:cxn>
                <a:cxn ang="0">
                  <a:pos x="455" y="284"/>
                </a:cxn>
                <a:cxn ang="0">
                  <a:pos x="455" y="219"/>
                </a:cxn>
                <a:cxn ang="0">
                  <a:pos x="450" y="159"/>
                </a:cxn>
                <a:cxn ang="0">
                  <a:pos x="440" y="110"/>
                </a:cxn>
                <a:cxn ang="0">
                  <a:pos x="415" y="65"/>
                </a:cxn>
                <a:cxn ang="0">
                  <a:pos x="405" y="50"/>
                </a:cxn>
                <a:cxn ang="0">
                  <a:pos x="390" y="30"/>
                </a:cxn>
                <a:cxn ang="0">
                  <a:pos x="370" y="20"/>
                </a:cxn>
                <a:cxn ang="0">
                  <a:pos x="350" y="10"/>
                </a:cxn>
                <a:cxn ang="0">
                  <a:pos x="350" y="10"/>
                </a:cxn>
              </a:cxnLst>
              <a:rect l="0" t="0" r="r" b="b"/>
              <a:pathLst>
                <a:path w="455" h="664">
                  <a:moveTo>
                    <a:pt x="350" y="10"/>
                  </a:moveTo>
                  <a:lnTo>
                    <a:pt x="350" y="10"/>
                  </a:lnTo>
                  <a:lnTo>
                    <a:pt x="330" y="5"/>
                  </a:lnTo>
                  <a:lnTo>
                    <a:pt x="310" y="0"/>
                  </a:lnTo>
                  <a:lnTo>
                    <a:pt x="290" y="5"/>
                  </a:lnTo>
                  <a:lnTo>
                    <a:pt x="265" y="5"/>
                  </a:lnTo>
                  <a:lnTo>
                    <a:pt x="225" y="25"/>
                  </a:lnTo>
                  <a:lnTo>
                    <a:pt x="180" y="55"/>
                  </a:lnTo>
                  <a:lnTo>
                    <a:pt x="135" y="95"/>
                  </a:lnTo>
                  <a:lnTo>
                    <a:pt x="100" y="145"/>
                  </a:lnTo>
                  <a:lnTo>
                    <a:pt x="65" y="204"/>
                  </a:lnTo>
                  <a:lnTo>
                    <a:pt x="35" y="269"/>
                  </a:lnTo>
                  <a:lnTo>
                    <a:pt x="20" y="319"/>
                  </a:lnTo>
                  <a:lnTo>
                    <a:pt x="10" y="364"/>
                  </a:lnTo>
                  <a:lnTo>
                    <a:pt x="5" y="409"/>
                  </a:lnTo>
                  <a:lnTo>
                    <a:pt x="0" y="454"/>
                  </a:lnTo>
                  <a:lnTo>
                    <a:pt x="0" y="494"/>
                  </a:lnTo>
                  <a:lnTo>
                    <a:pt x="5" y="534"/>
                  </a:lnTo>
                  <a:lnTo>
                    <a:pt x="15" y="574"/>
                  </a:lnTo>
                  <a:lnTo>
                    <a:pt x="30" y="604"/>
                  </a:lnTo>
                  <a:lnTo>
                    <a:pt x="100" y="604"/>
                  </a:lnTo>
                  <a:lnTo>
                    <a:pt x="140" y="609"/>
                  </a:lnTo>
                  <a:lnTo>
                    <a:pt x="175" y="624"/>
                  </a:lnTo>
                  <a:lnTo>
                    <a:pt x="210" y="639"/>
                  </a:lnTo>
                  <a:lnTo>
                    <a:pt x="240" y="664"/>
                  </a:lnTo>
                  <a:lnTo>
                    <a:pt x="270" y="644"/>
                  </a:lnTo>
                  <a:lnTo>
                    <a:pt x="295" y="624"/>
                  </a:lnTo>
                  <a:lnTo>
                    <a:pt x="320" y="599"/>
                  </a:lnTo>
                  <a:lnTo>
                    <a:pt x="345" y="569"/>
                  </a:lnTo>
                  <a:lnTo>
                    <a:pt x="365" y="534"/>
                  </a:lnTo>
                  <a:lnTo>
                    <a:pt x="385" y="499"/>
                  </a:lnTo>
                  <a:lnTo>
                    <a:pt x="405" y="459"/>
                  </a:lnTo>
                  <a:lnTo>
                    <a:pt x="420" y="419"/>
                  </a:lnTo>
                  <a:lnTo>
                    <a:pt x="445" y="349"/>
                  </a:lnTo>
                  <a:lnTo>
                    <a:pt x="455" y="284"/>
                  </a:lnTo>
                  <a:lnTo>
                    <a:pt x="455" y="219"/>
                  </a:lnTo>
                  <a:lnTo>
                    <a:pt x="450" y="159"/>
                  </a:lnTo>
                  <a:lnTo>
                    <a:pt x="440" y="110"/>
                  </a:lnTo>
                  <a:lnTo>
                    <a:pt x="415" y="65"/>
                  </a:lnTo>
                  <a:lnTo>
                    <a:pt x="405" y="50"/>
                  </a:lnTo>
                  <a:lnTo>
                    <a:pt x="390" y="30"/>
                  </a:lnTo>
                  <a:lnTo>
                    <a:pt x="370" y="20"/>
                  </a:lnTo>
                  <a:lnTo>
                    <a:pt x="35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49" name="Freeform 185"/>
            <p:cNvSpPr>
              <a:spLocks/>
            </p:cNvSpPr>
            <p:nvPr/>
          </p:nvSpPr>
          <p:spPr bwMode="auto">
            <a:xfrm>
              <a:off x="6010275" y="3345058"/>
              <a:ext cx="269875" cy="295484"/>
            </a:xfrm>
            <a:custGeom>
              <a:avLst/>
              <a:gdLst/>
              <a:ahLst/>
              <a:cxnLst>
                <a:cxn ang="0">
                  <a:pos x="300" y="70"/>
                </a:cxn>
                <a:cxn ang="0">
                  <a:pos x="300" y="70"/>
                </a:cxn>
                <a:cxn ang="0">
                  <a:pos x="315" y="80"/>
                </a:cxn>
                <a:cxn ang="0">
                  <a:pos x="335" y="90"/>
                </a:cxn>
                <a:cxn ang="0">
                  <a:pos x="350" y="105"/>
                </a:cxn>
                <a:cxn ang="0">
                  <a:pos x="365" y="120"/>
                </a:cxn>
                <a:cxn ang="0">
                  <a:pos x="385" y="164"/>
                </a:cxn>
                <a:cxn ang="0">
                  <a:pos x="400" y="214"/>
                </a:cxn>
                <a:cxn ang="0">
                  <a:pos x="405" y="269"/>
                </a:cxn>
                <a:cxn ang="0">
                  <a:pos x="405" y="329"/>
                </a:cxn>
                <a:cxn ang="0">
                  <a:pos x="395" y="394"/>
                </a:cxn>
                <a:cxn ang="0">
                  <a:pos x="375" y="464"/>
                </a:cxn>
                <a:cxn ang="0">
                  <a:pos x="375" y="464"/>
                </a:cxn>
                <a:cxn ang="0">
                  <a:pos x="390" y="419"/>
                </a:cxn>
                <a:cxn ang="0">
                  <a:pos x="390" y="419"/>
                </a:cxn>
                <a:cxn ang="0">
                  <a:pos x="415" y="349"/>
                </a:cxn>
                <a:cxn ang="0">
                  <a:pos x="425" y="284"/>
                </a:cxn>
                <a:cxn ang="0">
                  <a:pos x="425" y="219"/>
                </a:cxn>
                <a:cxn ang="0">
                  <a:pos x="420" y="159"/>
                </a:cxn>
                <a:cxn ang="0">
                  <a:pos x="410" y="110"/>
                </a:cxn>
                <a:cxn ang="0">
                  <a:pos x="385" y="65"/>
                </a:cxn>
                <a:cxn ang="0">
                  <a:pos x="375" y="50"/>
                </a:cxn>
                <a:cxn ang="0">
                  <a:pos x="360" y="30"/>
                </a:cxn>
                <a:cxn ang="0">
                  <a:pos x="340" y="20"/>
                </a:cxn>
                <a:cxn ang="0">
                  <a:pos x="320" y="10"/>
                </a:cxn>
                <a:cxn ang="0">
                  <a:pos x="320" y="10"/>
                </a:cxn>
                <a:cxn ang="0">
                  <a:pos x="300" y="5"/>
                </a:cxn>
                <a:cxn ang="0">
                  <a:pos x="280" y="0"/>
                </a:cxn>
                <a:cxn ang="0">
                  <a:pos x="260" y="5"/>
                </a:cxn>
                <a:cxn ang="0">
                  <a:pos x="235" y="5"/>
                </a:cxn>
                <a:cxn ang="0">
                  <a:pos x="195" y="25"/>
                </a:cxn>
                <a:cxn ang="0">
                  <a:pos x="150" y="55"/>
                </a:cxn>
                <a:cxn ang="0">
                  <a:pos x="105" y="95"/>
                </a:cxn>
                <a:cxn ang="0">
                  <a:pos x="70" y="145"/>
                </a:cxn>
                <a:cxn ang="0">
                  <a:pos x="35" y="204"/>
                </a:cxn>
                <a:cxn ang="0">
                  <a:pos x="5" y="269"/>
                </a:cxn>
                <a:cxn ang="0">
                  <a:pos x="5" y="269"/>
                </a:cxn>
                <a:cxn ang="0">
                  <a:pos x="0" y="289"/>
                </a:cxn>
                <a:cxn ang="0">
                  <a:pos x="0" y="289"/>
                </a:cxn>
                <a:cxn ang="0">
                  <a:pos x="30" y="229"/>
                </a:cxn>
                <a:cxn ang="0">
                  <a:pos x="65" y="179"/>
                </a:cxn>
                <a:cxn ang="0">
                  <a:pos x="100" y="140"/>
                </a:cxn>
                <a:cxn ang="0">
                  <a:pos x="140" y="105"/>
                </a:cxn>
                <a:cxn ang="0">
                  <a:pos x="180" y="80"/>
                </a:cxn>
                <a:cxn ang="0">
                  <a:pos x="220" y="65"/>
                </a:cxn>
                <a:cxn ang="0">
                  <a:pos x="260" y="60"/>
                </a:cxn>
                <a:cxn ang="0">
                  <a:pos x="280" y="65"/>
                </a:cxn>
                <a:cxn ang="0">
                  <a:pos x="300" y="70"/>
                </a:cxn>
                <a:cxn ang="0">
                  <a:pos x="300" y="70"/>
                </a:cxn>
              </a:cxnLst>
              <a:rect l="0" t="0" r="r" b="b"/>
              <a:pathLst>
                <a:path w="425" h="464">
                  <a:moveTo>
                    <a:pt x="300" y="70"/>
                  </a:moveTo>
                  <a:lnTo>
                    <a:pt x="300" y="70"/>
                  </a:lnTo>
                  <a:lnTo>
                    <a:pt x="315" y="80"/>
                  </a:lnTo>
                  <a:lnTo>
                    <a:pt x="335" y="90"/>
                  </a:lnTo>
                  <a:lnTo>
                    <a:pt x="350" y="105"/>
                  </a:lnTo>
                  <a:lnTo>
                    <a:pt x="365" y="120"/>
                  </a:lnTo>
                  <a:lnTo>
                    <a:pt x="385" y="164"/>
                  </a:lnTo>
                  <a:lnTo>
                    <a:pt x="400" y="214"/>
                  </a:lnTo>
                  <a:lnTo>
                    <a:pt x="405" y="269"/>
                  </a:lnTo>
                  <a:lnTo>
                    <a:pt x="405" y="329"/>
                  </a:lnTo>
                  <a:lnTo>
                    <a:pt x="395" y="394"/>
                  </a:lnTo>
                  <a:lnTo>
                    <a:pt x="375" y="464"/>
                  </a:lnTo>
                  <a:lnTo>
                    <a:pt x="390" y="419"/>
                  </a:lnTo>
                  <a:lnTo>
                    <a:pt x="415" y="349"/>
                  </a:lnTo>
                  <a:lnTo>
                    <a:pt x="425" y="284"/>
                  </a:lnTo>
                  <a:lnTo>
                    <a:pt x="425" y="219"/>
                  </a:lnTo>
                  <a:lnTo>
                    <a:pt x="420" y="159"/>
                  </a:lnTo>
                  <a:lnTo>
                    <a:pt x="410" y="110"/>
                  </a:lnTo>
                  <a:lnTo>
                    <a:pt x="385" y="65"/>
                  </a:lnTo>
                  <a:lnTo>
                    <a:pt x="375" y="50"/>
                  </a:lnTo>
                  <a:lnTo>
                    <a:pt x="360" y="30"/>
                  </a:lnTo>
                  <a:lnTo>
                    <a:pt x="340" y="20"/>
                  </a:lnTo>
                  <a:lnTo>
                    <a:pt x="320" y="10"/>
                  </a:lnTo>
                  <a:lnTo>
                    <a:pt x="300" y="5"/>
                  </a:lnTo>
                  <a:lnTo>
                    <a:pt x="280" y="0"/>
                  </a:lnTo>
                  <a:lnTo>
                    <a:pt x="260" y="5"/>
                  </a:lnTo>
                  <a:lnTo>
                    <a:pt x="235" y="5"/>
                  </a:lnTo>
                  <a:lnTo>
                    <a:pt x="195" y="25"/>
                  </a:lnTo>
                  <a:lnTo>
                    <a:pt x="150" y="55"/>
                  </a:lnTo>
                  <a:lnTo>
                    <a:pt x="105" y="95"/>
                  </a:lnTo>
                  <a:lnTo>
                    <a:pt x="70" y="145"/>
                  </a:lnTo>
                  <a:lnTo>
                    <a:pt x="35" y="204"/>
                  </a:lnTo>
                  <a:lnTo>
                    <a:pt x="5" y="269"/>
                  </a:lnTo>
                  <a:lnTo>
                    <a:pt x="0" y="289"/>
                  </a:lnTo>
                  <a:lnTo>
                    <a:pt x="30" y="229"/>
                  </a:lnTo>
                  <a:lnTo>
                    <a:pt x="65" y="179"/>
                  </a:lnTo>
                  <a:lnTo>
                    <a:pt x="100" y="140"/>
                  </a:lnTo>
                  <a:lnTo>
                    <a:pt x="140" y="105"/>
                  </a:lnTo>
                  <a:lnTo>
                    <a:pt x="180" y="80"/>
                  </a:lnTo>
                  <a:lnTo>
                    <a:pt x="220" y="65"/>
                  </a:lnTo>
                  <a:lnTo>
                    <a:pt x="260" y="60"/>
                  </a:lnTo>
                  <a:lnTo>
                    <a:pt x="280" y="65"/>
                  </a:lnTo>
                  <a:lnTo>
                    <a:pt x="300" y="7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50" name="Freeform 184"/>
            <p:cNvSpPr>
              <a:spLocks/>
            </p:cNvSpPr>
            <p:nvPr/>
          </p:nvSpPr>
          <p:spPr bwMode="auto">
            <a:xfrm>
              <a:off x="5965825" y="3723329"/>
              <a:ext cx="247650" cy="12736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5"/>
                </a:cxn>
                <a:cxn ang="0">
                  <a:pos x="45" y="5"/>
                </a:cxn>
                <a:cxn ang="0">
                  <a:pos x="95" y="0"/>
                </a:cxn>
                <a:cxn ang="0">
                  <a:pos x="155" y="5"/>
                </a:cxn>
                <a:cxn ang="0">
                  <a:pos x="185" y="10"/>
                </a:cxn>
                <a:cxn ang="0">
                  <a:pos x="220" y="20"/>
                </a:cxn>
                <a:cxn ang="0">
                  <a:pos x="250" y="35"/>
                </a:cxn>
                <a:cxn ang="0">
                  <a:pos x="285" y="55"/>
                </a:cxn>
                <a:cxn ang="0">
                  <a:pos x="315" y="80"/>
                </a:cxn>
                <a:cxn ang="0">
                  <a:pos x="340" y="115"/>
                </a:cxn>
                <a:cxn ang="0">
                  <a:pos x="365" y="155"/>
                </a:cxn>
                <a:cxn ang="0">
                  <a:pos x="390" y="200"/>
                </a:cxn>
                <a:cxn ang="0">
                  <a:pos x="390" y="200"/>
                </a:cxn>
                <a:cxn ang="0">
                  <a:pos x="370" y="170"/>
                </a:cxn>
                <a:cxn ang="0">
                  <a:pos x="345" y="140"/>
                </a:cxn>
                <a:cxn ang="0">
                  <a:pos x="310" y="105"/>
                </a:cxn>
                <a:cxn ang="0">
                  <a:pos x="285" y="85"/>
                </a:cxn>
                <a:cxn ang="0">
                  <a:pos x="260" y="70"/>
                </a:cxn>
                <a:cxn ang="0">
                  <a:pos x="225" y="55"/>
                </a:cxn>
                <a:cxn ang="0">
                  <a:pos x="190" y="40"/>
                </a:cxn>
                <a:cxn ang="0">
                  <a:pos x="150" y="30"/>
                </a:cxn>
                <a:cxn ang="0">
                  <a:pos x="105" y="20"/>
                </a:cxn>
                <a:cxn ang="0">
                  <a:pos x="55" y="15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390" h="200">
                  <a:moveTo>
                    <a:pt x="0" y="15"/>
                  </a:moveTo>
                  <a:lnTo>
                    <a:pt x="0" y="15"/>
                  </a:lnTo>
                  <a:lnTo>
                    <a:pt x="45" y="5"/>
                  </a:lnTo>
                  <a:lnTo>
                    <a:pt x="95" y="0"/>
                  </a:lnTo>
                  <a:lnTo>
                    <a:pt x="155" y="5"/>
                  </a:lnTo>
                  <a:lnTo>
                    <a:pt x="185" y="10"/>
                  </a:lnTo>
                  <a:lnTo>
                    <a:pt x="220" y="20"/>
                  </a:lnTo>
                  <a:lnTo>
                    <a:pt x="250" y="35"/>
                  </a:lnTo>
                  <a:lnTo>
                    <a:pt x="285" y="55"/>
                  </a:lnTo>
                  <a:lnTo>
                    <a:pt x="315" y="80"/>
                  </a:lnTo>
                  <a:lnTo>
                    <a:pt x="340" y="115"/>
                  </a:lnTo>
                  <a:lnTo>
                    <a:pt x="365" y="155"/>
                  </a:lnTo>
                  <a:lnTo>
                    <a:pt x="390" y="200"/>
                  </a:lnTo>
                  <a:lnTo>
                    <a:pt x="370" y="170"/>
                  </a:lnTo>
                  <a:lnTo>
                    <a:pt x="345" y="140"/>
                  </a:lnTo>
                  <a:lnTo>
                    <a:pt x="310" y="105"/>
                  </a:lnTo>
                  <a:lnTo>
                    <a:pt x="285" y="85"/>
                  </a:lnTo>
                  <a:lnTo>
                    <a:pt x="260" y="70"/>
                  </a:lnTo>
                  <a:lnTo>
                    <a:pt x="225" y="55"/>
                  </a:lnTo>
                  <a:lnTo>
                    <a:pt x="190" y="40"/>
                  </a:lnTo>
                  <a:lnTo>
                    <a:pt x="150" y="30"/>
                  </a:lnTo>
                  <a:lnTo>
                    <a:pt x="105" y="20"/>
                  </a:lnTo>
                  <a:lnTo>
                    <a:pt x="55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A6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51" name="Freeform 183"/>
            <p:cNvSpPr>
              <a:spLocks/>
            </p:cNvSpPr>
            <p:nvPr/>
          </p:nvSpPr>
          <p:spPr bwMode="auto">
            <a:xfrm>
              <a:off x="6042025" y="3490890"/>
              <a:ext cx="155575" cy="197414"/>
            </a:xfrm>
            <a:custGeom>
              <a:avLst/>
              <a:gdLst/>
              <a:ahLst/>
              <a:cxnLst>
                <a:cxn ang="0">
                  <a:pos x="235" y="200"/>
                </a:cxn>
                <a:cxn ang="0">
                  <a:pos x="235" y="200"/>
                </a:cxn>
                <a:cxn ang="0">
                  <a:pos x="220" y="225"/>
                </a:cxn>
                <a:cxn ang="0">
                  <a:pos x="205" y="250"/>
                </a:cxn>
                <a:cxn ang="0">
                  <a:pos x="185" y="275"/>
                </a:cxn>
                <a:cxn ang="0">
                  <a:pos x="160" y="290"/>
                </a:cxn>
                <a:cxn ang="0">
                  <a:pos x="140" y="305"/>
                </a:cxn>
                <a:cxn ang="0">
                  <a:pos x="115" y="310"/>
                </a:cxn>
                <a:cxn ang="0">
                  <a:pos x="90" y="310"/>
                </a:cxn>
                <a:cxn ang="0">
                  <a:pos x="65" y="305"/>
                </a:cxn>
                <a:cxn ang="0">
                  <a:pos x="65" y="305"/>
                </a:cxn>
                <a:cxn ang="0">
                  <a:pos x="45" y="295"/>
                </a:cxn>
                <a:cxn ang="0">
                  <a:pos x="30" y="275"/>
                </a:cxn>
                <a:cxn ang="0">
                  <a:pos x="15" y="255"/>
                </a:cxn>
                <a:cxn ang="0">
                  <a:pos x="5" y="230"/>
                </a:cxn>
                <a:cxn ang="0">
                  <a:pos x="0" y="205"/>
                </a:cxn>
                <a:cxn ang="0">
                  <a:pos x="0" y="175"/>
                </a:cxn>
                <a:cxn ang="0">
                  <a:pos x="5" y="145"/>
                </a:cxn>
                <a:cxn ang="0">
                  <a:pos x="10" y="115"/>
                </a:cxn>
                <a:cxn ang="0">
                  <a:pos x="10" y="115"/>
                </a:cxn>
                <a:cxn ang="0">
                  <a:pos x="25" y="85"/>
                </a:cxn>
                <a:cxn ang="0">
                  <a:pos x="45" y="60"/>
                </a:cxn>
                <a:cxn ang="0">
                  <a:pos x="65" y="35"/>
                </a:cxn>
                <a:cxn ang="0">
                  <a:pos x="85" y="20"/>
                </a:cxn>
                <a:cxn ang="0">
                  <a:pos x="110" y="10"/>
                </a:cxn>
                <a:cxn ang="0">
                  <a:pos x="130" y="0"/>
                </a:cxn>
                <a:cxn ang="0">
                  <a:pos x="155" y="0"/>
                </a:cxn>
                <a:cxn ang="0">
                  <a:pos x="180" y="5"/>
                </a:cxn>
                <a:cxn ang="0">
                  <a:pos x="180" y="5"/>
                </a:cxn>
                <a:cxn ang="0">
                  <a:pos x="200" y="20"/>
                </a:cxn>
                <a:cxn ang="0">
                  <a:pos x="220" y="35"/>
                </a:cxn>
                <a:cxn ang="0">
                  <a:pos x="230" y="55"/>
                </a:cxn>
                <a:cxn ang="0">
                  <a:pos x="240" y="80"/>
                </a:cxn>
                <a:cxn ang="0">
                  <a:pos x="245" y="105"/>
                </a:cxn>
                <a:cxn ang="0">
                  <a:pos x="245" y="135"/>
                </a:cxn>
                <a:cxn ang="0">
                  <a:pos x="245" y="165"/>
                </a:cxn>
                <a:cxn ang="0">
                  <a:pos x="235" y="200"/>
                </a:cxn>
                <a:cxn ang="0">
                  <a:pos x="235" y="200"/>
                </a:cxn>
              </a:cxnLst>
              <a:rect l="0" t="0" r="r" b="b"/>
              <a:pathLst>
                <a:path w="245" h="310">
                  <a:moveTo>
                    <a:pt x="235" y="200"/>
                  </a:moveTo>
                  <a:lnTo>
                    <a:pt x="235" y="200"/>
                  </a:lnTo>
                  <a:lnTo>
                    <a:pt x="220" y="225"/>
                  </a:lnTo>
                  <a:lnTo>
                    <a:pt x="205" y="250"/>
                  </a:lnTo>
                  <a:lnTo>
                    <a:pt x="185" y="275"/>
                  </a:lnTo>
                  <a:lnTo>
                    <a:pt x="160" y="290"/>
                  </a:lnTo>
                  <a:lnTo>
                    <a:pt x="140" y="305"/>
                  </a:lnTo>
                  <a:lnTo>
                    <a:pt x="115" y="310"/>
                  </a:lnTo>
                  <a:lnTo>
                    <a:pt x="90" y="310"/>
                  </a:lnTo>
                  <a:lnTo>
                    <a:pt x="65" y="305"/>
                  </a:lnTo>
                  <a:lnTo>
                    <a:pt x="45" y="295"/>
                  </a:lnTo>
                  <a:lnTo>
                    <a:pt x="30" y="275"/>
                  </a:lnTo>
                  <a:lnTo>
                    <a:pt x="15" y="255"/>
                  </a:lnTo>
                  <a:lnTo>
                    <a:pt x="5" y="230"/>
                  </a:lnTo>
                  <a:lnTo>
                    <a:pt x="0" y="205"/>
                  </a:lnTo>
                  <a:lnTo>
                    <a:pt x="0" y="175"/>
                  </a:lnTo>
                  <a:lnTo>
                    <a:pt x="5" y="145"/>
                  </a:lnTo>
                  <a:lnTo>
                    <a:pt x="10" y="115"/>
                  </a:lnTo>
                  <a:lnTo>
                    <a:pt x="25" y="85"/>
                  </a:lnTo>
                  <a:lnTo>
                    <a:pt x="45" y="60"/>
                  </a:lnTo>
                  <a:lnTo>
                    <a:pt x="65" y="35"/>
                  </a:lnTo>
                  <a:lnTo>
                    <a:pt x="85" y="20"/>
                  </a:lnTo>
                  <a:lnTo>
                    <a:pt x="110" y="10"/>
                  </a:lnTo>
                  <a:lnTo>
                    <a:pt x="130" y="0"/>
                  </a:lnTo>
                  <a:lnTo>
                    <a:pt x="155" y="0"/>
                  </a:lnTo>
                  <a:lnTo>
                    <a:pt x="180" y="5"/>
                  </a:lnTo>
                  <a:lnTo>
                    <a:pt x="200" y="20"/>
                  </a:lnTo>
                  <a:lnTo>
                    <a:pt x="220" y="35"/>
                  </a:lnTo>
                  <a:lnTo>
                    <a:pt x="230" y="55"/>
                  </a:lnTo>
                  <a:lnTo>
                    <a:pt x="240" y="80"/>
                  </a:lnTo>
                  <a:lnTo>
                    <a:pt x="245" y="105"/>
                  </a:lnTo>
                  <a:lnTo>
                    <a:pt x="245" y="135"/>
                  </a:lnTo>
                  <a:lnTo>
                    <a:pt x="245" y="165"/>
                  </a:lnTo>
                  <a:lnTo>
                    <a:pt x="235" y="200"/>
                  </a:lnTo>
                  <a:close/>
                </a:path>
              </a:pathLst>
            </a:custGeom>
            <a:solidFill>
              <a:srgbClr val="203E99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52" name="Freeform 182"/>
            <p:cNvSpPr>
              <a:spLocks/>
            </p:cNvSpPr>
            <p:nvPr/>
          </p:nvSpPr>
          <p:spPr bwMode="auto">
            <a:xfrm>
              <a:off x="6057900" y="3509994"/>
              <a:ext cx="127000" cy="159205"/>
            </a:xfrm>
            <a:custGeom>
              <a:avLst/>
              <a:gdLst/>
              <a:ahLst/>
              <a:cxnLst>
                <a:cxn ang="0">
                  <a:pos x="185" y="160"/>
                </a:cxn>
                <a:cxn ang="0">
                  <a:pos x="185" y="160"/>
                </a:cxn>
                <a:cxn ang="0">
                  <a:pos x="175" y="185"/>
                </a:cxn>
                <a:cxn ang="0">
                  <a:pos x="160" y="205"/>
                </a:cxn>
                <a:cxn ang="0">
                  <a:pos x="145" y="220"/>
                </a:cxn>
                <a:cxn ang="0">
                  <a:pos x="130" y="235"/>
                </a:cxn>
                <a:cxn ang="0">
                  <a:pos x="110" y="245"/>
                </a:cxn>
                <a:cxn ang="0">
                  <a:pos x="90" y="250"/>
                </a:cxn>
                <a:cxn ang="0">
                  <a:pos x="70" y="250"/>
                </a:cxn>
                <a:cxn ang="0">
                  <a:pos x="55" y="245"/>
                </a:cxn>
                <a:cxn ang="0">
                  <a:pos x="55" y="245"/>
                </a:cxn>
                <a:cxn ang="0">
                  <a:pos x="35" y="235"/>
                </a:cxn>
                <a:cxn ang="0">
                  <a:pos x="20" y="220"/>
                </a:cxn>
                <a:cxn ang="0">
                  <a:pos x="10" y="205"/>
                </a:cxn>
                <a:cxn ang="0">
                  <a:pos x="5" y="185"/>
                </a:cxn>
                <a:cxn ang="0">
                  <a:pos x="0" y="165"/>
                </a:cxn>
                <a:cxn ang="0">
                  <a:pos x="0" y="140"/>
                </a:cxn>
                <a:cxn ang="0">
                  <a:pos x="0" y="115"/>
                </a:cxn>
                <a:cxn ang="0">
                  <a:pos x="10" y="90"/>
                </a:cxn>
                <a:cxn ang="0">
                  <a:pos x="10" y="90"/>
                </a:cxn>
                <a:cxn ang="0">
                  <a:pos x="20" y="70"/>
                </a:cxn>
                <a:cxn ang="0">
                  <a:pos x="35" y="50"/>
                </a:cxn>
                <a:cxn ang="0">
                  <a:pos x="50" y="30"/>
                </a:cxn>
                <a:cxn ang="0">
                  <a:pos x="70" y="15"/>
                </a:cxn>
                <a:cxn ang="0">
                  <a:pos x="85" y="10"/>
                </a:cxn>
                <a:cxn ang="0">
                  <a:pos x="105" y="5"/>
                </a:cxn>
                <a:cxn ang="0">
                  <a:pos x="125" y="0"/>
                </a:cxn>
                <a:cxn ang="0">
                  <a:pos x="145" y="5"/>
                </a:cxn>
                <a:cxn ang="0">
                  <a:pos x="145" y="5"/>
                </a:cxn>
                <a:cxn ang="0">
                  <a:pos x="160" y="15"/>
                </a:cxn>
                <a:cxn ang="0">
                  <a:pos x="175" y="30"/>
                </a:cxn>
                <a:cxn ang="0">
                  <a:pos x="185" y="45"/>
                </a:cxn>
                <a:cxn ang="0">
                  <a:pos x="195" y="65"/>
                </a:cxn>
                <a:cxn ang="0">
                  <a:pos x="195" y="85"/>
                </a:cxn>
                <a:cxn ang="0">
                  <a:pos x="200" y="110"/>
                </a:cxn>
                <a:cxn ang="0">
                  <a:pos x="195" y="135"/>
                </a:cxn>
                <a:cxn ang="0">
                  <a:pos x="185" y="160"/>
                </a:cxn>
                <a:cxn ang="0">
                  <a:pos x="185" y="160"/>
                </a:cxn>
              </a:cxnLst>
              <a:rect l="0" t="0" r="r" b="b"/>
              <a:pathLst>
                <a:path w="200" h="250">
                  <a:moveTo>
                    <a:pt x="185" y="160"/>
                  </a:moveTo>
                  <a:lnTo>
                    <a:pt x="185" y="160"/>
                  </a:lnTo>
                  <a:lnTo>
                    <a:pt x="175" y="185"/>
                  </a:lnTo>
                  <a:lnTo>
                    <a:pt x="160" y="205"/>
                  </a:lnTo>
                  <a:lnTo>
                    <a:pt x="145" y="220"/>
                  </a:lnTo>
                  <a:lnTo>
                    <a:pt x="130" y="235"/>
                  </a:lnTo>
                  <a:lnTo>
                    <a:pt x="110" y="245"/>
                  </a:lnTo>
                  <a:lnTo>
                    <a:pt x="90" y="250"/>
                  </a:lnTo>
                  <a:lnTo>
                    <a:pt x="70" y="250"/>
                  </a:lnTo>
                  <a:lnTo>
                    <a:pt x="55" y="245"/>
                  </a:lnTo>
                  <a:lnTo>
                    <a:pt x="35" y="235"/>
                  </a:lnTo>
                  <a:lnTo>
                    <a:pt x="20" y="220"/>
                  </a:lnTo>
                  <a:lnTo>
                    <a:pt x="10" y="205"/>
                  </a:lnTo>
                  <a:lnTo>
                    <a:pt x="5" y="185"/>
                  </a:lnTo>
                  <a:lnTo>
                    <a:pt x="0" y="165"/>
                  </a:lnTo>
                  <a:lnTo>
                    <a:pt x="0" y="140"/>
                  </a:lnTo>
                  <a:lnTo>
                    <a:pt x="0" y="115"/>
                  </a:lnTo>
                  <a:lnTo>
                    <a:pt x="10" y="90"/>
                  </a:lnTo>
                  <a:lnTo>
                    <a:pt x="20" y="70"/>
                  </a:lnTo>
                  <a:lnTo>
                    <a:pt x="35" y="50"/>
                  </a:lnTo>
                  <a:lnTo>
                    <a:pt x="50" y="30"/>
                  </a:lnTo>
                  <a:lnTo>
                    <a:pt x="70" y="15"/>
                  </a:lnTo>
                  <a:lnTo>
                    <a:pt x="85" y="10"/>
                  </a:lnTo>
                  <a:lnTo>
                    <a:pt x="105" y="5"/>
                  </a:lnTo>
                  <a:lnTo>
                    <a:pt x="125" y="0"/>
                  </a:lnTo>
                  <a:lnTo>
                    <a:pt x="145" y="5"/>
                  </a:lnTo>
                  <a:lnTo>
                    <a:pt x="160" y="15"/>
                  </a:lnTo>
                  <a:lnTo>
                    <a:pt x="175" y="30"/>
                  </a:lnTo>
                  <a:lnTo>
                    <a:pt x="185" y="45"/>
                  </a:lnTo>
                  <a:lnTo>
                    <a:pt x="195" y="65"/>
                  </a:lnTo>
                  <a:lnTo>
                    <a:pt x="195" y="85"/>
                  </a:lnTo>
                  <a:lnTo>
                    <a:pt x="200" y="110"/>
                  </a:lnTo>
                  <a:lnTo>
                    <a:pt x="195" y="135"/>
                  </a:lnTo>
                  <a:lnTo>
                    <a:pt x="185" y="160"/>
                  </a:lnTo>
                  <a:close/>
                </a:path>
              </a:pathLst>
            </a:custGeom>
            <a:solidFill>
              <a:srgbClr val="3261AA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53" name="Freeform 181"/>
            <p:cNvSpPr>
              <a:spLocks/>
            </p:cNvSpPr>
            <p:nvPr/>
          </p:nvSpPr>
          <p:spPr bwMode="auto">
            <a:xfrm>
              <a:off x="6076950" y="3545019"/>
              <a:ext cx="82550" cy="95523"/>
            </a:xfrm>
            <a:custGeom>
              <a:avLst/>
              <a:gdLst/>
              <a:ahLst/>
              <a:cxnLst>
                <a:cxn ang="0">
                  <a:pos x="125" y="95"/>
                </a:cxn>
                <a:cxn ang="0">
                  <a:pos x="125" y="95"/>
                </a:cxn>
                <a:cxn ang="0">
                  <a:pos x="110" y="125"/>
                </a:cxn>
                <a:cxn ang="0">
                  <a:pos x="90" y="145"/>
                </a:cxn>
                <a:cxn ang="0">
                  <a:pos x="65" y="150"/>
                </a:cxn>
                <a:cxn ang="0">
                  <a:pos x="50" y="150"/>
                </a:cxn>
                <a:cxn ang="0">
                  <a:pos x="40" y="150"/>
                </a:cxn>
                <a:cxn ang="0">
                  <a:pos x="40" y="150"/>
                </a:cxn>
                <a:cxn ang="0">
                  <a:pos x="25" y="145"/>
                </a:cxn>
                <a:cxn ang="0">
                  <a:pos x="20" y="135"/>
                </a:cxn>
                <a:cxn ang="0">
                  <a:pos x="5" y="110"/>
                </a:cxn>
                <a:cxn ang="0">
                  <a:pos x="0" y="85"/>
                </a:cxn>
                <a:cxn ang="0">
                  <a:pos x="10" y="55"/>
                </a:cxn>
                <a:cxn ang="0">
                  <a:pos x="10" y="55"/>
                </a:cxn>
                <a:cxn ang="0">
                  <a:pos x="25" y="25"/>
                </a:cxn>
                <a:cxn ang="0">
                  <a:pos x="45" y="10"/>
                </a:cxn>
                <a:cxn ang="0">
                  <a:pos x="70" y="0"/>
                </a:cxn>
                <a:cxn ang="0">
                  <a:pos x="80" y="0"/>
                </a:cxn>
                <a:cxn ang="0">
                  <a:pos x="95" y="0"/>
                </a:cxn>
                <a:cxn ang="0">
                  <a:pos x="95" y="0"/>
                </a:cxn>
                <a:cxn ang="0">
                  <a:pos x="105" y="10"/>
                </a:cxn>
                <a:cxn ang="0">
                  <a:pos x="115" y="15"/>
                </a:cxn>
                <a:cxn ang="0">
                  <a:pos x="125" y="40"/>
                </a:cxn>
                <a:cxn ang="0">
                  <a:pos x="130" y="65"/>
                </a:cxn>
                <a:cxn ang="0">
                  <a:pos x="125" y="95"/>
                </a:cxn>
                <a:cxn ang="0">
                  <a:pos x="125" y="95"/>
                </a:cxn>
              </a:cxnLst>
              <a:rect l="0" t="0" r="r" b="b"/>
              <a:pathLst>
                <a:path w="130" h="150">
                  <a:moveTo>
                    <a:pt x="125" y="95"/>
                  </a:moveTo>
                  <a:lnTo>
                    <a:pt x="125" y="95"/>
                  </a:lnTo>
                  <a:lnTo>
                    <a:pt x="110" y="125"/>
                  </a:lnTo>
                  <a:lnTo>
                    <a:pt x="90" y="145"/>
                  </a:lnTo>
                  <a:lnTo>
                    <a:pt x="65" y="150"/>
                  </a:lnTo>
                  <a:lnTo>
                    <a:pt x="50" y="150"/>
                  </a:lnTo>
                  <a:lnTo>
                    <a:pt x="40" y="150"/>
                  </a:lnTo>
                  <a:lnTo>
                    <a:pt x="25" y="145"/>
                  </a:lnTo>
                  <a:lnTo>
                    <a:pt x="20" y="135"/>
                  </a:lnTo>
                  <a:lnTo>
                    <a:pt x="5" y="110"/>
                  </a:lnTo>
                  <a:lnTo>
                    <a:pt x="0" y="85"/>
                  </a:lnTo>
                  <a:lnTo>
                    <a:pt x="10" y="55"/>
                  </a:lnTo>
                  <a:lnTo>
                    <a:pt x="25" y="25"/>
                  </a:lnTo>
                  <a:lnTo>
                    <a:pt x="45" y="10"/>
                  </a:lnTo>
                  <a:lnTo>
                    <a:pt x="70" y="0"/>
                  </a:lnTo>
                  <a:lnTo>
                    <a:pt x="80" y="0"/>
                  </a:lnTo>
                  <a:lnTo>
                    <a:pt x="95" y="0"/>
                  </a:lnTo>
                  <a:lnTo>
                    <a:pt x="105" y="10"/>
                  </a:lnTo>
                  <a:lnTo>
                    <a:pt x="115" y="15"/>
                  </a:lnTo>
                  <a:lnTo>
                    <a:pt x="125" y="40"/>
                  </a:lnTo>
                  <a:lnTo>
                    <a:pt x="130" y="65"/>
                  </a:lnTo>
                  <a:lnTo>
                    <a:pt x="125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54" name="Freeform 180"/>
            <p:cNvSpPr>
              <a:spLocks/>
            </p:cNvSpPr>
            <p:nvPr/>
          </p:nvSpPr>
          <p:spPr bwMode="auto">
            <a:xfrm>
              <a:off x="6099175" y="3535467"/>
              <a:ext cx="28575" cy="38209"/>
            </a:xfrm>
            <a:custGeom>
              <a:avLst/>
              <a:gdLst/>
              <a:ahLst/>
              <a:cxnLst>
                <a:cxn ang="0">
                  <a:pos x="45" y="35"/>
                </a:cxn>
                <a:cxn ang="0">
                  <a:pos x="45" y="35"/>
                </a:cxn>
                <a:cxn ang="0">
                  <a:pos x="40" y="45"/>
                </a:cxn>
                <a:cxn ang="0">
                  <a:pos x="35" y="55"/>
                </a:cxn>
                <a:cxn ang="0">
                  <a:pos x="25" y="60"/>
                </a:cxn>
                <a:cxn ang="0">
                  <a:pos x="15" y="60"/>
                </a:cxn>
                <a:cxn ang="0">
                  <a:pos x="15" y="60"/>
                </a:cxn>
                <a:cxn ang="0">
                  <a:pos x="5" y="55"/>
                </a:cxn>
                <a:cxn ang="0">
                  <a:pos x="0" y="45"/>
                </a:cxn>
                <a:cxn ang="0">
                  <a:pos x="0" y="3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5" y="15"/>
                </a:cxn>
                <a:cxn ang="0">
                  <a:pos x="10" y="5"/>
                </a:cxn>
                <a:cxn ang="0">
                  <a:pos x="20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40" y="5"/>
                </a:cxn>
                <a:cxn ang="0">
                  <a:pos x="45" y="10"/>
                </a:cxn>
                <a:cxn ang="0">
                  <a:pos x="45" y="25"/>
                </a:cxn>
                <a:cxn ang="0">
                  <a:pos x="45" y="35"/>
                </a:cxn>
                <a:cxn ang="0">
                  <a:pos x="45" y="35"/>
                </a:cxn>
              </a:cxnLst>
              <a:rect l="0" t="0" r="r" b="b"/>
              <a:pathLst>
                <a:path w="45" h="60">
                  <a:moveTo>
                    <a:pt x="45" y="35"/>
                  </a:moveTo>
                  <a:lnTo>
                    <a:pt x="45" y="35"/>
                  </a:lnTo>
                  <a:lnTo>
                    <a:pt x="40" y="45"/>
                  </a:lnTo>
                  <a:lnTo>
                    <a:pt x="35" y="55"/>
                  </a:lnTo>
                  <a:lnTo>
                    <a:pt x="25" y="60"/>
                  </a:lnTo>
                  <a:lnTo>
                    <a:pt x="15" y="60"/>
                  </a:lnTo>
                  <a:lnTo>
                    <a:pt x="5" y="55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5" y="15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5"/>
                  </a:lnTo>
                  <a:lnTo>
                    <a:pt x="45" y="10"/>
                  </a:lnTo>
                  <a:lnTo>
                    <a:pt x="45" y="25"/>
                  </a:lnTo>
                  <a:lnTo>
                    <a:pt x="45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55" name="Freeform 179"/>
            <p:cNvSpPr>
              <a:spLocks/>
            </p:cNvSpPr>
            <p:nvPr/>
          </p:nvSpPr>
          <p:spPr bwMode="auto">
            <a:xfrm>
              <a:off x="6127750" y="3618254"/>
              <a:ext cx="19050" cy="1910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25" y="5"/>
                </a:cxn>
                <a:cxn ang="0">
                  <a:pos x="30" y="15"/>
                </a:cxn>
                <a:cxn ang="0">
                  <a:pos x="30" y="15"/>
                </a:cxn>
                <a:cxn ang="0">
                  <a:pos x="25" y="25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5" y="5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15" y="0"/>
                  </a:lnTo>
                  <a:lnTo>
                    <a:pt x="25" y="5"/>
                  </a:lnTo>
                  <a:lnTo>
                    <a:pt x="30" y="15"/>
                  </a:lnTo>
                  <a:lnTo>
                    <a:pt x="25" y="25"/>
                  </a:lnTo>
                  <a:lnTo>
                    <a:pt x="10" y="30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5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56" name="Freeform 178"/>
            <p:cNvSpPr>
              <a:spLocks/>
            </p:cNvSpPr>
            <p:nvPr/>
          </p:nvSpPr>
          <p:spPr bwMode="auto">
            <a:xfrm>
              <a:off x="5505450" y="3630990"/>
              <a:ext cx="222250" cy="13373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90" y="0"/>
                </a:cxn>
                <a:cxn ang="0">
                  <a:pos x="225" y="10"/>
                </a:cxn>
                <a:cxn ang="0">
                  <a:pos x="260" y="20"/>
                </a:cxn>
                <a:cxn ang="0">
                  <a:pos x="285" y="35"/>
                </a:cxn>
                <a:cxn ang="0">
                  <a:pos x="310" y="50"/>
                </a:cxn>
                <a:cxn ang="0">
                  <a:pos x="330" y="70"/>
                </a:cxn>
                <a:cxn ang="0">
                  <a:pos x="345" y="90"/>
                </a:cxn>
                <a:cxn ang="0">
                  <a:pos x="350" y="110"/>
                </a:cxn>
                <a:cxn ang="0">
                  <a:pos x="350" y="130"/>
                </a:cxn>
                <a:cxn ang="0">
                  <a:pos x="350" y="130"/>
                </a:cxn>
                <a:cxn ang="0">
                  <a:pos x="345" y="150"/>
                </a:cxn>
                <a:cxn ang="0">
                  <a:pos x="330" y="170"/>
                </a:cxn>
                <a:cxn ang="0">
                  <a:pos x="315" y="185"/>
                </a:cxn>
                <a:cxn ang="0">
                  <a:pos x="290" y="195"/>
                </a:cxn>
                <a:cxn ang="0">
                  <a:pos x="260" y="205"/>
                </a:cxn>
                <a:cxn ang="0">
                  <a:pos x="230" y="210"/>
                </a:cxn>
                <a:cxn ang="0">
                  <a:pos x="195" y="210"/>
                </a:cxn>
                <a:cxn ang="0">
                  <a:pos x="160" y="210"/>
                </a:cxn>
                <a:cxn ang="0">
                  <a:pos x="160" y="210"/>
                </a:cxn>
                <a:cxn ang="0">
                  <a:pos x="125" y="200"/>
                </a:cxn>
                <a:cxn ang="0">
                  <a:pos x="95" y="190"/>
                </a:cxn>
                <a:cxn ang="0">
                  <a:pos x="65" y="175"/>
                </a:cxn>
                <a:cxn ang="0">
                  <a:pos x="40" y="160"/>
                </a:cxn>
                <a:cxn ang="0">
                  <a:pos x="20" y="140"/>
                </a:cxn>
                <a:cxn ang="0">
                  <a:pos x="5" y="120"/>
                </a:cxn>
                <a:cxn ang="0">
                  <a:pos x="0" y="100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5" y="60"/>
                </a:cxn>
                <a:cxn ang="0">
                  <a:pos x="20" y="40"/>
                </a:cxn>
                <a:cxn ang="0">
                  <a:pos x="40" y="25"/>
                </a:cxn>
                <a:cxn ang="0">
                  <a:pos x="60" y="15"/>
                </a:cxn>
                <a:cxn ang="0">
                  <a:pos x="90" y="5"/>
                </a:cxn>
                <a:cxn ang="0">
                  <a:pos x="120" y="0"/>
                </a:cxn>
                <a:cxn ang="0">
                  <a:pos x="155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350" h="210">
                  <a:moveTo>
                    <a:pt x="190" y="0"/>
                  </a:moveTo>
                  <a:lnTo>
                    <a:pt x="190" y="0"/>
                  </a:lnTo>
                  <a:lnTo>
                    <a:pt x="225" y="10"/>
                  </a:lnTo>
                  <a:lnTo>
                    <a:pt x="260" y="20"/>
                  </a:lnTo>
                  <a:lnTo>
                    <a:pt x="285" y="35"/>
                  </a:lnTo>
                  <a:lnTo>
                    <a:pt x="310" y="50"/>
                  </a:lnTo>
                  <a:lnTo>
                    <a:pt x="330" y="70"/>
                  </a:lnTo>
                  <a:lnTo>
                    <a:pt x="345" y="90"/>
                  </a:lnTo>
                  <a:lnTo>
                    <a:pt x="350" y="110"/>
                  </a:lnTo>
                  <a:lnTo>
                    <a:pt x="350" y="130"/>
                  </a:lnTo>
                  <a:lnTo>
                    <a:pt x="345" y="150"/>
                  </a:lnTo>
                  <a:lnTo>
                    <a:pt x="330" y="170"/>
                  </a:lnTo>
                  <a:lnTo>
                    <a:pt x="315" y="185"/>
                  </a:lnTo>
                  <a:lnTo>
                    <a:pt x="290" y="195"/>
                  </a:lnTo>
                  <a:lnTo>
                    <a:pt x="260" y="205"/>
                  </a:lnTo>
                  <a:lnTo>
                    <a:pt x="230" y="210"/>
                  </a:lnTo>
                  <a:lnTo>
                    <a:pt x="195" y="210"/>
                  </a:lnTo>
                  <a:lnTo>
                    <a:pt x="160" y="210"/>
                  </a:lnTo>
                  <a:lnTo>
                    <a:pt x="125" y="200"/>
                  </a:lnTo>
                  <a:lnTo>
                    <a:pt x="95" y="190"/>
                  </a:lnTo>
                  <a:lnTo>
                    <a:pt x="65" y="175"/>
                  </a:lnTo>
                  <a:lnTo>
                    <a:pt x="40" y="160"/>
                  </a:lnTo>
                  <a:lnTo>
                    <a:pt x="20" y="140"/>
                  </a:lnTo>
                  <a:lnTo>
                    <a:pt x="5" y="120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5" y="60"/>
                  </a:lnTo>
                  <a:lnTo>
                    <a:pt x="20" y="40"/>
                  </a:lnTo>
                  <a:lnTo>
                    <a:pt x="40" y="25"/>
                  </a:lnTo>
                  <a:lnTo>
                    <a:pt x="60" y="15"/>
                  </a:lnTo>
                  <a:lnTo>
                    <a:pt x="90" y="5"/>
                  </a:lnTo>
                  <a:lnTo>
                    <a:pt x="120" y="0"/>
                  </a:lnTo>
                  <a:lnTo>
                    <a:pt x="155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7F719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57" name="Freeform 177"/>
            <p:cNvSpPr>
              <a:spLocks/>
            </p:cNvSpPr>
            <p:nvPr/>
          </p:nvSpPr>
          <p:spPr bwMode="auto">
            <a:xfrm>
              <a:off x="5508625" y="3630990"/>
              <a:ext cx="215900" cy="130548"/>
            </a:xfrm>
            <a:custGeom>
              <a:avLst/>
              <a:gdLst/>
              <a:ahLst/>
              <a:cxnLst>
                <a:cxn ang="0">
                  <a:pos x="185" y="5"/>
                </a:cxn>
                <a:cxn ang="0">
                  <a:pos x="185" y="5"/>
                </a:cxn>
                <a:cxn ang="0">
                  <a:pos x="220" y="10"/>
                </a:cxn>
                <a:cxn ang="0">
                  <a:pos x="250" y="20"/>
                </a:cxn>
                <a:cxn ang="0">
                  <a:pos x="280" y="35"/>
                </a:cxn>
                <a:cxn ang="0">
                  <a:pos x="300" y="50"/>
                </a:cxn>
                <a:cxn ang="0">
                  <a:pos x="320" y="70"/>
                </a:cxn>
                <a:cxn ang="0">
                  <a:pos x="335" y="90"/>
                </a:cxn>
                <a:cxn ang="0">
                  <a:pos x="340" y="110"/>
                </a:cxn>
                <a:cxn ang="0">
                  <a:pos x="340" y="130"/>
                </a:cxn>
                <a:cxn ang="0">
                  <a:pos x="340" y="130"/>
                </a:cxn>
                <a:cxn ang="0">
                  <a:pos x="335" y="150"/>
                </a:cxn>
                <a:cxn ang="0">
                  <a:pos x="325" y="165"/>
                </a:cxn>
                <a:cxn ang="0">
                  <a:pos x="305" y="180"/>
                </a:cxn>
                <a:cxn ang="0">
                  <a:pos x="280" y="190"/>
                </a:cxn>
                <a:cxn ang="0">
                  <a:pos x="255" y="200"/>
                </a:cxn>
                <a:cxn ang="0">
                  <a:pos x="225" y="205"/>
                </a:cxn>
                <a:cxn ang="0">
                  <a:pos x="190" y="205"/>
                </a:cxn>
                <a:cxn ang="0">
                  <a:pos x="155" y="205"/>
                </a:cxn>
                <a:cxn ang="0">
                  <a:pos x="155" y="205"/>
                </a:cxn>
                <a:cxn ang="0">
                  <a:pos x="120" y="195"/>
                </a:cxn>
                <a:cxn ang="0">
                  <a:pos x="90" y="185"/>
                </a:cxn>
                <a:cxn ang="0">
                  <a:pos x="65" y="175"/>
                </a:cxn>
                <a:cxn ang="0">
                  <a:pos x="40" y="155"/>
                </a:cxn>
                <a:cxn ang="0">
                  <a:pos x="20" y="140"/>
                </a:cxn>
                <a:cxn ang="0">
                  <a:pos x="5" y="120"/>
                </a:cxn>
                <a:cxn ang="0">
                  <a:pos x="0" y="100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5" y="60"/>
                </a:cxn>
                <a:cxn ang="0">
                  <a:pos x="20" y="40"/>
                </a:cxn>
                <a:cxn ang="0">
                  <a:pos x="35" y="25"/>
                </a:cxn>
                <a:cxn ang="0">
                  <a:pos x="60" y="15"/>
                </a:cxn>
                <a:cxn ang="0">
                  <a:pos x="85" y="5"/>
                </a:cxn>
                <a:cxn ang="0">
                  <a:pos x="120" y="0"/>
                </a:cxn>
                <a:cxn ang="0">
                  <a:pos x="150" y="0"/>
                </a:cxn>
                <a:cxn ang="0">
                  <a:pos x="185" y="5"/>
                </a:cxn>
                <a:cxn ang="0">
                  <a:pos x="185" y="5"/>
                </a:cxn>
              </a:cxnLst>
              <a:rect l="0" t="0" r="r" b="b"/>
              <a:pathLst>
                <a:path w="340" h="205">
                  <a:moveTo>
                    <a:pt x="185" y="5"/>
                  </a:moveTo>
                  <a:lnTo>
                    <a:pt x="185" y="5"/>
                  </a:lnTo>
                  <a:lnTo>
                    <a:pt x="220" y="10"/>
                  </a:lnTo>
                  <a:lnTo>
                    <a:pt x="250" y="20"/>
                  </a:lnTo>
                  <a:lnTo>
                    <a:pt x="280" y="35"/>
                  </a:lnTo>
                  <a:lnTo>
                    <a:pt x="300" y="50"/>
                  </a:lnTo>
                  <a:lnTo>
                    <a:pt x="320" y="70"/>
                  </a:lnTo>
                  <a:lnTo>
                    <a:pt x="335" y="90"/>
                  </a:lnTo>
                  <a:lnTo>
                    <a:pt x="340" y="110"/>
                  </a:lnTo>
                  <a:lnTo>
                    <a:pt x="340" y="130"/>
                  </a:lnTo>
                  <a:lnTo>
                    <a:pt x="335" y="150"/>
                  </a:lnTo>
                  <a:lnTo>
                    <a:pt x="325" y="165"/>
                  </a:lnTo>
                  <a:lnTo>
                    <a:pt x="305" y="180"/>
                  </a:lnTo>
                  <a:lnTo>
                    <a:pt x="280" y="190"/>
                  </a:lnTo>
                  <a:lnTo>
                    <a:pt x="255" y="200"/>
                  </a:lnTo>
                  <a:lnTo>
                    <a:pt x="225" y="205"/>
                  </a:lnTo>
                  <a:lnTo>
                    <a:pt x="190" y="205"/>
                  </a:lnTo>
                  <a:lnTo>
                    <a:pt x="155" y="205"/>
                  </a:lnTo>
                  <a:lnTo>
                    <a:pt x="120" y="195"/>
                  </a:lnTo>
                  <a:lnTo>
                    <a:pt x="90" y="185"/>
                  </a:lnTo>
                  <a:lnTo>
                    <a:pt x="65" y="175"/>
                  </a:lnTo>
                  <a:lnTo>
                    <a:pt x="40" y="155"/>
                  </a:lnTo>
                  <a:lnTo>
                    <a:pt x="20" y="140"/>
                  </a:lnTo>
                  <a:lnTo>
                    <a:pt x="5" y="120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5" y="60"/>
                  </a:lnTo>
                  <a:lnTo>
                    <a:pt x="20" y="40"/>
                  </a:lnTo>
                  <a:lnTo>
                    <a:pt x="35" y="25"/>
                  </a:lnTo>
                  <a:lnTo>
                    <a:pt x="60" y="15"/>
                  </a:lnTo>
                  <a:lnTo>
                    <a:pt x="85" y="5"/>
                  </a:lnTo>
                  <a:lnTo>
                    <a:pt x="120" y="0"/>
                  </a:lnTo>
                  <a:lnTo>
                    <a:pt x="150" y="0"/>
                  </a:lnTo>
                  <a:lnTo>
                    <a:pt x="185" y="5"/>
                  </a:lnTo>
                  <a:close/>
                </a:path>
              </a:pathLst>
            </a:custGeom>
            <a:solidFill>
              <a:srgbClr val="F7F4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58" name="Freeform 176"/>
            <p:cNvSpPr>
              <a:spLocks/>
            </p:cNvSpPr>
            <p:nvPr/>
          </p:nvSpPr>
          <p:spPr bwMode="auto">
            <a:xfrm>
              <a:off x="5511800" y="3630990"/>
              <a:ext cx="209550" cy="130548"/>
            </a:xfrm>
            <a:custGeom>
              <a:avLst/>
              <a:gdLst/>
              <a:ahLst/>
              <a:cxnLst>
                <a:cxn ang="0">
                  <a:pos x="180" y="5"/>
                </a:cxn>
                <a:cxn ang="0">
                  <a:pos x="180" y="5"/>
                </a:cxn>
                <a:cxn ang="0">
                  <a:pos x="215" y="10"/>
                </a:cxn>
                <a:cxn ang="0">
                  <a:pos x="245" y="20"/>
                </a:cxn>
                <a:cxn ang="0">
                  <a:pos x="270" y="35"/>
                </a:cxn>
                <a:cxn ang="0">
                  <a:pos x="295" y="50"/>
                </a:cxn>
                <a:cxn ang="0">
                  <a:pos x="310" y="70"/>
                </a:cxn>
                <a:cxn ang="0">
                  <a:pos x="325" y="85"/>
                </a:cxn>
                <a:cxn ang="0">
                  <a:pos x="330" y="105"/>
                </a:cxn>
                <a:cxn ang="0">
                  <a:pos x="330" y="125"/>
                </a:cxn>
                <a:cxn ang="0">
                  <a:pos x="330" y="125"/>
                </a:cxn>
                <a:cxn ang="0">
                  <a:pos x="325" y="145"/>
                </a:cxn>
                <a:cxn ang="0">
                  <a:pos x="315" y="165"/>
                </a:cxn>
                <a:cxn ang="0">
                  <a:pos x="295" y="175"/>
                </a:cxn>
                <a:cxn ang="0">
                  <a:pos x="275" y="190"/>
                </a:cxn>
                <a:cxn ang="0">
                  <a:pos x="245" y="195"/>
                </a:cxn>
                <a:cxn ang="0">
                  <a:pos x="215" y="200"/>
                </a:cxn>
                <a:cxn ang="0">
                  <a:pos x="185" y="205"/>
                </a:cxn>
                <a:cxn ang="0">
                  <a:pos x="150" y="200"/>
                </a:cxn>
                <a:cxn ang="0">
                  <a:pos x="150" y="200"/>
                </a:cxn>
                <a:cxn ang="0">
                  <a:pos x="120" y="195"/>
                </a:cxn>
                <a:cxn ang="0">
                  <a:pos x="90" y="180"/>
                </a:cxn>
                <a:cxn ang="0">
                  <a:pos x="60" y="170"/>
                </a:cxn>
                <a:cxn ang="0">
                  <a:pos x="40" y="155"/>
                </a:cxn>
                <a:cxn ang="0">
                  <a:pos x="20" y="135"/>
                </a:cxn>
                <a:cxn ang="0">
                  <a:pos x="5" y="120"/>
                </a:cxn>
                <a:cxn ang="0">
                  <a:pos x="0" y="100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5" y="60"/>
                </a:cxn>
                <a:cxn ang="0">
                  <a:pos x="20" y="40"/>
                </a:cxn>
                <a:cxn ang="0">
                  <a:pos x="35" y="30"/>
                </a:cxn>
                <a:cxn ang="0">
                  <a:pos x="60" y="15"/>
                </a:cxn>
                <a:cxn ang="0">
                  <a:pos x="85" y="10"/>
                </a:cxn>
                <a:cxn ang="0">
                  <a:pos x="115" y="5"/>
                </a:cxn>
                <a:cxn ang="0">
                  <a:pos x="145" y="0"/>
                </a:cxn>
                <a:cxn ang="0">
                  <a:pos x="180" y="5"/>
                </a:cxn>
                <a:cxn ang="0">
                  <a:pos x="180" y="5"/>
                </a:cxn>
              </a:cxnLst>
              <a:rect l="0" t="0" r="r" b="b"/>
              <a:pathLst>
                <a:path w="330" h="205">
                  <a:moveTo>
                    <a:pt x="180" y="5"/>
                  </a:moveTo>
                  <a:lnTo>
                    <a:pt x="180" y="5"/>
                  </a:lnTo>
                  <a:lnTo>
                    <a:pt x="215" y="10"/>
                  </a:lnTo>
                  <a:lnTo>
                    <a:pt x="245" y="20"/>
                  </a:lnTo>
                  <a:lnTo>
                    <a:pt x="270" y="35"/>
                  </a:lnTo>
                  <a:lnTo>
                    <a:pt x="295" y="50"/>
                  </a:lnTo>
                  <a:lnTo>
                    <a:pt x="310" y="70"/>
                  </a:lnTo>
                  <a:lnTo>
                    <a:pt x="325" y="85"/>
                  </a:lnTo>
                  <a:lnTo>
                    <a:pt x="330" y="105"/>
                  </a:lnTo>
                  <a:lnTo>
                    <a:pt x="330" y="125"/>
                  </a:lnTo>
                  <a:lnTo>
                    <a:pt x="325" y="145"/>
                  </a:lnTo>
                  <a:lnTo>
                    <a:pt x="315" y="165"/>
                  </a:lnTo>
                  <a:lnTo>
                    <a:pt x="295" y="175"/>
                  </a:lnTo>
                  <a:lnTo>
                    <a:pt x="275" y="190"/>
                  </a:lnTo>
                  <a:lnTo>
                    <a:pt x="245" y="195"/>
                  </a:lnTo>
                  <a:lnTo>
                    <a:pt x="215" y="200"/>
                  </a:lnTo>
                  <a:lnTo>
                    <a:pt x="185" y="205"/>
                  </a:lnTo>
                  <a:lnTo>
                    <a:pt x="150" y="200"/>
                  </a:lnTo>
                  <a:lnTo>
                    <a:pt x="120" y="195"/>
                  </a:lnTo>
                  <a:lnTo>
                    <a:pt x="90" y="180"/>
                  </a:lnTo>
                  <a:lnTo>
                    <a:pt x="60" y="170"/>
                  </a:lnTo>
                  <a:lnTo>
                    <a:pt x="40" y="155"/>
                  </a:lnTo>
                  <a:lnTo>
                    <a:pt x="20" y="135"/>
                  </a:lnTo>
                  <a:lnTo>
                    <a:pt x="5" y="120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5" y="60"/>
                  </a:lnTo>
                  <a:lnTo>
                    <a:pt x="20" y="40"/>
                  </a:lnTo>
                  <a:lnTo>
                    <a:pt x="35" y="30"/>
                  </a:lnTo>
                  <a:lnTo>
                    <a:pt x="60" y="15"/>
                  </a:lnTo>
                  <a:lnTo>
                    <a:pt x="85" y="10"/>
                  </a:lnTo>
                  <a:lnTo>
                    <a:pt x="115" y="5"/>
                  </a:lnTo>
                  <a:lnTo>
                    <a:pt x="145" y="0"/>
                  </a:lnTo>
                  <a:lnTo>
                    <a:pt x="180" y="5"/>
                  </a:lnTo>
                  <a:close/>
                </a:path>
              </a:pathLst>
            </a:custGeom>
            <a:solidFill>
              <a:srgbClr val="F7F4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59" name="Freeform 175"/>
            <p:cNvSpPr>
              <a:spLocks/>
            </p:cNvSpPr>
            <p:nvPr/>
          </p:nvSpPr>
          <p:spPr bwMode="auto">
            <a:xfrm>
              <a:off x="5514975" y="3634174"/>
              <a:ext cx="203200" cy="124180"/>
            </a:xfrm>
            <a:custGeom>
              <a:avLst/>
              <a:gdLst/>
              <a:ahLst/>
              <a:cxnLst>
                <a:cxn ang="0">
                  <a:pos x="175" y="0"/>
                </a:cxn>
                <a:cxn ang="0">
                  <a:pos x="175" y="0"/>
                </a:cxn>
                <a:cxn ang="0">
                  <a:pos x="205" y="10"/>
                </a:cxn>
                <a:cxn ang="0">
                  <a:pos x="235" y="20"/>
                </a:cxn>
                <a:cxn ang="0">
                  <a:pos x="265" y="30"/>
                </a:cxn>
                <a:cxn ang="0">
                  <a:pos x="285" y="45"/>
                </a:cxn>
                <a:cxn ang="0">
                  <a:pos x="300" y="65"/>
                </a:cxn>
                <a:cxn ang="0">
                  <a:pos x="315" y="80"/>
                </a:cxn>
                <a:cxn ang="0">
                  <a:pos x="320" y="100"/>
                </a:cxn>
                <a:cxn ang="0">
                  <a:pos x="320" y="120"/>
                </a:cxn>
                <a:cxn ang="0">
                  <a:pos x="320" y="120"/>
                </a:cxn>
                <a:cxn ang="0">
                  <a:pos x="315" y="140"/>
                </a:cxn>
                <a:cxn ang="0">
                  <a:pos x="305" y="155"/>
                </a:cxn>
                <a:cxn ang="0">
                  <a:pos x="285" y="170"/>
                </a:cxn>
                <a:cxn ang="0">
                  <a:pos x="265" y="180"/>
                </a:cxn>
                <a:cxn ang="0">
                  <a:pos x="240" y="185"/>
                </a:cxn>
                <a:cxn ang="0">
                  <a:pos x="210" y="190"/>
                </a:cxn>
                <a:cxn ang="0">
                  <a:pos x="180" y="195"/>
                </a:cxn>
                <a:cxn ang="0">
                  <a:pos x="145" y="190"/>
                </a:cxn>
                <a:cxn ang="0">
                  <a:pos x="145" y="190"/>
                </a:cxn>
                <a:cxn ang="0">
                  <a:pos x="115" y="185"/>
                </a:cxn>
                <a:cxn ang="0">
                  <a:pos x="85" y="175"/>
                </a:cxn>
                <a:cxn ang="0">
                  <a:pos x="60" y="160"/>
                </a:cxn>
                <a:cxn ang="0">
                  <a:pos x="35" y="145"/>
                </a:cxn>
                <a:cxn ang="0">
                  <a:pos x="20" y="130"/>
                </a:cxn>
                <a:cxn ang="0">
                  <a:pos x="5" y="110"/>
                </a:cxn>
                <a:cxn ang="0">
                  <a:pos x="0" y="90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5" y="55"/>
                </a:cxn>
                <a:cxn ang="0">
                  <a:pos x="20" y="35"/>
                </a:cxn>
                <a:cxn ang="0">
                  <a:pos x="35" y="25"/>
                </a:cxn>
                <a:cxn ang="0">
                  <a:pos x="55" y="10"/>
                </a:cxn>
                <a:cxn ang="0">
                  <a:pos x="80" y="5"/>
                </a:cxn>
                <a:cxn ang="0">
                  <a:pos x="110" y="0"/>
                </a:cxn>
                <a:cxn ang="0">
                  <a:pos x="140" y="0"/>
                </a:cxn>
                <a:cxn ang="0">
                  <a:pos x="175" y="0"/>
                </a:cxn>
                <a:cxn ang="0">
                  <a:pos x="175" y="0"/>
                </a:cxn>
              </a:cxnLst>
              <a:rect l="0" t="0" r="r" b="b"/>
              <a:pathLst>
                <a:path w="320" h="195">
                  <a:moveTo>
                    <a:pt x="175" y="0"/>
                  </a:moveTo>
                  <a:lnTo>
                    <a:pt x="175" y="0"/>
                  </a:lnTo>
                  <a:lnTo>
                    <a:pt x="205" y="10"/>
                  </a:lnTo>
                  <a:lnTo>
                    <a:pt x="235" y="20"/>
                  </a:lnTo>
                  <a:lnTo>
                    <a:pt x="265" y="30"/>
                  </a:lnTo>
                  <a:lnTo>
                    <a:pt x="285" y="45"/>
                  </a:lnTo>
                  <a:lnTo>
                    <a:pt x="300" y="65"/>
                  </a:lnTo>
                  <a:lnTo>
                    <a:pt x="315" y="80"/>
                  </a:lnTo>
                  <a:lnTo>
                    <a:pt x="320" y="100"/>
                  </a:lnTo>
                  <a:lnTo>
                    <a:pt x="320" y="120"/>
                  </a:lnTo>
                  <a:lnTo>
                    <a:pt x="315" y="140"/>
                  </a:lnTo>
                  <a:lnTo>
                    <a:pt x="305" y="155"/>
                  </a:lnTo>
                  <a:lnTo>
                    <a:pt x="285" y="170"/>
                  </a:lnTo>
                  <a:lnTo>
                    <a:pt x="265" y="180"/>
                  </a:lnTo>
                  <a:lnTo>
                    <a:pt x="240" y="185"/>
                  </a:lnTo>
                  <a:lnTo>
                    <a:pt x="210" y="190"/>
                  </a:lnTo>
                  <a:lnTo>
                    <a:pt x="180" y="195"/>
                  </a:lnTo>
                  <a:lnTo>
                    <a:pt x="145" y="190"/>
                  </a:lnTo>
                  <a:lnTo>
                    <a:pt x="115" y="185"/>
                  </a:lnTo>
                  <a:lnTo>
                    <a:pt x="85" y="175"/>
                  </a:lnTo>
                  <a:lnTo>
                    <a:pt x="60" y="160"/>
                  </a:lnTo>
                  <a:lnTo>
                    <a:pt x="35" y="145"/>
                  </a:lnTo>
                  <a:lnTo>
                    <a:pt x="20" y="130"/>
                  </a:lnTo>
                  <a:lnTo>
                    <a:pt x="5" y="110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5" y="55"/>
                  </a:lnTo>
                  <a:lnTo>
                    <a:pt x="20" y="35"/>
                  </a:lnTo>
                  <a:lnTo>
                    <a:pt x="35" y="25"/>
                  </a:lnTo>
                  <a:lnTo>
                    <a:pt x="55" y="10"/>
                  </a:lnTo>
                  <a:lnTo>
                    <a:pt x="80" y="5"/>
                  </a:lnTo>
                  <a:lnTo>
                    <a:pt x="110" y="0"/>
                  </a:lnTo>
                  <a:lnTo>
                    <a:pt x="140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F7F2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60" name="Freeform 174"/>
            <p:cNvSpPr>
              <a:spLocks/>
            </p:cNvSpPr>
            <p:nvPr/>
          </p:nvSpPr>
          <p:spPr bwMode="auto">
            <a:xfrm>
              <a:off x="5518150" y="3634174"/>
              <a:ext cx="196850" cy="120996"/>
            </a:xfrm>
            <a:custGeom>
              <a:avLst/>
              <a:gdLst/>
              <a:ahLst/>
              <a:cxnLst>
                <a:cxn ang="0">
                  <a:pos x="170" y="5"/>
                </a:cxn>
                <a:cxn ang="0">
                  <a:pos x="170" y="5"/>
                </a:cxn>
                <a:cxn ang="0">
                  <a:pos x="200" y="10"/>
                </a:cxn>
                <a:cxn ang="0">
                  <a:pos x="230" y="20"/>
                </a:cxn>
                <a:cxn ang="0">
                  <a:pos x="255" y="30"/>
                </a:cxn>
                <a:cxn ang="0">
                  <a:pos x="275" y="45"/>
                </a:cxn>
                <a:cxn ang="0">
                  <a:pos x="295" y="65"/>
                </a:cxn>
                <a:cxn ang="0">
                  <a:pos x="305" y="80"/>
                </a:cxn>
                <a:cxn ang="0">
                  <a:pos x="310" y="100"/>
                </a:cxn>
                <a:cxn ang="0">
                  <a:pos x="310" y="115"/>
                </a:cxn>
                <a:cxn ang="0">
                  <a:pos x="310" y="115"/>
                </a:cxn>
                <a:cxn ang="0">
                  <a:pos x="305" y="135"/>
                </a:cxn>
                <a:cxn ang="0">
                  <a:pos x="295" y="150"/>
                </a:cxn>
                <a:cxn ang="0">
                  <a:pos x="280" y="165"/>
                </a:cxn>
                <a:cxn ang="0">
                  <a:pos x="255" y="175"/>
                </a:cxn>
                <a:cxn ang="0">
                  <a:pos x="230" y="185"/>
                </a:cxn>
                <a:cxn ang="0">
                  <a:pos x="205" y="185"/>
                </a:cxn>
                <a:cxn ang="0">
                  <a:pos x="175" y="190"/>
                </a:cxn>
                <a:cxn ang="0">
                  <a:pos x="145" y="185"/>
                </a:cxn>
                <a:cxn ang="0">
                  <a:pos x="145" y="185"/>
                </a:cxn>
                <a:cxn ang="0">
                  <a:pos x="110" y="180"/>
                </a:cxn>
                <a:cxn ang="0">
                  <a:pos x="85" y="170"/>
                </a:cxn>
                <a:cxn ang="0">
                  <a:pos x="60" y="155"/>
                </a:cxn>
                <a:cxn ang="0">
                  <a:pos x="35" y="145"/>
                </a:cxn>
                <a:cxn ang="0">
                  <a:pos x="20" y="125"/>
                </a:cxn>
                <a:cxn ang="0">
                  <a:pos x="5" y="110"/>
                </a:cxn>
                <a:cxn ang="0">
                  <a:pos x="0" y="90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5" y="55"/>
                </a:cxn>
                <a:cxn ang="0">
                  <a:pos x="15" y="40"/>
                </a:cxn>
                <a:cxn ang="0">
                  <a:pos x="35" y="25"/>
                </a:cxn>
                <a:cxn ang="0">
                  <a:pos x="55" y="15"/>
                </a:cxn>
                <a:cxn ang="0">
                  <a:pos x="80" y="5"/>
                </a:cxn>
                <a:cxn ang="0">
                  <a:pos x="110" y="0"/>
                </a:cxn>
                <a:cxn ang="0">
                  <a:pos x="140" y="0"/>
                </a:cxn>
                <a:cxn ang="0">
                  <a:pos x="170" y="5"/>
                </a:cxn>
                <a:cxn ang="0">
                  <a:pos x="170" y="5"/>
                </a:cxn>
              </a:cxnLst>
              <a:rect l="0" t="0" r="r" b="b"/>
              <a:pathLst>
                <a:path w="310" h="190">
                  <a:moveTo>
                    <a:pt x="170" y="5"/>
                  </a:moveTo>
                  <a:lnTo>
                    <a:pt x="170" y="5"/>
                  </a:lnTo>
                  <a:lnTo>
                    <a:pt x="200" y="10"/>
                  </a:lnTo>
                  <a:lnTo>
                    <a:pt x="230" y="20"/>
                  </a:lnTo>
                  <a:lnTo>
                    <a:pt x="255" y="30"/>
                  </a:lnTo>
                  <a:lnTo>
                    <a:pt x="275" y="45"/>
                  </a:lnTo>
                  <a:lnTo>
                    <a:pt x="295" y="65"/>
                  </a:lnTo>
                  <a:lnTo>
                    <a:pt x="305" y="80"/>
                  </a:lnTo>
                  <a:lnTo>
                    <a:pt x="310" y="100"/>
                  </a:lnTo>
                  <a:lnTo>
                    <a:pt x="310" y="115"/>
                  </a:lnTo>
                  <a:lnTo>
                    <a:pt x="305" y="135"/>
                  </a:lnTo>
                  <a:lnTo>
                    <a:pt x="295" y="150"/>
                  </a:lnTo>
                  <a:lnTo>
                    <a:pt x="280" y="165"/>
                  </a:lnTo>
                  <a:lnTo>
                    <a:pt x="255" y="175"/>
                  </a:lnTo>
                  <a:lnTo>
                    <a:pt x="230" y="185"/>
                  </a:lnTo>
                  <a:lnTo>
                    <a:pt x="205" y="185"/>
                  </a:lnTo>
                  <a:lnTo>
                    <a:pt x="175" y="190"/>
                  </a:lnTo>
                  <a:lnTo>
                    <a:pt x="145" y="185"/>
                  </a:lnTo>
                  <a:lnTo>
                    <a:pt x="110" y="180"/>
                  </a:lnTo>
                  <a:lnTo>
                    <a:pt x="85" y="170"/>
                  </a:lnTo>
                  <a:lnTo>
                    <a:pt x="60" y="155"/>
                  </a:lnTo>
                  <a:lnTo>
                    <a:pt x="35" y="145"/>
                  </a:lnTo>
                  <a:lnTo>
                    <a:pt x="20" y="125"/>
                  </a:lnTo>
                  <a:lnTo>
                    <a:pt x="5" y="110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5" y="55"/>
                  </a:lnTo>
                  <a:lnTo>
                    <a:pt x="15" y="40"/>
                  </a:lnTo>
                  <a:lnTo>
                    <a:pt x="35" y="25"/>
                  </a:lnTo>
                  <a:lnTo>
                    <a:pt x="55" y="15"/>
                  </a:lnTo>
                  <a:lnTo>
                    <a:pt x="80" y="5"/>
                  </a:lnTo>
                  <a:lnTo>
                    <a:pt x="110" y="0"/>
                  </a:lnTo>
                  <a:lnTo>
                    <a:pt x="140" y="0"/>
                  </a:lnTo>
                  <a:lnTo>
                    <a:pt x="170" y="5"/>
                  </a:lnTo>
                  <a:close/>
                </a:path>
              </a:pathLst>
            </a:custGeom>
            <a:solidFill>
              <a:srgbClr val="F7F2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61" name="Freeform 173"/>
            <p:cNvSpPr>
              <a:spLocks/>
            </p:cNvSpPr>
            <p:nvPr/>
          </p:nvSpPr>
          <p:spPr bwMode="auto">
            <a:xfrm>
              <a:off x="5521325" y="3634174"/>
              <a:ext cx="190500" cy="117812"/>
            </a:xfrm>
            <a:custGeom>
              <a:avLst/>
              <a:gdLst/>
              <a:ahLst/>
              <a:cxnLst>
                <a:cxn ang="0">
                  <a:pos x="165" y="5"/>
                </a:cxn>
                <a:cxn ang="0">
                  <a:pos x="165" y="5"/>
                </a:cxn>
                <a:cxn ang="0">
                  <a:pos x="195" y="10"/>
                </a:cxn>
                <a:cxn ang="0">
                  <a:pos x="220" y="20"/>
                </a:cxn>
                <a:cxn ang="0">
                  <a:pos x="245" y="30"/>
                </a:cxn>
                <a:cxn ang="0">
                  <a:pos x="265" y="45"/>
                </a:cxn>
                <a:cxn ang="0">
                  <a:pos x="285" y="60"/>
                </a:cxn>
                <a:cxn ang="0">
                  <a:pos x="295" y="80"/>
                </a:cxn>
                <a:cxn ang="0">
                  <a:pos x="300" y="95"/>
                </a:cxn>
                <a:cxn ang="0">
                  <a:pos x="300" y="115"/>
                </a:cxn>
                <a:cxn ang="0">
                  <a:pos x="300" y="115"/>
                </a:cxn>
                <a:cxn ang="0">
                  <a:pos x="295" y="135"/>
                </a:cxn>
                <a:cxn ang="0">
                  <a:pos x="285" y="150"/>
                </a:cxn>
                <a:cxn ang="0">
                  <a:pos x="270" y="160"/>
                </a:cxn>
                <a:cxn ang="0">
                  <a:pos x="250" y="170"/>
                </a:cxn>
                <a:cxn ang="0">
                  <a:pos x="225" y="180"/>
                </a:cxn>
                <a:cxn ang="0">
                  <a:pos x="200" y="185"/>
                </a:cxn>
                <a:cxn ang="0">
                  <a:pos x="170" y="185"/>
                </a:cxn>
                <a:cxn ang="0">
                  <a:pos x="140" y="180"/>
                </a:cxn>
                <a:cxn ang="0">
                  <a:pos x="140" y="180"/>
                </a:cxn>
                <a:cxn ang="0">
                  <a:pos x="110" y="175"/>
                </a:cxn>
                <a:cxn ang="0">
                  <a:pos x="80" y="165"/>
                </a:cxn>
                <a:cxn ang="0">
                  <a:pos x="55" y="155"/>
                </a:cxn>
                <a:cxn ang="0">
                  <a:pos x="35" y="140"/>
                </a:cxn>
                <a:cxn ang="0">
                  <a:pos x="20" y="125"/>
                </a:cxn>
                <a:cxn ang="0">
                  <a:pos x="5" y="105"/>
                </a:cxn>
                <a:cxn ang="0">
                  <a:pos x="0" y="90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5" y="55"/>
                </a:cxn>
                <a:cxn ang="0">
                  <a:pos x="15" y="40"/>
                </a:cxn>
                <a:cxn ang="0">
                  <a:pos x="35" y="25"/>
                </a:cxn>
                <a:cxn ang="0">
                  <a:pos x="55" y="15"/>
                </a:cxn>
                <a:cxn ang="0">
                  <a:pos x="80" y="5"/>
                </a:cxn>
                <a:cxn ang="0">
                  <a:pos x="105" y="5"/>
                </a:cxn>
                <a:cxn ang="0">
                  <a:pos x="135" y="0"/>
                </a:cxn>
                <a:cxn ang="0">
                  <a:pos x="165" y="5"/>
                </a:cxn>
                <a:cxn ang="0">
                  <a:pos x="165" y="5"/>
                </a:cxn>
              </a:cxnLst>
              <a:rect l="0" t="0" r="r" b="b"/>
              <a:pathLst>
                <a:path w="300" h="185">
                  <a:moveTo>
                    <a:pt x="165" y="5"/>
                  </a:moveTo>
                  <a:lnTo>
                    <a:pt x="165" y="5"/>
                  </a:lnTo>
                  <a:lnTo>
                    <a:pt x="195" y="10"/>
                  </a:lnTo>
                  <a:lnTo>
                    <a:pt x="220" y="20"/>
                  </a:lnTo>
                  <a:lnTo>
                    <a:pt x="245" y="30"/>
                  </a:lnTo>
                  <a:lnTo>
                    <a:pt x="265" y="45"/>
                  </a:lnTo>
                  <a:lnTo>
                    <a:pt x="285" y="60"/>
                  </a:lnTo>
                  <a:lnTo>
                    <a:pt x="295" y="80"/>
                  </a:lnTo>
                  <a:lnTo>
                    <a:pt x="300" y="95"/>
                  </a:lnTo>
                  <a:lnTo>
                    <a:pt x="300" y="115"/>
                  </a:lnTo>
                  <a:lnTo>
                    <a:pt x="295" y="135"/>
                  </a:lnTo>
                  <a:lnTo>
                    <a:pt x="285" y="150"/>
                  </a:lnTo>
                  <a:lnTo>
                    <a:pt x="270" y="160"/>
                  </a:lnTo>
                  <a:lnTo>
                    <a:pt x="250" y="170"/>
                  </a:lnTo>
                  <a:lnTo>
                    <a:pt x="225" y="180"/>
                  </a:lnTo>
                  <a:lnTo>
                    <a:pt x="200" y="185"/>
                  </a:lnTo>
                  <a:lnTo>
                    <a:pt x="170" y="185"/>
                  </a:lnTo>
                  <a:lnTo>
                    <a:pt x="140" y="180"/>
                  </a:lnTo>
                  <a:lnTo>
                    <a:pt x="110" y="175"/>
                  </a:lnTo>
                  <a:lnTo>
                    <a:pt x="80" y="165"/>
                  </a:lnTo>
                  <a:lnTo>
                    <a:pt x="55" y="155"/>
                  </a:lnTo>
                  <a:lnTo>
                    <a:pt x="35" y="140"/>
                  </a:lnTo>
                  <a:lnTo>
                    <a:pt x="20" y="125"/>
                  </a:lnTo>
                  <a:lnTo>
                    <a:pt x="5" y="105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5" y="55"/>
                  </a:lnTo>
                  <a:lnTo>
                    <a:pt x="15" y="40"/>
                  </a:lnTo>
                  <a:lnTo>
                    <a:pt x="35" y="25"/>
                  </a:lnTo>
                  <a:lnTo>
                    <a:pt x="55" y="15"/>
                  </a:lnTo>
                  <a:lnTo>
                    <a:pt x="80" y="5"/>
                  </a:lnTo>
                  <a:lnTo>
                    <a:pt x="105" y="5"/>
                  </a:lnTo>
                  <a:lnTo>
                    <a:pt x="135" y="0"/>
                  </a:lnTo>
                  <a:lnTo>
                    <a:pt x="165" y="5"/>
                  </a:lnTo>
                  <a:close/>
                </a:path>
              </a:pathLst>
            </a:custGeom>
            <a:solidFill>
              <a:srgbClr val="F7EF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62" name="Freeform 172"/>
            <p:cNvSpPr>
              <a:spLocks/>
            </p:cNvSpPr>
            <p:nvPr/>
          </p:nvSpPr>
          <p:spPr bwMode="auto">
            <a:xfrm>
              <a:off x="5524500" y="3637358"/>
              <a:ext cx="184150" cy="111443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60" y="0"/>
                </a:cxn>
                <a:cxn ang="0">
                  <a:pos x="190" y="5"/>
                </a:cxn>
                <a:cxn ang="0">
                  <a:pos x="215" y="15"/>
                </a:cxn>
                <a:cxn ang="0">
                  <a:pos x="240" y="30"/>
                </a:cxn>
                <a:cxn ang="0">
                  <a:pos x="260" y="40"/>
                </a:cxn>
                <a:cxn ang="0">
                  <a:pos x="275" y="55"/>
                </a:cxn>
                <a:cxn ang="0">
                  <a:pos x="285" y="75"/>
                </a:cxn>
                <a:cxn ang="0">
                  <a:pos x="290" y="90"/>
                </a:cxn>
                <a:cxn ang="0">
                  <a:pos x="290" y="110"/>
                </a:cxn>
                <a:cxn ang="0">
                  <a:pos x="290" y="110"/>
                </a:cxn>
                <a:cxn ang="0">
                  <a:pos x="285" y="125"/>
                </a:cxn>
                <a:cxn ang="0">
                  <a:pos x="275" y="140"/>
                </a:cxn>
                <a:cxn ang="0">
                  <a:pos x="260" y="150"/>
                </a:cxn>
                <a:cxn ang="0">
                  <a:pos x="240" y="160"/>
                </a:cxn>
                <a:cxn ang="0">
                  <a:pos x="215" y="170"/>
                </a:cxn>
                <a:cxn ang="0">
                  <a:pos x="190" y="175"/>
                </a:cxn>
                <a:cxn ang="0">
                  <a:pos x="165" y="175"/>
                </a:cxn>
                <a:cxn ang="0">
                  <a:pos x="135" y="170"/>
                </a:cxn>
                <a:cxn ang="0">
                  <a:pos x="135" y="170"/>
                </a:cxn>
                <a:cxn ang="0">
                  <a:pos x="105" y="165"/>
                </a:cxn>
                <a:cxn ang="0">
                  <a:pos x="80" y="155"/>
                </a:cxn>
                <a:cxn ang="0">
                  <a:pos x="55" y="145"/>
                </a:cxn>
                <a:cxn ang="0">
                  <a:pos x="35" y="130"/>
                </a:cxn>
                <a:cxn ang="0">
                  <a:pos x="20" y="115"/>
                </a:cxn>
                <a:cxn ang="0">
                  <a:pos x="5" y="100"/>
                </a:cxn>
                <a:cxn ang="0">
                  <a:pos x="0" y="80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5" y="50"/>
                </a:cxn>
                <a:cxn ang="0">
                  <a:pos x="15" y="35"/>
                </a:cxn>
                <a:cxn ang="0">
                  <a:pos x="30" y="20"/>
                </a:cxn>
                <a:cxn ang="0">
                  <a:pos x="50" y="10"/>
                </a:cxn>
                <a:cxn ang="0">
                  <a:pos x="75" y="5"/>
                </a:cxn>
                <a:cxn ang="0">
                  <a:pos x="100" y="0"/>
                </a:cxn>
                <a:cxn ang="0">
                  <a:pos x="130" y="0"/>
                </a:cxn>
                <a:cxn ang="0">
                  <a:pos x="160" y="0"/>
                </a:cxn>
                <a:cxn ang="0">
                  <a:pos x="160" y="0"/>
                </a:cxn>
              </a:cxnLst>
              <a:rect l="0" t="0" r="r" b="b"/>
              <a:pathLst>
                <a:path w="290" h="175">
                  <a:moveTo>
                    <a:pt x="160" y="0"/>
                  </a:moveTo>
                  <a:lnTo>
                    <a:pt x="160" y="0"/>
                  </a:lnTo>
                  <a:lnTo>
                    <a:pt x="190" y="5"/>
                  </a:lnTo>
                  <a:lnTo>
                    <a:pt x="215" y="15"/>
                  </a:lnTo>
                  <a:lnTo>
                    <a:pt x="240" y="30"/>
                  </a:lnTo>
                  <a:lnTo>
                    <a:pt x="260" y="40"/>
                  </a:lnTo>
                  <a:lnTo>
                    <a:pt x="275" y="55"/>
                  </a:lnTo>
                  <a:lnTo>
                    <a:pt x="285" y="75"/>
                  </a:lnTo>
                  <a:lnTo>
                    <a:pt x="290" y="90"/>
                  </a:lnTo>
                  <a:lnTo>
                    <a:pt x="290" y="110"/>
                  </a:lnTo>
                  <a:lnTo>
                    <a:pt x="285" y="125"/>
                  </a:lnTo>
                  <a:lnTo>
                    <a:pt x="275" y="140"/>
                  </a:lnTo>
                  <a:lnTo>
                    <a:pt x="260" y="150"/>
                  </a:lnTo>
                  <a:lnTo>
                    <a:pt x="240" y="160"/>
                  </a:lnTo>
                  <a:lnTo>
                    <a:pt x="215" y="170"/>
                  </a:lnTo>
                  <a:lnTo>
                    <a:pt x="190" y="175"/>
                  </a:lnTo>
                  <a:lnTo>
                    <a:pt x="165" y="175"/>
                  </a:lnTo>
                  <a:lnTo>
                    <a:pt x="135" y="170"/>
                  </a:lnTo>
                  <a:lnTo>
                    <a:pt x="105" y="165"/>
                  </a:lnTo>
                  <a:lnTo>
                    <a:pt x="80" y="155"/>
                  </a:lnTo>
                  <a:lnTo>
                    <a:pt x="55" y="145"/>
                  </a:lnTo>
                  <a:lnTo>
                    <a:pt x="35" y="130"/>
                  </a:lnTo>
                  <a:lnTo>
                    <a:pt x="20" y="115"/>
                  </a:lnTo>
                  <a:lnTo>
                    <a:pt x="5" y="100"/>
                  </a:lnTo>
                  <a:lnTo>
                    <a:pt x="0" y="80"/>
                  </a:lnTo>
                  <a:lnTo>
                    <a:pt x="0" y="65"/>
                  </a:lnTo>
                  <a:lnTo>
                    <a:pt x="5" y="50"/>
                  </a:lnTo>
                  <a:lnTo>
                    <a:pt x="15" y="35"/>
                  </a:lnTo>
                  <a:lnTo>
                    <a:pt x="30" y="20"/>
                  </a:lnTo>
                  <a:lnTo>
                    <a:pt x="50" y="10"/>
                  </a:lnTo>
                  <a:lnTo>
                    <a:pt x="75" y="5"/>
                  </a:lnTo>
                  <a:lnTo>
                    <a:pt x="100" y="0"/>
                  </a:lnTo>
                  <a:lnTo>
                    <a:pt x="13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7ED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63" name="Freeform 171"/>
            <p:cNvSpPr>
              <a:spLocks/>
            </p:cNvSpPr>
            <p:nvPr/>
          </p:nvSpPr>
          <p:spPr bwMode="auto">
            <a:xfrm>
              <a:off x="5527675" y="3637358"/>
              <a:ext cx="177800" cy="108259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155" y="0"/>
                </a:cxn>
                <a:cxn ang="0">
                  <a:pos x="180" y="10"/>
                </a:cxn>
                <a:cxn ang="0">
                  <a:pos x="205" y="15"/>
                </a:cxn>
                <a:cxn ang="0">
                  <a:pos x="230" y="30"/>
                </a:cxn>
                <a:cxn ang="0">
                  <a:pos x="250" y="40"/>
                </a:cxn>
                <a:cxn ang="0">
                  <a:pos x="265" y="55"/>
                </a:cxn>
                <a:cxn ang="0">
                  <a:pos x="275" y="70"/>
                </a:cxn>
                <a:cxn ang="0">
                  <a:pos x="280" y="90"/>
                </a:cxn>
                <a:cxn ang="0">
                  <a:pos x="280" y="105"/>
                </a:cxn>
                <a:cxn ang="0">
                  <a:pos x="280" y="105"/>
                </a:cxn>
                <a:cxn ang="0">
                  <a:pos x="275" y="120"/>
                </a:cxn>
                <a:cxn ang="0">
                  <a:pos x="265" y="135"/>
                </a:cxn>
                <a:cxn ang="0">
                  <a:pos x="250" y="150"/>
                </a:cxn>
                <a:cxn ang="0">
                  <a:pos x="230" y="160"/>
                </a:cxn>
                <a:cxn ang="0">
                  <a:pos x="210" y="165"/>
                </a:cxn>
                <a:cxn ang="0">
                  <a:pos x="185" y="170"/>
                </a:cxn>
                <a:cxn ang="0">
                  <a:pos x="160" y="170"/>
                </a:cxn>
                <a:cxn ang="0">
                  <a:pos x="130" y="165"/>
                </a:cxn>
                <a:cxn ang="0">
                  <a:pos x="130" y="165"/>
                </a:cxn>
                <a:cxn ang="0">
                  <a:pos x="100" y="160"/>
                </a:cxn>
                <a:cxn ang="0">
                  <a:pos x="75" y="155"/>
                </a:cxn>
                <a:cxn ang="0">
                  <a:pos x="50" y="140"/>
                </a:cxn>
                <a:cxn ang="0">
                  <a:pos x="35" y="130"/>
                </a:cxn>
                <a:cxn ang="0">
                  <a:pos x="20" y="115"/>
                </a:cxn>
                <a:cxn ang="0">
                  <a:pos x="5" y="100"/>
                </a:cxn>
                <a:cxn ang="0">
                  <a:pos x="0" y="80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5" y="50"/>
                </a:cxn>
                <a:cxn ang="0">
                  <a:pos x="15" y="35"/>
                </a:cxn>
                <a:cxn ang="0">
                  <a:pos x="30" y="20"/>
                </a:cxn>
                <a:cxn ang="0">
                  <a:pos x="50" y="10"/>
                </a:cxn>
                <a:cxn ang="0">
                  <a:pos x="75" y="5"/>
                </a:cxn>
                <a:cxn ang="0">
                  <a:pos x="100" y="0"/>
                </a:cxn>
                <a:cxn ang="0">
                  <a:pos x="125" y="0"/>
                </a:cxn>
                <a:cxn ang="0">
                  <a:pos x="155" y="0"/>
                </a:cxn>
                <a:cxn ang="0">
                  <a:pos x="155" y="0"/>
                </a:cxn>
              </a:cxnLst>
              <a:rect l="0" t="0" r="r" b="b"/>
              <a:pathLst>
                <a:path w="280" h="170">
                  <a:moveTo>
                    <a:pt x="155" y="0"/>
                  </a:moveTo>
                  <a:lnTo>
                    <a:pt x="155" y="0"/>
                  </a:lnTo>
                  <a:lnTo>
                    <a:pt x="180" y="10"/>
                  </a:lnTo>
                  <a:lnTo>
                    <a:pt x="205" y="15"/>
                  </a:lnTo>
                  <a:lnTo>
                    <a:pt x="230" y="30"/>
                  </a:lnTo>
                  <a:lnTo>
                    <a:pt x="250" y="40"/>
                  </a:lnTo>
                  <a:lnTo>
                    <a:pt x="265" y="55"/>
                  </a:lnTo>
                  <a:lnTo>
                    <a:pt x="275" y="70"/>
                  </a:lnTo>
                  <a:lnTo>
                    <a:pt x="280" y="90"/>
                  </a:lnTo>
                  <a:lnTo>
                    <a:pt x="280" y="105"/>
                  </a:lnTo>
                  <a:lnTo>
                    <a:pt x="275" y="120"/>
                  </a:lnTo>
                  <a:lnTo>
                    <a:pt x="265" y="135"/>
                  </a:lnTo>
                  <a:lnTo>
                    <a:pt x="250" y="150"/>
                  </a:lnTo>
                  <a:lnTo>
                    <a:pt x="230" y="160"/>
                  </a:lnTo>
                  <a:lnTo>
                    <a:pt x="210" y="165"/>
                  </a:lnTo>
                  <a:lnTo>
                    <a:pt x="185" y="170"/>
                  </a:lnTo>
                  <a:lnTo>
                    <a:pt x="160" y="170"/>
                  </a:lnTo>
                  <a:lnTo>
                    <a:pt x="130" y="165"/>
                  </a:lnTo>
                  <a:lnTo>
                    <a:pt x="100" y="160"/>
                  </a:lnTo>
                  <a:lnTo>
                    <a:pt x="75" y="155"/>
                  </a:lnTo>
                  <a:lnTo>
                    <a:pt x="50" y="140"/>
                  </a:lnTo>
                  <a:lnTo>
                    <a:pt x="35" y="130"/>
                  </a:lnTo>
                  <a:lnTo>
                    <a:pt x="20" y="115"/>
                  </a:lnTo>
                  <a:lnTo>
                    <a:pt x="5" y="100"/>
                  </a:lnTo>
                  <a:lnTo>
                    <a:pt x="0" y="80"/>
                  </a:lnTo>
                  <a:lnTo>
                    <a:pt x="0" y="65"/>
                  </a:lnTo>
                  <a:lnTo>
                    <a:pt x="5" y="50"/>
                  </a:lnTo>
                  <a:lnTo>
                    <a:pt x="15" y="35"/>
                  </a:lnTo>
                  <a:lnTo>
                    <a:pt x="30" y="20"/>
                  </a:lnTo>
                  <a:lnTo>
                    <a:pt x="50" y="10"/>
                  </a:lnTo>
                  <a:lnTo>
                    <a:pt x="75" y="5"/>
                  </a:lnTo>
                  <a:lnTo>
                    <a:pt x="100" y="0"/>
                  </a:lnTo>
                  <a:lnTo>
                    <a:pt x="125" y="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7ED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64" name="Freeform 170"/>
            <p:cNvSpPr>
              <a:spLocks/>
            </p:cNvSpPr>
            <p:nvPr/>
          </p:nvSpPr>
          <p:spPr bwMode="auto">
            <a:xfrm>
              <a:off x="5530850" y="3637358"/>
              <a:ext cx="171450" cy="105075"/>
            </a:xfrm>
            <a:custGeom>
              <a:avLst/>
              <a:gdLst/>
              <a:ahLst/>
              <a:cxnLst>
                <a:cxn ang="0">
                  <a:pos x="150" y="5"/>
                </a:cxn>
                <a:cxn ang="0">
                  <a:pos x="150" y="5"/>
                </a:cxn>
                <a:cxn ang="0">
                  <a:pos x="175" y="10"/>
                </a:cxn>
                <a:cxn ang="0">
                  <a:pos x="200" y="20"/>
                </a:cxn>
                <a:cxn ang="0">
                  <a:pos x="220" y="30"/>
                </a:cxn>
                <a:cxn ang="0">
                  <a:pos x="240" y="40"/>
                </a:cxn>
                <a:cxn ang="0">
                  <a:pos x="255" y="55"/>
                </a:cxn>
                <a:cxn ang="0">
                  <a:pos x="265" y="70"/>
                </a:cxn>
                <a:cxn ang="0">
                  <a:pos x="270" y="85"/>
                </a:cxn>
                <a:cxn ang="0">
                  <a:pos x="270" y="105"/>
                </a:cxn>
                <a:cxn ang="0">
                  <a:pos x="270" y="105"/>
                </a:cxn>
                <a:cxn ang="0">
                  <a:pos x="265" y="120"/>
                </a:cxn>
                <a:cxn ang="0">
                  <a:pos x="255" y="135"/>
                </a:cxn>
                <a:cxn ang="0">
                  <a:pos x="240" y="145"/>
                </a:cxn>
                <a:cxn ang="0">
                  <a:pos x="225" y="155"/>
                </a:cxn>
                <a:cxn ang="0">
                  <a:pos x="200" y="160"/>
                </a:cxn>
                <a:cxn ang="0">
                  <a:pos x="180" y="165"/>
                </a:cxn>
                <a:cxn ang="0">
                  <a:pos x="150" y="165"/>
                </a:cxn>
                <a:cxn ang="0">
                  <a:pos x="125" y="165"/>
                </a:cxn>
                <a:cxn ang="0">
                  <a:pos x="125" y="165"/>
                </a:cxn>
                <a:cxn ang="0">
                  <a:pos x="95" y="155"/>
                </a:cxn>
                <a:cxn ang="0">
                  <a:pos x="75" y="150"/>
                </a:cxn>
                <a:cxn ang="0">
                  <a:pos x="50" y="140"/>
                </a:cxn>
                <a:cxn ang="0">
                  <a:pos x="30" y="125"/>
                </a:cxn>
                <a:cxn ang="0">
                  <a:pos x="15" y="110"/>
                </a:cxn>
                <a:cxn ang="0">
                  <a:pos x="5" y="95"/>
                </a:cxn>
                <a:cxn ang="0">
                  <a:pos x="0" y="80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5" y="50"/>
                </a:cxn>
                <a:cxn ang="0">
                  <a:pos x="15" y="35"/>
                </a:cxn>
                <a:cxn ang="0">
                  <a:pos x="30" y="20"/>
                </a:cxn>
                <a:cxn ang="0">
                  <a:pos x="50" y="15"/>
                </a:cxn>
                <a:cxn ang="0">
                  <a:pos x="70" y="5"/>
                </a:cxn>
                <a:cxn ang="0">
                  <a:pos x="95" y="0"/>
                </a:cxn>
                <a:cxn ang="0">
                  <a:pos x="120" y="0"/>
                </a:cxn>
                <a:cxn ang="0">
                  <a:pos x="150" y="5"/>
                </a:cxn>
                <a:cxn ang="0">
                  <a:pos x="150" y="5"/>
                </a:cxn>
              </a:cxnLst>
              <a:rect l="0" t="0" r="r" b="b"/>
              <a:pathLst>
                <a:path w="270" h="165">
                  <a:moveTo>
                    <a:pt x="150" y="5"/>
                  </a:moveTo>
                  <a:lnTo>
                    <a:pt x="150" y="5"/>
                  </a:lnTo>
                  <a:lnTo>
                    <a:pt x="175" y="10"/>
                  </a:lnTo>
                  <a:lnTo>
                    <a:pt x="200" y="20"/>
                  </a:lnTo>
                  <a:lnTo>
                    <a:pt x="220" y="30"/>
                  </a:lnTo>
                  <a:lnTo>
                    <a:pt x="240" y="40"/>
                  </a:lnTo>
                  <a:lnTo>
                    <a:pt x="255" y="55"/>
                  </a:lnTo>
                  <a:lnTo>
                    <a:pt x="265" y="70"/>
                  </a:lnTo>
                  <a:lnTo>
                    <a:pt x="270" y="85"/>
                  </a:lnTo>
                  <a:lnTo>
                    <a:pt x="270" y="105"/>
                  </a:lnTo>
                  <a:lnTo>
                    <a:pt x="265" y="120"/>
                  </a:lnTo>
                  <a:lnTo>
                    <a:pt x="255" y="135"/>
                  </a:lnTo>
                  <a:lnTo>
                    <a:pt x="240" y="145"/>
                  </a:lnTo>
                  <a:lnTo>
                    <a:pt x="225" y="155"/>
                  </a:lnTo>
                  <a:lnTo>
                    <a:pt x="200" y="160"/>
                  </a:lnTo>
                  <a:lnTo>
                    <a:pt x="180" y="165"/>
                  </a:lnTo>
                  <a:lnTo>
                    <a:pt x="150" y="165"/>
                  </a:lnTo>
                  <a:lnTo>
                    <a:pt x="125" y="165"/>
                  </a:lnTo>
                  <a:lnTo>
                    <a:pt x="95" y="155"/>
                  </a:lnTo>
                  <a:lnTo>
                    <a:pt x="75" y="150"/>
                  </a:lnTo>
                  <a:lnTo>
                    <a:pt x="50" y="140"/>
                  </a:lnTo>
                  <a:lnTo>
                    <a:pt x="30" y="125"/>
                  </a:lnTo>
                  <a:lnTo>
                    <a:pt x="15" y="110"/>
                  </a:lnTo>
                  <a:lnTo>
                    <a:pt x="5" y="95"/>
                  </a:lnTo>
                  <a:lnTo>
                    <a:pt x="0" y="80"/>
                  </a:lnTo>
                  <a:lnTo>
                    <a:pt x="0" y="65"/>
                  </a:lnTo>
                  <a:lnTo>
                    <a:pt x="5" y="50"/>
                  </a:lnTo>
                  <a:lnTo>
                    <a:pt x="15" y="35"/>
                  </a:lnTo>
                  <a:lnTo>
                    <a:pt x="30" y="20"/>
                  </a:lnTo>
                  <a:lnTo>
                    <a:pt x="50" y="15"/>
                  </a:lnTo>
                  <a:lnTo>
                    <a:pt x="70" y="5"/>
                  </a:lnTo>
                  <a:lnTo>
                    <a:pt x="95" y="0"/>
                  </a:lnTo>
                  <a:lnTo>
                    <a:pt x="120" y="0"/>
                  </a:lnTo>
                  <a:lnTo>
                    <a:pt x="150" y="5"/>
                  </a:lnTo>
                  <a:close/>
                </a:path>
              </a:pathLst>
            </a:custGeom>
            <a:solidFill>
              <a:srgbClr val="F7EA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65" name="Freeform 169"/>
            <p:cNvSpPr>
              <a:spLocks/>
            </p:cNvSpPr>
            <p:nvPr/>
          </p:nvSpPr>
          <p:spPr bwMode="auto">
            <a:xfrm>
              <a:off x="5534025" y="3640542"/>
              <a:ext cx="165100" cy="98707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145" y="0"/>
                </a:cxn>
                <a:cxn ang="0">
                  <a:pos x="170" y="5"/>
                </a:cxn>
                <a:cxn ang="0">
                  <a:pos x="195" y="15"/>
                </a:cxn>
                <a:cxn ang="0">
                  <a:pos x="215" y="25"/>
                </a:cxn>
                <a:cxn ang="0">
                  <a:pos x="230" y="35"/>
                </a:cxn>
                <a:cxn ang="0">
                  <a:pos x="245" y="50"/>
                </a:cxn>
                <a:cxn ang="0">
                  <a:pos x="255" y="65"/>
                </a:cxn>
                <a:cxn ang="0">
                  <a:pos x="260" y="80"/>
                </a:cxn>
                <a:cxn ang="0">
                  <a:pos x="260" y="95"/>
                </a:cxn>
                <a:cxn ang="0">
                  <a:pos x="260" y="95"/>
                </a:cxn>
                <a:cxn ang="0">
                  <a:pos x="255" y="110"/>
                </a:cxn>
                <a:cxn ang="0">
                  <a:pos x="250" y="125"/>
                </a:cxn>
                <a:cxn ang="0">
                  <a:pos x="235" y="135"/>
                </a:cxn>
                <a:cxn ang="0">
                  <a:pos x="215" y="145"/>
                </a:cxn>
                <a:cxn ang="0">
                  <a:pos x="195" y="150"/>
                </a:cxn>
                <a:cxn ang="0">
                  <a:pos x="170" y="155"/>
                </a:cxn>
                <a:cxn ang="0">
                  <a:pos x="145" y="155"/>
                </a:cxn>
                <a:cxn ang="0">
                  <a:pos x="120" y="155"/>
                </a:cxn>
                <a:cxn ang="0">
                  <a:pos x="120" y="155"/>
                </a:cxn>
                <a:cxn ang="0">
                  <a:pos x="95" y="150"/>
                </a:cxn>
                <a:cxn ang="0">
                  <a:pos x="70" y="140"/>
                </a:cxn>
                <a:cxn ang="0">
                  <a:pos x="50" y="130"/>
                </a:cxn>
                <a:cxn ang="0">
                  <a:pos x="30" y="115"/>
                </a:cxn>
                <a:cxn ang="0">
                  <a:pos x="15" y="105"/>
                </a:cxn>
                <a:cxn ang="0">
                  <a:pos x="5" y="90"/>
                </a:cxn>
                <a:cxn ang="0">
                  <a:pos x="0" y="75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5" y="45"/>
                </a:cxn>
                <a:cxn ang="0">
                  <a:pos x="15" y="30"/>
                </a:cxn>
                <a:cxn ang="0">
                  <a:pos x="30" y="20"/>
                </a:cxn>
                <a:cxn ang="0">
                  <a:pos x="45" y="10"/>
                </a:cxn>
                <a:cxn ang="0">
                  <a:pos x="70" y="5"/>
                </a:cxn>
                <a:cxn ang="0">
                  <a:pos x="90" y="0"/>
                </a:cxn>
                <a:cxn ang="0">
                  <a:pos x="115" y="0"/>
                </a:cxn>
                <a:cxn ang="0">
                  <a:pos x="145" y="0"/>
                </a:cxn>
                <a:cxn ang="0">
                  <a:pos x="145" y="0"/>
                </a:cxn>
              </a:cxnLst>
              <a:rect l="0" t="0" r="r" b="b"/>
              <a:pathLst>
                <a:path w="260" h="155">
                  <a:moveTo>
                    <a:pt x="145" y="0"/>
                  </a:moveTo>
                  <a:lnTo>
                    <a:pt x="145" y="0"/>
                  </a:lnTo>
                  <a:lnTo>
                    <a:pt x="170" y="5"/>
                  </a:lnTo>
                  <a:lnTo>
                    <a:pt x="195" y="15"/>
                  </a:lnTo>
                  <a:lnTo>
                    <a:pt x="215" y="25"/>
                  </a:lnTo>
                  <a:lnTo>
                    <a:pt x="230" y="35"/>
                  </a:lnTo>
                  <a:lnTo>
                    <a:pt x="245" y="50"/>
                  </a:lnTo>
                  <a:lnTo>
                    <a:pt x="255" y="65"/>
                  </a:lnTo>
                  <a:lnTo>
                    <a:pt x="260" y="80"/>
                  </a:lnTo>
                  <a:lnTo>
                    <a:pt x="260" y="95"/>
                  </a:lnTo>
                  <a:lnTo>
                    <a:pt x="255" y="110"/>
                  </a:lnTo>
                  <a:lnTo>
                    <a:pt x="250" y="125"/>
                  </a:lnTo>
                  <a:lnTo>
                    <a:pt x="235" y="135"/>
                  </a:lnTo>
                  <a:lnTo>
                    <a:pt x="215" y="145"/>
                  </a:lnTo>
                  <a:lnTo>
                    <a:pt x="195" y="150"/>
                  </a:lnTo>
                  <a:lnTo>
                    <a:pt x="170" y="155"/>
                  </a:lnTo>
                  <a:lnTo>
                    <a:pt x="145" y="155"/>
                  </a:lnTo>
                  <a:lnTo>
                    <a:pt x="120" y="155"/>
                  </a:lnTo>
                  <a:lnTo>
                    <a:pt x="95" y="150"/>
                  </a:lnTo>
                  <a:lnTo>
                    <a:pt x="70" y="140"/>
                  </a:lnTo>
                  <a:lnTo>
                    <a:pt x="50" y="130"/>
                  </a:lnTo>
                  <a:lnTo>
                    <a:pt x="30" y="115"/>
                  </a:lnTo>
                  <a:lnTo>
                    <a:pt x="15" y="105"/>
                  </a:lnTo>
                  <a:lnTo>
                    <a:pt x="5" y="90"/>
                  </a:lnTo>
                  <a:lnTo>
                    <a:pt x="0" y="75"/>
                  </a:lnTo>
                  <a:lnTo>
                    <a:pt x="0" y="60"/>
                  </a:lnTo>
                  <a:lnTo>
                    <a:pt x="5" y="45"/>
                  </a:lnTo>
                  <a:lnTo>
                    <a:pt x="15" y="30"/>
                  </a:lnTo>
                  <a:lnTo>
                    <a:pt x="30" y="20"/>
                  </a:lnTo>
                  <a:lnTo>
                    <a:pt x="45" y="10"/>
                  </a:lnTo>
                  <a:lnTo>
                    <a:pt x="70" y="5"/>
                  </a:lnTo>
                  <a:lnTo>
                    <a:pt x="90" y="0"/>
                  </a:lnTo>
                  <a:lnTo>
                    <a:pt x="115" y="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7EA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66" name="Freeform 168"/>
            <p:cNvSpPr>
              <a:spLocks/>
            </p:cNvSpPr>
            <p:nvPr/>
          </p:nvSpPr>
          <p:spPr bwMode="auto">
            <a:xfrm>
              <a:off x="5537200" y="3640542"/>
              <a:ext cx="158750" cy="95523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35" y="0"/>
                </a:cxn>
                <a:cxn ang="0">
                  <a:pos x="160" y="5"/>
                </a:cxn>
                <a:cxn ang="0">
                  <a:pos x="185" y="15"/>
                </a:cxn>
                <a:cxn ang="0">
                  <a:pos x="205" y="25"/>
                </a:cxn>
                <a:cxn ang="0">
                  <a:pos x="225" y="35"/>
                </a:cxn>
                <a:cxn ang="0">
                  <a:pos x="235" y="50"/>
                </a:cxn>
                <a:cxn ang="0">
                  <a:pos x="245" y="65"/>
                </a:cxn>
                <a:cxn ang="0">
                  <a:pos x="250" y="80"/>
                </a:cxn>
                <a:cxn ang="0">
                  <a:pos x="250" y="95"/>
                </a:cxn>
                <a:cxn ang="0">
                  <a:pos x="250" y="95"/>
                </a:cxn>
                <a:cxn ang="0">
                  <a:pos x="250" y="110"/>
                </a:cxn>
                <a:cxn ang="0">
                  <a:pos x="240" y="120"/>
                </a:cxn>
                <a:cxn ang="0">
                  <a:pos x="225" y="130"/>
                </a:cxn>
                <a:cxn ang="0">
                  <a:pos x="210" y="140"/>
                </a:cxn>
                <a:cxn ang="0">
                  <a:pos x="190" y="145"/>
                </a:cxn>
                <a:cxn ang="0">
                  <a:pos x="165" y="150"/>
                </a:cxn>
                <a:cxn ang="0">
                  <a:pos x="140" y="150"/>
                </a:cxn>
                <a:cxn ang="0">
                  <a:pos x="115" y="150"/>
                </a:cxn>
                <a:cxn ang="0">
                  <a:pos x="115" y="150"/>
                </a:cxn>
                <a:cxn ang="0">
                  <a:pos x="90" y="145"/>
                </a:cxn>
                <a:cxn ang="0">
                  <a:pos x="65" y="135"/>
                </a:cxn>
                <a:cxn ang="0">
                  <a:pos x="45" y="125"/>
                </a:cxn>
                <a:cxn ang="0">
                  <a:pos x="30" y="115"/>
                </a:cxn>
                <a:cxn ang="0">
                  <a:pos x="15" y="100"/>
                </a:cxn>
                <a:cxn ang="0">
                  <a:pos x="5" y="85"/>
                </a:cxn>
                <a:cxn ang="0">
                  <a:pos x="0" y="70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5" y="40"/>
                </a:cxn>
                <a:cxn ang="0">
                  <a:pos x="15" y="30"/>
                </a:cxn>
                <a:cxn ang="0">
                  <a:pos x="30" y="20"/>
                </a:cxn>
                <a:cxn ang="0">
                  <a:pos x="45" y="10"/>
                </a:cxn>
                <a:cxn ang="0">
                  <a:pos x="65" y="5"/>
                </a:cxn>
                <a:cxn ang="0">
                  <a:pos x="85" y="0"/>
                </a:cxn>
                <a:cxn ang="0">
                  <a:pos x="110" y="0"/>
                </a:cxn>
                <a:cxn ang="0">
                  <a:pos x="135" y="0"/>
                </a:cxn>
                <a:cxn ang="0">
                  <a:pos x="135" y="0"/>
                </a:cxn>
              </a:cxnLst>
              <a:rect l="0" t="0" r="r" b="b"/>
              <a:pathLst>
                <a:path w="250" h="150">
                  <a:moveTo>
                    <a:pt x="135" y="0"/>
                  </a:moveTo>
                  <a:lnTo>
                    <a:pt x="135" y="0"/>
                  </a:lnTo>
                  <a:lnTo>
                    <a:pt x="160" y="5"/>
                  </a:lnTo>
                  <a:lnTo>
                    <a:pt x="185" y="15"/>
                  </a:lnTo>
                  <a:lnTo>
                    <a:pt x="205" y="25"/>
                  </a:lnTo>
                  <a:lnTo>
                    <a:pt x="225" y="35"/>
                  </a:lnTo>
                  <a:lnTo>
                    <a:pt x="235" y="50"/>
                  </a:lnTo>
                  <a:lnTo>
                    <a:pt x="245" y="65"/>
                  </a:lnTo>
                  <a:lnTo>
                    <a:pt x="250" y="80"/>
                  </a:lnTo>
                  <a:lnTo>
                    <a:pt x="250" y="95"/>
                  </a:lnTo>
                  <a:lnTo>
                    <a:pt x="250" y="110"/>
                  </a:lnTo>
                  <a:lnTo>
                    <a:pt x="240" y="120"/>
                  </a:lnTo>
                  <a:lnTo>
                    <a:pt x="225" y="130"/>
                  </a:lnTo>
                  <a:lnTo>
                    <a:pt x="210" y="140"/>
                  </a:lnTo>
                  <a:lnTo>
                    <a:pt x="190" y="145"/>
                  </a:lnTo>
                  <a:lnTo>
                    <a:pt x="165" y="150"/>
                  </a:lnTo>
                  <a:lnTo>
                    <a:pt x="140" y="150"/>
                  </a:lnTo>
                  <a:lnTo>
                    <a:pt x="115" y="150"/>
                  </a:lnTo>
                  <a:lnTo>
                    <a:pt x="90" y="145"/>
                  </a:lnTo>
                  <a:lnTo>
                    <a:pt x="65" y="135"/>
                  </a:lnTo>
                  <a:lnTo>
                    <a:pt x="45" y="125"/>
                  </a:lnTo>
                  <a:lnTo>
                    <a:pt x="30" y="115"/>
                  </a:lnTo>
                  <a:lnTo>
                    <a:pt x="15" y="100"/>
                  </a:lnTo>
                  <a:lnTo>
                    <a:pt x="5" y="85"/>
                  </a:lnTo>
                  <a:lnTo>
                    <a:pt x="0" y="70"/>
                  </a:lnTo>
                  <a:lnTo>
                    <a:pt x="0" y="55"/>
                  </a:lnTo>
                  <a:lnTo>
                    <a:pt x="5" y="40"/>
                  </a:lnTo>
                  <a:lnTo>
                    <a:pt x="15" y="30"/>
                  </a:lnTo>
                  <a:lnTo>
                    <a:pt x="30" y="20"/>
                  </a:lnTo>
                  <a:lnTo>
                    <a:pt x="45" y="10"/>
                  </a:lnTo>
                  <a:lnTo>
                    <a:pt x="65" y="5"/>
                  </a:lnTo>
                  <a:lnTo>
                    <a:pt x="85" y="0"/>
                  </a:lnTo>
                  <a:lnTo>
                    <a:pt x="110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7E8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67" name="Freeform 167"/>
            <p:cNvSpPr>
              <a:spLocks/>
            </p:cNvSpPr>
            <p:nvPr/>
          </p:nvSpPr>
          <p:spPr bwMode="auto">
            <a:xfrm>
              <a:off x="5540375" y="3640542"/>
              <a:ext cx="152400" cy="92339"/>
            </a:xfrm>
            <a:custGeom>
              <a:avLst/>
              <a:gdLst/>
              <a:ahLst/>
              <a:cxnLst>
                <a:cxn ang="0">
                  <a:pos x="130" y="5"/>
                </a:cxn>
                <a:cxn ang="0">
                  <a:pos x="130" y="5"/>
                </a:cxn>
                <a:cxn ang="0">
                  <a:pos x="180" y="15"/>
                </a:cxn>
                <a:cxn ang="0">
                  <a:pos x="215" y="35"/>
                </a:cxn>
                <a:cxn ang="0">
                  <a:pos x="225" y="50"/>
                </a:cxn>
                <a:cxn ang="0">
                  <a:pos x="235" y="65"/>
                </a:cxn>
                <a:cxn ang="0">
                  <a:pos x="240" y="75"/>
                </a:cxn>
                <a:cxn ang="0">
                  <a:pos x="240" y="90"/>
                </a:cxn>
                <a:cxn ang="0">
                  <a:pos x="240" y="90"/>
                </a:cxn>
                <a:cxn ang="0">
                  <a:pos x="240" y="105"/>
                </a:cxn>
                <a:cxn ang="0">
                  <a:pos x="230" y="120"/>
                </a:cxn>
                <a:cxn ang="0">
                  <a:pos x="215" y="130"/>
                </a:cxn>
                <a:cxn ang="0">
                  <a:pos x="200" y="135"/>
                </a:cxn>
                <a:cxn ang="0">
                  <a:pos x="160" y="145"/>
                </a:cxn>
                <a:cxn ang="0">
                  <a:pos x="110" y="145"/>
                </a:cxn>
                <a:cxn ang="0">
                  <a:pos x="110" y="145"/>
                </a:cxn>
                <a:cxn ang="0">
                  <a:pos x="65" y="130"/>
                </a:cxn>
                <a:cxn ang="0">
                  <a:pos x="30" y="110"/>
                </a:cxn>
                <a:cxn ang="0">
                  <a:pos x="15" y="100"/>
                </a:cxn>
                <a:cxn ang="0">
                  <a:pos x="5" y="85"/>
                </a:cxn>
                <a:cxn ang="0">
                  <a:pos x="0" y="70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5" y="40"/>
                </a:cxn>
                <a:cxn ang="0">
                  <a:pos x="15" y="30"/>
                </a:cxn>
                <a:cxn ang="0">
                  <a:pos x="25" y="20"/>
                </a:cxn>
                <a:cxn ang="0">
                  <a:pos x="45" y="10"/>
                </a:cxn>
                <a:cxn ang="0">
                  <a:pos x="85" y="0"/>
                </a:cxn>
                <a:cxn ang="0">
                  <a:pos x="130" y="5"/>
                </a:cxn>
                <a:cxn ang="0">
                  <a:pos x="130" y="5"/>
                </a:cxn>
              </a:cxnLst>
              <a:rect l="0" t="0" r="r" b="b"/>
              <a:pathLst>
                <a:path w="240" h="145">
                  <a:moveTo>
                    <a:pt x="130" y="5"/>
                  </a:moveTo>
                  <a:lnTo>
                    <a:pt x="130" y="5"/>
                  </a:lnTo>
                  <a:lnTo>
                    <a:pt x="180" y="15"/>
                  </a:lnTo>
                  <a:lnTo>
                    <a:pt x="215" y="35"/>
                  </a:lnTo>
                  <a:lnTo>
                    <a:pt x="225" y="50"/>
                  </a:lnTo>
                  <a:lnTo>
                    <a:pt x="235" y="65"/>
                  </a:lnTo>
                  <a:lnTo>
                    <a:pt x="240" y="75"/>
                  </a:lnTo>
                  <a:lnTo>
                    <a:pt x="240" y="90"/>
                  </a:lnTo>
                  <a:lnTo>
                    <a:pt x="240" y="105"/>
                  </a:lnTo>
                  <a:lnTo>
                    <a:pt x="230" y="120"/>
                  </a:lnTo>
                  <a:lnTo>
                    <a:pt x="215" y="130"/>
                  </a:lnTo>
                  <a:lnTo>
                    <a:pt x="200" y="135"/>
                  </a:lnTo>
                  <a:lnTo>
                    <a:pt x="160" y="145"/>
                  </a:lnTo>
                  <a:lnTo>
                    <a:pt x="110" y="145"/>
                  </a:lnTo>
                  <a:lnTo>
                    <a:pt x="65" y="130"/>
                  </a:lnTo>
                  <a:lnTo>
                    <a:pt x="30" y="110"/>
                  </a:lnTo>
                  <a:lnTo>
                    <a:pt x="15" y="100"/>
                  </a:lnTo>
                  <a:lnTo>
                    <a:pt x="5" y="85"/>
                  </a:lnTo>
                  <a:lnTo>
                    <a:pt x="0" y="70"/>
                  </a:lnTo>
                  <a:lnTo>
                    <a:pt x="0" y="55"/>
                  </a:lnTo>
                  <a:lnTo>
                    <a:pt x="5" y="40"/>
                  </a:lnTo>
                  <a:lnTo>
                    <a:pt x="15" y="30"/>
                  </a:lnTo>
                  <a:lnTo>
                    <a:pt x="25" y="20"/>
                  </a:lnTo>
                  <a:lnTo>
                    <a:pt x="45" y="10"/>
                  </a:lnTo>
                  <a:lnTo>
                    <a:pt x="85" y="0"/>
                  </a:lnTo>
                  <a:lnTo>
                    <a:pt x="130" y="5"/>
                  </a:lnTo>
                  <a:close/>
                </a:path>
              </a:pathLst>
            </a:custGeom>
            <a:solidFill>
              <a:srgbClr val="F7E8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68" name="Freeform 166"/>
            <p:cNvSpPr>
              <a:spLocks/>
            </p:cNvSpPr>
            <p:nvPr/>
          </p:nvSpPr>
          <p:spPr bwMode="auto">
            <a:xfrm>
              <a:off x="5543550" y="3643726"/>
              <a:ext cx="146050" cy="85971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5" y="0"/>
                </a:cxn>
                <a:cxn ang="0">
                  <a:pos x="170" y="10"/>
                </a:cxn>
                <a:cxn ang="0">
                  <a:pos x="205" y="30"/>
                </a:cxn>
                <a:cxn ang="0">
                  <a:pos x="220" y="45"/>
                </a:cxn>
                <a:cxn ang="0">
                  <a:pos x="225" y="55"/>
                </a:cxn>
                <a:cxn ang="0">
                  <a:pos x="230" y="70"/>
                </a:cxn>
                <a:cxn ang="0">
                  <a:pos x="230" y="85"/>
                </a:cxn>
                <a:cxn ang="0">
                  <a:pos x="230" y="85"/>
                </a:cxn>
                <a:cxn ang="0">
                  <a:pos x="230" y="100"/>
                </a:cxn>
                <a:cxn ang="0">
                  <a:pos x="220" y="110"/>
                </a:cxn>
                <a:cxn ang="0">
                  <a:pos x="205" y="120"/>
                </a:cxn>
                <a:cxn ang="0">
                  <a:pos x="190" y="125"/>
                </a:cxn>
                <a:cxn ang="0">
                  <a:pos x="150" y="135"/>
                </a:cxn>
                <a:cxn ang="0">
                  <a:pos x="105" y="135"/>
                </a:cxn>
                <a:cxn ang="0">
                  <a:pos x="105" y="135"/>
                </a:cxn>
                <a:cxn ang="0">
                  <a:pos x="60" y="125"/>
                </a:cxn>
                <a:cxn ang="0">
                  <a:pos x="30" y="105"/>
                </a:cxn>
                <a:cxn ang="0">
                  <a:pos x="15" y="90"/>
                </a:cxn>
                <a:cxn ang="0">
                  <a:pos x="5" y="80"/>
                </a:cxn>
                <a:cxn ang="0">
                  <a:pos x="0" y="65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5" y="35"/>
                </a:cxn>
                <a:cxn ang="0">
                  <a:pos x="15" y="25"/>
                </a:cxn>
                <a:cxn ang="0">
                  <a:pos x="25" y="15"/>
                </a:cxn>
                <a:cxn ang="0">
                  <a:pos x="40" y="10"/>
                </a:cxn>
                <a:cxn ang="0">
                  <a:pos x="80" y="0"/>
                </a:cxn>
                <a:cxn ang="0">
                  <a:pos x="125" y="0"/>
                </a:cxn>
                <a:cxn ang="0">
                  <a:pos x="125" y="0"/>
                </a:cxn>
              </a:cxnLst>
              <a:rect l="0" t="0" r="r" b="b"/>
              <a:pathLst>
                <a:path w="230" h="135">
                  <a:moveTo>
                    <a:pt x="125" y="0"/>
                  </a:moveTo>
                  <a:lnTo>
                    <a:pt x="125" y="0"/>
                  </a:lnTo>
                  <a:lnTo>
                    <a:pt x="170" y="10"/>
                  </a:lnTo>
                  <a:lnTo>
                    <a:pt x="205" y="30"/>
                  </a:lnTo>
                  <a:lnTo>
                    <a:pt x="220" y="45"/>
                  </a:lnTo>
                  <a:lnTo>
                    <a:pt x="225" y="55"/>
                  </a:lnTo>
                  <a:lnTo>
                    <a:pt x="230" y="70"/>
                  </a:lnTo>
                  <a:lnTo>
                    <a:pt x="230" y="85"/>
                  </a:lnTo>
                  <a:lnTo>
                    <a:pt x="230" y="100"/>
                  </a:lnTo>
                  <a:lnTo>
                    <a:pt x="220" y="110"/>
                  </a:lnTo>
                  <a:lnTo>
                    <a:pt x="205" y="120"/>
                  </a:lnTo>
                  <a:lnTo>
                    <a:pt x="190" y="125"/>
                  </a:lnTo>
                  <a:lnTo>
                    <a:pt x="150" y="135"/>
                  </a:lnTo>
                  <a:lnTo>
                    <a:pt x="105" y="135"/>
                  </a:lnTo>
                  <a:lnTo>
                    <a:pt x="60" y="125"/>
                  </a:lnTo>
                  <a:lnTo>
                    <a:pt x="30" y="105"/>
                  </a:lnTo>
                  <a:lnTo>
                    <a:pt x="15" y="90"/>
                  </a:lnTo>
                  <a:lnTo>
                    <a:pt x="5" y="80"/>
                  </a:lnTo>
                  <a:lnTo>
                    <a:pt x="0" y="65"/>
                  </a:lnTo>
                  <a:lnTo>
                    <a:pt x="0" y="50"/>
                  </a:lnTo>
                  <a:lnTo>
                    <a:pt x="5" y="35"/>
                  </a:lnTo>
                  <a:lnTo>
                    <a:pt x="15" y="25"/>
                  </a:lnTo>
                  <a:lnTo>
                    <a:pt x="25" y="15"/>
                  </a:lnTo>
                  <a:lnTo>
                    <a:pt x="40" y="10"/>
                  </a:lnTo>
                  <a:lnTo>
                    <a:pt x="80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7E5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69" name="Freeform 165"/>
            <p:cNvSpPr>
              <a:spLocks/>
            </p:cNvSpPr>
            <p:nvPr/>
          </p:nvSpPr>
          <p:spPr bwMode="auto">
            <a:xfrm>
              <a:off x="5546725" y="3643726"/>
              <a:ext cx="139700" cy="82787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20" y="0"/>
                </a:cxn>
                <a:cxn ang="0">
                  <a:pos x="165" y="15"/>
                </a:cxn>
                <a:cxn ang="0">
                  <a:pos x="195" y="30"/>
                </a:cxn>
                <a:cxn ang="0">
                  <a:pos x="210" y="45"/>
                </a:cxn>
                <a:cxn ang="0">
                  <a:pos x="215" y="55"/>
                </a:cxn>
                <a:cxn ang="0">
                  <a:pos x="220" y="70"/>
                </a:cxn>
                <a:cxn ang="0">
                  <a:pos x="220" y="80"/>
                </a:cxn>
                <a:cxn ang="0">
                  <a:pos x="220" y="80"/>
                </a:cxn>
                <a:cxn ang="0">
                  <a:pos x="220" y="95"/>
                </a:cxn>
                <a:cxn ang="0">
                  <a:pos x="210" y="105"/>
                </a:cxn>
                <a:cxn ang="0">
                  <a:pos x="200" y="115"/>
                </a:cxn>
                <a:cxn ang="0">
                  <a:pos x="185" y="125"/>
                </a:cxn>
                <a:cxn ang="0">
                  <a:pos x="145" y="130"/>
                </a:cxn>
                <a:cxn ang="0">
                  <a:pos x="100" y="130"/>
                </a:cxn>
                <a:cxn ang="0">
                  <a:pos x="100" y="130"/>
                </a:cxn>
                <a:cxn ang="0">
                  <a:pos x="60" y="120"/>
                </a:cxn>
                <a:cxn ang="0">
                  <a:pos x="25" y="100"/>
                </a:cxn>
                <a:cxn ang="0">
                  <a:pos x="15" y="90"/>
                </a:cxn>
                <a:cxn ang="0">
                  <a:pos x="5" y="75"/>
                </a:cxn>
                <a:cxn ang="0">
                  <a:pos x="0" y="65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5" y="35"/>
                </a:cxn>
                <a:cxn ang="0">
                  <a:pos x="15" y="25"/>
                </a:cxn>
                <a:cxn ang="0">
                  <a:pos x="25" y="15"/>
                </a:cxn>
                <a:cxn ang="0">
                  <a:pos x="40" y="10"/>
                </a:cxn>
                <a:cxn ang="0">
                  <a:pos x="75" y="0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220" h="130">
                  <a:moveTo>
                    <a:pt x="120" y="0"/>
                  </a:moveTo>
                  <a:lnTo>
                    <a:pt x="120" y="0"/>
                  </a:lnTo>
                  <a:lnTo>
                    <a:pt x="165" y="15"/>
                  </a:lnTo>
                  <a:lnTo>
                    <a:pt x="195" y="30"/>
                  </a:lnTo>
                  <a:lnTo>
                    <a:pt x="210" y="45"/>
                  </a:lnTo>
                  <a:lnTo>
                    <a:pt x="215" y="55"/>
                  </a:lnTo>
                  <a:lnTo>
                    <a:pt x="220" y="70"/>
                  </a:lnTo>
                  <a:lnTo>
                    <a:pt x="220" y="80"/>
                  </a:lnTo>
                  <a:lnTo>
                    <a:pt x="220" y="95"/>
                  </a:lnTo>
                  <a:lnTo>
                    <a:pt x="210" y="105"/>
                  </a:lnTo>
                  <a:lnTo>
                    <a:pt x="200" y="115"/>
                  </a:lnTo>
                  <a:lnTo>
                    <a:pt x="185" y="125"/>
                  </a:lnTo>
                  <a:lnTo>
                    <a:pt x="145" y="130"/>
                  </a:lnTo>
                  <a:lnTo>
                    <a:pt x="100" y="130"/>
                  </a:lnTo>
                  <a:lnTo>
                    <a:pt x="60" y="120"/>
                  </a:lnTo>
                  <a:lnTo>
                    <a:pt x="25" y="100"/>
                  </a:lnTo>
                  <a:lnTo>
                    <a:pt x="15" y="90"/>
                  </a:lnTo>
                  <a:lnTo>
                    <a:pt x="5" y="75"/>
                  </a:lnTo>
                  <a:lnTo>
                    <a:pt x="0" y="65"/>
                  </a:lnTo>
                  <a:lnTo>
                    <a:pt x="0" y="50"/>
                  </a:lnTo>
                  <a:lnTo>
                    <a:pt x="5" y="35"/>
                  </a:lnTo>
                  <a:lnTo>
                    <a:pt x="15" y="25"/>
                  </a:lnTo>
                  <a:lnTo>
                    <a:pt x="25" y="15"/>
                  </a:lnTo>
                  <a:lnTo>
                    <a:pt x="40" y="10"/>
                  </a:lnTo>
                  <a:lnTo>
                    <a:pt x="75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7E5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70" name="Freeform 164"/>
            <p:cNvSpPr>
              <a:spLocks/>
            </p:cNvSpPr>
            <p:nvPr/>
          </p:nvSpPr>
          <p:spPr bwMode="auto">
            <a:xfrm>
              <a:off x="5549900" y="3643726"/>
              <a:ext cx="133350" cy="82787"/>
            </a:xfrm>
            <a:custGeom>
              <a:avLst/>
              <a:gdLst/>
              <a:ahLst/>
              <a:cxnLst>
                <a:cxn ang="0">
                  <a:pos x="115" y="5"/>
                </a:cxn>
                <a:cxn ang="0">
                  <a:pos x="115" y="5"/>
                </a:cxn>
                <a:cxn ang="0">
                  <a:pos x="155" y="15"/>
                </a:cxn>
                <a:cxn ang="0">
                  <a:pos x="190" y="30"/>
                </a:cxn>
                <a:cxn ang="0">
                  <a:pos x="200" y="45"/>
                </a:cxn>
                <a:cxn ang="0">
                  <a:pos x="210" y="55"/>
                </a:cxn>
                <a:cxn ang="0">
                  <a:pos x="210" y="65"/>
                </a:cxn>
                <a:cxn ang="0">
                  <a:pos x="210" y="80"/>
                </a:cxn>
                <a:cxn ang="0">
                  <a:pos x="210" y="80"/>
                </a:cxn>
                <a:cxn ang="0">
                  <a:pos x="210" y="90"/>
                </a:cxn>
                <a:cxn ang="0">
                  <a:pos x="200" y="105"/>
                </a:cxn>
                <a:cxn ang="0">
                  <a:pos x="190" y="110"/>
                </a:cxn>
                <a:cxn ang="0">
                  <a:pos x="175" y="120"/>
                </a:cxn>
                <a:cxn ang="0">
                  <a:pos x="140" y="130"/>
                </a:cxn>
                <a:cxn ang="0">
                  <a:pos x="100" y="125"/>
                </a:cxn>
                <a:cxn ang="0">
                  <a:pos x="100" y="125"/>
                </a:cxn>
                <a:cxn ang="0">
                  <a:pos x="55" y="115"/>
                </a:cxn>
                <a:cxn ang="0">
                  <a:pos x="25" y="95"/>
                </a:cxn>
                <a:cxn ang="0">
                  <a:pos x="15" y="85"/>
                </a:cxn>
                <a:cxn ang="0">
                  <a:pos x="5" y="75"/>
                </a:cxn>
                <a:cxn ang="0">
                  <a:pos x="0" y="6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5" y="35"/>
                </a:cxn>
                <a:cxn ang="0">
                  <a:pos x="15" y="25"/>
                </a:cxn>
                <a:cxn ang="0">
                  <a:pos x="25" y="15"/>
                </a:cxn>
                <a:cxn ang="0">
                  <a:pos x="40" y="10"/>
                </a:cxn>
                <a:cxn ang="0">
                  <a:pos x="75" y="0"/>
                </a:cxn>
                <a:cxn ang="0">
                  <a:pos x="115" y="5"/>
                </a:cxn>
                <a:cxn ang="0">
                  <a:pos x="115" y="5"/>
                </a:cxn>
              </a:cxnLst>
              <a:rect l="0" t="0" r="r" b="b"/>
              <a:pathLst>
                <a:path w="210" h="130">
                  <a:moveTo>
                    <a:pt x="115" y="5"/>
                  </a:moveTo>
                  <a:lnTo>
                    <a:pt x="115" y="5"/>
                  </a:lnTo>
                  <a:lnTo>
                    <a:pt x="155" y="15"/>
                  </a:lnTo>
                  <a:lnTo>
                    <a:pt x="190" y="30"/>
                  </a:lnTo>
                  <a:lnTo>
                    <a:pt x="200" y="45"/>
                  </a:lnTo>
                  <a:lnTo>
                    <a:pt x="210" y="55"/>
                  </a:lnTo>
                  <a:lnTo>
                    <a:pt x="210" y="65"/>
                  </a:lnTo>
                  <a:lnTo>
                    <a:pt x="210" y="80"/>
                  </a:lnTo>
                  <a:lnTo>
                    <a:pt x="210" y="90"/>
                  </a:lnTo>
                  <a:lnTo>
                    <a:pt x="200" y="105"/>
                  </a:lnTo>
                  <a:lnTo>
                    <a:pt x="190" y="110"/>
                  </a:lnTo>
                  <a:lnTo>
                    <a:pt x="175" y="120"/>
                  </a:lnTo>
                  <a:lnTo>
                    <a:pt x="140" y="130"/>
                  </a:lnTo>
                  <a:lnTo>
                    <a:pt x="100" y="125"/>
                  </a:lnTo>
                  <a:lnTo>
                    <a:pt x="55" y="115"/>
                  </a:lnTo>
                  <a:lnTo>
                    <a:pt x="25" y="95"/>
                  </a:lnTo>
                  <a:lnTo>
                    <a:pt x="15" y="85"/>
                  </a:lnTo>
                  <a:lnTo>
                    <a:pt x="5" y="75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5" y="35"/>
                  </a:lnTo>
                  <a:lnTo>
                    <a:pt x="15" y="25"/>
                  </a:lnTo>
                  <a:lnTo>
                    <a:pt x="25" y="15"/>
                  </a:lnTo>
                  <a:lnTo>
                    <a:pt x="40" y="10"/>
                  </a:lnTo>
                  <a:lnTo>
                    <a:pt x="75" y="0"/>
                  </a:lnTo>
                  <a:lnTo>
                    <a:pt x="115" y="5"/>
                  </a:lnTo>
                  <a:close/>
                </a:path>
              </a:pathLst>
            </a:custGeom>
            <a:solidFill>
              <a:srgbClr val="F7E3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71" name="Freeform 163"/>
            <p:cNvSpPr>
              <a:spLocks/>
            </p:cNvSpPr>
            <p:nvPr/>
          </p:nvSpPr>
          <p:spPr bwMode="auto">
            <a:xfrm>
              <a:off x="5553075" y="3646911"/>
              <a:ext cx="127000" cy="76418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110" y="0"/>
                </a:cxn>
                <a:cxn ang="0">
                  <a:pos x="150" y="10"/>
                </a:cxn>
                <a:cxn ang="0">
                  <a:pos x="180" y="25"/>
                </a:cxn>
                <a:cxn ang="0">
                  <a:pos x="190" y="35"/>
                </a:cxn>
                <a:cxn ang="0">
                  <a:pos x="200" y="50"/>
                </a:cxn>
                <a:cxn ang="0">
                  <a:pos x="200" y="60"/>
                </a:cxn>
                <a:cxn ang="0">
                  <a:pos x="200" y="75"/>
                </a:cxn>
                <a:cxn ang="0">
                  <a:pos x="200" y="75"/>
                </a:cxn>
                <a:cxn ang="0">
                  <a:pos x="200" y="85"/>
                </a:cxn>
                <a:cxn ang="0">
                  <a:pos x="190" y="95"/>
                </a:cxn>
                <a:cxn ang="0">
                  <a:pos x="180" y="105"/>
                </a:cxn>
                <a:cxn ang="0">
                  <a:pos x="165" y="110"/>
                </a:cxn>
                <a:cxn ang="0">
                  <a:pos x="135" y="120"/>
                </a:cxn>
                <a:cxn ang="0">
                  <a:pos x="95" y="115"/>
                </a:cxn>
                <a:cxn ang="0">
                  <a:pos x="95" y="115"/>
                </a:cxn>
                <a:cxn ang="0">
                  <a:pos x="55" y="105"/>
                </a:cxn>
                <a:cxn ang="0">
                  <a:pos x="25" y="90"/>
                </a:cxn>
                <a:cxn ang="0">
                  <a:pos x="5" y="65"/>
                </a:cxn>
                <a:cxn ang="0">
                  <a:pos x="0" y="5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5" y="30"/>
                </a:cxn>
                <a:cxn ang="0">
                  <a:pos x="10" y="20"/>
                </a:cxn>
                <a:cxn ang="0">
                  <a:pos x="25" y="15"/>
                </a:cxn>
                <a:cxn ang="0">
                  <a:pos x="35" y="5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110" y="0"/>
                </a:cxn>
              </a:cxnLst>
              <a:rect l="0" t="0" r="r" b="b"/>
              <a:pathLst>
                <a:path w="200" h="120">
                  <a:moveTo>
                    <a:pt x="110" y="0"/>
                  </a:moveTo>
                  <a:lnTo>
                    <a:pt x="110" y="0"/>
                  </a:lnTo>
                  <a:lnTo>
                    <a:pt x="150" y="10"/>
                  </a:lnTo>
                  <a:lnTo>
                    <a:pt x="180" y="25"/>
                  </a:lnTo>
                  <a:lnTo>
                    <a:pt x="190" y="35"/>
                  </a:lnTo>
                  <a:lnTo>
                    <a:pt x="200" y="50"/>
                  </a:lnTo>
                  <a:lnTo>
                    <a:pt x="200" y="60"/>
                  </a:lnTo>
                  <a:lnTo>
                    <a:pt x="200" y="75"/>
                  </a:lnTo>
                  <a:lnTo>
                    <a:pt x="200" y="85"/>
                  </a:lnTo>
                  <a:lnTo>
                    <a:pt x="190" y="95"/>
                  </a:lnTo>
                  <a:lnTo>
                    <a:pt x="180" y="105"/>
                  </a:lnTo>
                  <a:lnTo>
                    <a:pt x="165" y="110"/>
                  </a:lnTo>
                  <a:lnTo>
                    <a:pt x="135" y="120"/>
                  </a:lnTo>
                  <a:lnTo>
                    <a:pt x="95" y="115"/>
                  </a:lnTo>
                  <a:lnTo>
                    <a:pt x="55" y="105"/>
                  </a:lnTo>
                  <a:lnTo>
                    <a:pt x="25" y="90"/>
                  </a:lnTo>
                  <a:lnTo>
                    <a:pt x="5" y="65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5" y="30"/>
                  </a:lnTo>
                  <a:lnTo>
                    <a:pt x="10" y="20"/>
                  </a:lnTo>
                  <a:lnTo>
                    <a:pt x="25" y="15"/>
                  </a:lnTo>
                  <a:lnTo>
                    <a:pt x="35" y="5"/>
                  </a:lnTo>
                  <a:lnTo>
                    <a:pt x="7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7E1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72" name="Freeform 162"/>
            <p:cNvSpPr>
              <a:spLocks/>
            </p:cNvSpPr>
            <p:nvPr/>
          </p:nvSpPr>
          <p:spPr bwMode="auto">
            <a:xfrm>
              <a:off x="5556250" y="3646911"/>
              <a:ext cx="120650" cy="73234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5" y="0"/>
                </a:cxn>
                <a:cxn ang="0">
                  <a:pos x="140" y="10"/>
                </a:cxn>
                <a:cxn ang="0">
                  <a:pos x="170" y="25"/>
                </a:cxn>
                <a:cxn ang="0">
                  <a:pos x="190" y="50"/>
                </a:cxn>
                <a:cxn ang="0">
                  <a:pos x="190" y="60"/>
                </a:cxn>
                <a:cxn ang="0">
                  <a:pos x="190" y="70"/>
                </a:cxn>
                <a:cxn ang="0">
                  <a:pos x="190" y="70"/>
                </a:cxn>
                <a:cxn ang="0">
                  <a:pos x="190" y="80"/>
                </a:cxn>
                <a:cxn ang="0">
                  <a:pos x="180" y="90"/>
                </a:cxn>
                <a:cxn ang="0">
                  <a:pos x="160" y="105"/>
                </a:cxn>
                <a:cxn ang="0">
                  <a:pos x="125" y="115"/>
                </a:cxn>
                <a:cxn ang="0">
                  <a:pos x="90" y="110"/>
                </a:cxn>
                <a:cxn ang="0">
                  <a:pos x="90" y="110"/>
                </a:cxn>
                <a:cxn ang="0">
                  <a:pos x="50" y="105"/>
                </a:cxn>
                <a:cxn ang="0">
                  <a:pos x="25" y="85"/>
                </a:cxn>
                <a:cxn ang="0">
                  <a:pos x="5" y="65"/>
                </a:cxn>
                <a:cxn ang="0">
                  <a:pos x="0" y="55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5" y="30"/>
                </a:cxn>
                <a:cxn ang="0">
                  <a:pos x="10" y="20"/>
                </a:cxn>
                <a:cxn ang="0">
                  <a:pos x="35" y="5"/>
                </a:cxn>
                <a:cxn ang="0">
                  <a:pos x="65" y="0"/>
                </a:cxn>
                <a:cxn ang="0">
                  <a:pos x="105" y="0"/>
                </a:cxn>
                <a:cxn ang="0">
                  <a:pos x="105" y="0"/>
                </a:cxn>
              </a:cxnLst>
              <a:rect l="0" t="0" r="r" b="b"/>
              <a:pathLst>
                <a:path w="190" h="115">
                  <a:moveTo>
                    <a:pt x="105" y="0"/>
                  </a:moveTo>
                  <a:lnTo>
                    <a:pt x="105" y="0"/>
                  </a:lnTo>
                  <a:lnTo>
                    <a:pt x="140" y="10"/>
                  </a:lnTo>
                  <a:lnTo>
                    <a:pt x="170" y="25"/>
                  </a:lnTo>
                  <a:lnTo>
                    <a:pt x="190" y="50"/>
                  </a:lnTo>
                  <a:lnTo>
                    <a:pt x="190" y="60"/>
                  </a:lnTo>
                  <a:lnTo>
                    <a:pt x="190" y="70"/>
                  </a:lnTo>
                  <a:lnTo>
                    <a:pt x="190" y="80"/>
                  </a:lnTo>
                  <a:lnTo>
                    <a:pt x="180" y="90"/>
                  </a:lnTo>
                  <a:lnTo>
                    <a:pt x="160" y="105"/>
                  </a:lnTo>
                  <a:lnTo>
                    <a:pt x="125" y="115"/>
                  </a:lnTo>
                  <a:lnTo>
                    <a:pt x="90" y="110"/>
                  </a:lnTo>
                  <a:lnTo>
                    <a:pt x="50" y="105"/>
                  </a:lnTo>
                  <a:lnTo>
                    <a:pt x="25" y="85"/>
                  </a:lnTo>
                  <a:lnTo>
                    <a:pt x="5" y="65"/>
                  </a:lnTo>
                  <a:lnTo>
                    <a:pt x="0" y="55"/>
                  </a:lnTo>
                  <a:lnTo>
                    <a:pt x="0" y="40"/>
                  </a:lnTo>
                  <a:lnTo>
                    <a:pt x="5" y="30"/>
                  </a:lnTo>
                  <a:lnTo>
                    <a:pt x="10" y="20"/>
                  </a:lnTo>
                  <a:lnTo>
                    <a:pt x="35" y="5"/>
                  </a:lnTo>
                  <a:lnTo>
                    <a:pt x="6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7E1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73" name="Freeform 161"/>
            <p:cNvSpPr>
              <a:spLocks/>
            </p:cNvSpPr>
            <p:nvPr/>
          </p:nvSpPr>
          <p:spPr bwMode="auto">
            <a:xfrm>
              <a:off x="5559425" y="3646911"/>
              <a:ext cx="114300" cy="70050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100" y="0"/>
                </a:cxn>
                <a:cxn ang="0">
                  <a:pos x="135" y="10"/>
                </a:cxn>
                <a:cxn ang="0">
                  <a:pos x="160" y="25"/>
                </a:cxn>
                <a:cxn ang="0">
                  <a:pos x="180" y="45"/>
                </a:cxn>
                <a:cxn ang="0">
                  <a:pos x="180" y="55"/>
                </a:cxn>
                <a:cxn ang="0">
                  <a:pos x="180" y="70"/>
                </a:cxn>
                <a:cxn ang="0">
                  <a:pos x="180" y="70"/>
                </a:cxn>
                <a:cxn ang="0">
                  <a:pos x="180" y="80"/>
                </a:cxn>
                <a:cxn ang="0">
                  <a:pos x="170" y="90"/>
                </a:cxn>
                <a:cxn ang="0">
                  <a:pos x="150" y="100"/>
                </a:cxn>
                <a:cxn ang="0">
                  <a:pos x="120" y="110"/>
                </a:cxn>
                <a:cxn ang="0">
                  <a:pos x="85" y="110"/>
                </a:cxn>
                <a:cxn ang="0">
                  <a:pos x="85" y="110"/>
                </a:cxn>
                <a:cxn ang="0">
                  <a:pos x="50" y="100"/>
                </a:cxn>
                <a:cxn ang="0">
                  <a:pos x="20" y="85"/>
                </a:cxn>
                <a:cxn ang="0">
                  <a:pos x="5" y="65"/>
                </a:cxn>
                <a:cxn ang="0">
                  <a:pos x="0" y="55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5" y="30"/>
                </a:cxn>
                <a:cxn ang="0">
                  <a:pos x="10" y="20"/>
                </a:cxn>
                <a:cxn ang="0">
                  <a:pos x="35" y="10"/>
                </a:cxn>
                <a:cxn ang="0">
                  <a:pos x="65" y="0"/>
                </a:cxn>
                <a:cxn ang="0">
                  <a:pos x="100" y="0"/>
                </a:cxn>
                <a:cxn ang="0">
                  <a:pos x="100" y="0"/>
                </a:cxn>
              </a:cxnLst>
              <a:rect l="0" t="0" r="r" b="b"/>
              <a:pathLst>
                <a:path w="180" h="110">
                  <a:moveTo>
                    <a:pt x="100" y="0"/>
                  </a:moveTo>
                  <a:lnTo>
                    <a:pt x="100" y="0"/>
                  </a:lnTo>
                  <a:lnTo>
                    <a:pt x="135" y="10"/>
                  </a:lnTo>
                  <a:lnTo>
                    <a:pt x="160" y="25"/>
                  </a:lnTo>
                  <a:lnTo>
                    <a:pt x="180" y="45"/>
                  </a:lnTo>
                  <a:lnTo>
                    <a:pt x="180" y="55"/>
                  </a:lnTo>
                  <a:lnTo>
                    <a:pt x="180" y="70"/>
                  </a:lnTo>
                  <a:lnTo>
                    <a:pt x="180" y="80"/>
                  </a:lnTo>
                  <a:lnTo>
                    <a:pt x="170" y="90"/>
                  </a:lnTo>
                  <a:lnTo>
                    <a:pt x="150" y="100"/>
                  </a:lnTo>
                  <a:lnTo>
                    <a:pt x="120" y="110"/>
                  </a:lnTo>
                  <a:lnTo>
                    <a:pt x="85" y="110"/>
                  </a:lnTo>
                  <a:lnTo>
                    <a:pt x="50" y="100"/>
                  </a:lnTo>
                  <a:lnTo>
                    <a:pt x="20" y="85"/>
                  </a:lnTo>
                  <a:lnTo>
                    <a:pt x="5" y="65"/>
                  </a:lnTo>
                  <a:lnTo>
                    <a:pt x="0" y="55"/>
                  </a:lnTo>
                  <a:lnTo>
                    <a:pt x="0" y="40"/>
                  </a:lnTo>
                  <a:lnTo>
                    <a:pt x="5" y="30"/>
                  </a:lnTo>
                  <a:lnTo>
                    <a:pt x="10" y="20"/>
                  </a:lnTo>
                  <a:lnTo>
                    <a:pt x="35" y="10"/>
                  </a:lnTo>
                  <a:lnTo>
                    <a:pt x="65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7DF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74" name="Freeform 160"/>
            <p:cNvSpPr>
              <a:spLocks/>
            </p:cNvSpPr>
            <p:nvPr/>
          </p:nvSpPr>
          <p:spPr bwMode="auto">
            <a:xfrm>
              <a:off x="5562600" y="3650095"/>
              <a:ext cx="107950" cy="63682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95" y="0"/>
                </a:cxn>
                <a:cxn ang="0">
                  <a:pos x="125" y="5"/>
                </a:cxn>
                <a:cxn ang="0">
                  <a:pos x="155" y="20"/>
                </a:cxn>
                <a:cxn ang="0">
                  <a:pos x="170" y="40"/>
                </a:cxn>
                <a:cxn ang="0">
                  <a:pos x="170" y="50"/>
                </a:cxn>
                <a:cxn ang="0">
                  <a:pos x="170" y="60"/>
                </a:cxn>
                <a:cxn ang="0">
                  <a:pos x="170" y="60"/>
                </a:cxn>
                <a:cxn ang="0">
                  <a:pos x="170" y="70"/>
                </a:cxn>
                <a:cxn ang="0">
                  <a:pos x="165" y="80"/>
                </a:cxn>
                <a:cxn ang="0">
                  <a:pos x="140" y="95"/>
                </a:cxn>
                <a:cxn ang="0">
                  <a:pos x="115" y="100"/>
                </a:cxn>
                <a:cxn ang="0">
                  <a:pos x="80" y="100"/>
                </a:cxn>
                <a:cxn ang="0">
                  <a:pos x="80" y="100"/>
                </a:cxn>
                <a:cxn ang="0">
                  <a:pos x="45" y="90"/>
                </a:cxn>
                <a:cxn ang="0">
                  <a:pos x="20" y="75"/>
                </a:cxn>
                <a:cxn ang="0">
                  <a:pos x="5" y="55"/>
                </a:cxn>
                <a:cxn ang="0">
                  <a:pos x="0" y="45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5" y="25"/>
                </a:cxn>
                <a:cxn ang="0">
                  <a:pos x="10" y="15"/>
                </a:cxn>
                <a:cxn ang="0">
                  <a:pos x="30" y="5"/>
                </a:cxn>
                <a:cxn ang="0">
                  <a:pos x="60" y="0"/>
                </a:cxn>
                <a:cxn ang="0">
                  <a:pos x="95" y="0"/>
                </a:cxn>
                <a:cxn ang="0">
                  <a:pos x="95" y="0"/>
                </a:cxn>
              </a:cxnLst>
              <a:rect l="0" t="0" r="r" b="b"/>
              <a:pathLst>
                <a:path w="170" h="100">
                  <a:moveTo>
                    <a:pt x="95" y="0"/>
                  </a:moveTo>
                  <a:lnTo>
                    <a:pt x="95" y="0"/>
                  </a:lnTo>
                  <a:lnTo>
                    <a:pt x="125" y="5"/>
                  </a:lnTo>
                  <a:lnTo>
                    <a:pt x="155" y="20"/>
                  </a:lnTo>
                  <a:lnTo>
                    <a:pt x="170" y="40"/>
                  </a:lnTo>
                  <a:lnTo>
                    <a:pt x="170" y="50"/>
                  </a:lnTo>
                  <a:lnTo>
                    <a:pt x="170" y="60"/>
                  </a:lnTo>
                  <a:lnTo>
                    <a:pt x="170" y="70"/>
                  </a:lnTo>
                  <a:lnTo>
                    <a:pt x="165" y="80"/>
                  </a:lnTo>
                  <a:lnTo>
                    <a:pt x="140" y="95"/>
                  </a:lnTo>
                  <a:lnTo>
                    <a:pt x="115" y="100"/>
                  </a:lnTo>
                  <a:lnTo>
                    <a:pt x="80" y="100"/>
                  </a:lnTo>
                  <a:lnTo>
                    <a:pt x="45" y="90"/>
                  </a:lnTo>
                  <a:lnTo>
                    <a:pt x="20" y="75"/>
                  </a:lnTo>
                  <a:lnTo>
                    <a:pt x="5" y="55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5" y="25"/>
                  </a:lnTo>
                  <a:lnTo>
                    <a:pt x="10" y="15"/>
                  </a:lnTo>
                  <a:lnTo>
                    <a:pt x="30" y="5"/>
                  </a:lnTo>
                  <a:lnTo>
                    <a:pt x="60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7DF13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75" name="Freeform 159"/>
            <p:cNvSpPr>
              <a:spLocks/>
            </p:cNvSpPr>
            <p:nvPr/>
          </p:nvSpPr>
          <p:spPr bwMode="auto">
            <a:xfrm>
              <a:off x="5565775" y="3650095"/>
              <a:ext cx="101600" cy="60498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90" y="0"/>
                </a:cxn>
                <a:cxn ang="0">
                  <a:pos x="120" y="10"/>
                </a:cxn>
                <a:cxn ang="0">
                  <a:pos x="145" y="20"/>
                </a:cxn>
                <a:cxn ang="0">
                  <a:pos x="160" y="40"/>
                </a:cxn>
                <a:cxn ang="0">
                  <a:pos x="160" y="50"/>
                </a:cxn>
                <a:cxn ang="0">
                  <a:pos x="160" y="60"/>
                </a:cxn>
                <a:cxn ang="0">
                  <a:pos x="160" y="60"/>
                </a:cxn>
                <a:cxn ang="0">
                  <a:pos x="160" y="70"/>
                </a:cxn>
                <a:cxn ang="0">
                  <a:pos x="155" y="75"/>
                </a:cxn>
                <a:cxn ang="0">
                  <a:pos x="135" y="90"/>
                </a:cxn>
                <a:cxn ang="0">
                  <a:pos x="105" y="95"/>
                </a:cxn>
                <a:cxn ang="0">
                  <a:pos x="75" y="95"/>
                </a:cxn>
                <a:cxn ang="0">
                  <a:pos x="75" y="95"/>
                </a:cxn>
                <a:cxn ang="0">
                  <a:pos x="45" y="85"/>
                </a:cxn>
                <a:cxn ang="0">
                  <a:pos x="20" y="70"/>
                </a:cxn>
                <a:cxn ang="0">
                  <a:pos x="5" y="55"/>
                </a:cxn>
                <a:cxn ang="0">
                  <a:pos x="0" y="45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5" y="25"/>
                </a:cxn>
                <a:cxn ang="0">
                  <a:pos x="10" y="20"/>
                </a:cxn>
                <a:cxn ang="0">
                  <a:pos x="30" y="5"/>
                </a:cxn>
                <a:cxn ang="0">
                  <a:pos x="55" y="0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160" h="95">
                  <a:moveTo>
                    <a:pt x="90" y="0"/>
                  </a:moveTo>
                  <a:lnTo>
                    <a:pt x="90" y="0"/>
                  </a:lnTo>
                  <a:lnTo>
                    <a:pt x="120" y="10"/>
                  </a:lnTo>
                  <a:lnTo>
                    <a:pt x="145" y="20"/>
                  </a:lnTo>
                  <a:lnTo>
                    <a:pt x="160" y="40"/>
                  </a:lnTo>
                  <a:lnTo>
                    <a:pt x="160" y="50"/>
                  </a:lnTo>
                  <a:lnTo>
                    <a:pt x="160" y="60"/>
                  </a:lnTo>
                  <a:lnTo>
                    <a:pt x="160" y="70"/>
                  </a:lnTo>
                  <a:lnTo>
                    <a:pt x="155" y="75"/>
                  </a:lnTo>
                  <a:lnTo>
                    <a:pt x="135" y="90"/>
                  </a:lnTo>
                  <a:lnTo>
                    <a:pt x="105" y="95"/>
                  </a:lnTo>
                  <a:lnTo>
                    <a:pt x="75" y="95"/>
                  </a:lnTo>
                  <a:lnTo>
                    <a:pt x="45" y="85"/>
                  </a:lnTo>
                  <a:lnTo>
                    <a:pt x="20" y="70"/>
                  </a:lnTo>
                  <a:lnTo>
                    <a:pt x="5" y="55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5" y="25"/>
                  </a:lnTo>
                  <a:lnTo>
                    <a:pt x="10" y="20"/>
                  </a:lnTo>
                  <a:lnTo>
                    <a:pt x="30" y="5"/>
                  </a:lnTo>
                  <a:lnTo>
                    <a:pt x="55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7DC13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76" name="Freeform 158"/>
            <p:cNvSpPr>
              <a:spLocks/>
            </p:cNvSpPr>
            <p:nvPr/>
          </p:nvSpPr>
          <p:spPr bwMode="auto">
            <a:xfrm>
              <a:off x="5568950" y="3650095"/>
              <a:ext cx="98425" cy="57314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85" y="0"/>
                </a:cxn>
                <a:cxn ang="0">
                  <a:pos x="110" y="10"/>
                </a:cxn>
                <a:cxn ang="0">
                  <a:pos x="135" y="20"/>
                </a:cxn>
                <a:cxn ang="0">
                  <a:pos x="150" y="40"/>
                </a:cxn>
                <a:cxn ang="0">
                  <a:pos x="150" y="50"/>
                </a:cxn>
                <a:cxn ang="0">
                  <a:pos x="155" y="55"/>
                </a:cxn>
                <a:cxn ang="0">
                  <a:pos x="155" y="55"/>
                </a:cxn>
                <a:cxn ang="0">
                  <a:pos x="150" y="65"/>
                </a:cxn>
                <a:cxn ang="0">
                  <a:pos x="145" y="75"/>
                </a:cxn>
                <a:cxn ang="0">
                  <a:pos x="125" y="85"/>
                </a:cxn>
                <a:cxn ang="0">
                  <a:pos x="100" y="90"/>
                </a:cxn>
                <a:cxn ang="0">
                  <a:pos x="70" y="90"/>
                </a:cxn>
                <a:cxn ang="0">
                  <a:pos x="70" y="90"/>
                </a:cxn>
                <a:cxn ang="0">
                  <a:pos x="40" y="80"/>
                </a:cxn>
                <a:cxn ang="0">
                  <a:pos x="20" y="70"/>
                </a:cxn>
                <a:cxn ang="0">
                  <a:pos x="5" y="50"/>
                </a:cxn>
                <a:cxn ang="0">
                  <a:pos x="0" y="45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5" y="25"/>
                </a:cxn>
                <a:cxn ang="0">
                  <a:pos x="10" y="20"/>
                </a:cxn>
                <a:cxn ang="0">
                  <a:pos x="30" y="5"/>
                </a:cxn>
                <a:cxn ang="0">
                  <a:pos x="55" y="0"/>
                </a:cxn>
                <a:cxn ang="0">
                  <a:pos x="85" y="0"/>
                </a:cxn>
                <a:cxn ang="0">
                  <a:pos x="85" y="0"/>
                </a:cxn>
              </a:cxnLst>
              <a:rect l="0" t="0" r="r" b="b"/>
              <a:pathLst>
                <a:path w="155" h="90">
                  <a:moveTo>
                    <a:pt x="85" y="0"/>
                  </a:moveTo>
                  <a:lnTo>
                    <a:pt x="85" y="0"/>
                  </a:lnTo>
                  <a:lnTo>
                    <a:pt x="110" y="10"/>
                  </a:lnTo>
                  <a:lnTo>
                    <a:pt x="135" y="20"/>
                  </a:lnTo>
                  <a:lnTo>
                    <a:pt x="150" y="40"/>
                  </a:lnTo>
                  <a:lnTo>
                    <a:pt x="150" y="50"/>
                  </a:lnTo>
                  <a:lnTo>
                    <a:pt x="155" y="55"/>
                  </a:lnTo>
                  <a:lnTo>
                    <a:pt x="150" y="65"/>
                  </a:lnTo>
                  <a:lnTo>
                    <a:pt x="145" y="75"/>
                  </a:lnTo>
                  <a:lnTo>
                    <a:pt x="125" y="85"/>
                  </a:lnTo>
                  <a:lnTo>
                    <a:pt x="100" y="90"/>
                  </a:lnTo>
                  <a:lnTo>
                    <a:pt x="70" y="90"/>
                  </a:lnTo>
                  <a:lnTo>
                    <a:pt x="40" y="80"/>
                  </a:lnTo>
                  <a:lnTo>
                    <a:pt x="20" y="70"/>
                  </a:lnTo>
                  <a:lnTo>
                    <a:pt x="5" y="50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5" y="25"/>
                  </a:lnTo>
                  <a:lnTo>
                    <a:pt x="10" y="20"/>
                  </a:lnTo>
                  <a:lnTo>
                    <a:pt x="30" y="5"/>
                  </a:lnTo>
                  <a:lnTo>
                    <a:pt x="5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7DC13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77" name="Freeform 157"/>
            <p:cNvSpPr>
              <a:spLocks/>
            </p:cNvSpPr>
            <p:nvPr/>
          </p:nvSpPr>
          <p:spPr bwMode="auto">
            <a:xfrm>
              <a:off x="5572125" y="3650095"/>
              <a:ext cx="92075" cy="54130"/>
            </a:xfrm>
            <a:custGeom>
              <a:avLst/>
              <a:gdLst/>
              <a:ahLst/>
              <a:cxnLst>
                <a:cxn ang="0">
                  <a:pos x="80" y="5"/>
                </a:cxn>
                <a:cxn ang="0">
                  <a:pos x="80" y="5"/>
                </a:cxn>
                <a:cxn ang="0">
                  <a:pos x="105" y="10"/>
                </a:cxn>
                <a:cxn ang="0">
                  <a:pos x="125" y="20"/>
                </a:cxn>
                <a:cxn ang="0">
                  <a:pos x="140" y="40"/>
                </a:cxn>
                <a:cxn ang="0">
                  <a:pos x="145" y="55"/>
                </a:cxn>
                <a:cxn ang="0">
                  <a:pos x="145" y="55"/>
                </a:cxn>
                <a:cxn ang="0">
                  <a:pos x="135" y="70"/>
                </a:cxn>
                <a:cxn ang="0">
                  <a:pos x="120" y="80"/>
                </a:cxn>
                <a:cxn ang="0">
                  <a:pos x="95" y="85"/>
                </a:cxn>
                <a:cxn ang="0">
                  <a:pos x="65" y="85"/>
                </a:cxn>
                <a:cxn ang="0">
                  <a:pos x="65" y="85"/>
                </a:cxn>
                <a:cxn ang="0">
                  <a:pos x="40" y="80"/>
                </a:cxn>
                <a:cxn ang="0">
                  <a:pos x="20" y="65"/>
                </a:cxn>
                <a:cxn ang="0">
                  <a:pos x="5" y="50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10" y="20"/>
                </a:cxn>
                <a:cxn ang="0">
                  <a:pos x="25" y="10"/>
                </a:cxn>
                <a:cxn ang="0">
                  <a:pos x="50" y="0"/>
                </a:cxn>
                <a:cxn ang="0">
                  <a:pos x="80" y="5"/>
                </a:cxn>
                <a:cxn ang="0">
                  <a:pos x="80" y="5"/>
                </a:cxn>
              </a:cxnLst>
              <a:rect l="0" t="0" r="r" b="b"/>
              <a:pathLst>
                <a:path w="145" h="85">
                  <a:moveTo>
                    <a:pt x="80" y="5"/>
                  </a:moveTo>
                  <a:lnTo>
                    <a:pt x="80" y="5"/>
                  </a:lnTo>
                  <a:lnTo>
                    <a:pt x="105" y="10"/>
                  </a:lnTo>
                  <a:lnTo>
                    <a:pt x="125" y="20"/>
                  </a:lnTo>
                  <a:lnTo>
                    <a:pt x="140" y="40"/>
                  </a:lnTo>
                  <a:lnTo>
                    <a:pt x="145" y="55"/>
                  </a:lnTo>
                  <a:lnTo>
                    <a:pt x="135" y="70"/>
                  </a:lnTo>
                  <a:lnTo>
                    <a:pt x="120" y="80"/>
                  </a:lnTo>
                  <a:lnTo>
                    <a:pt x="95" y="85"/>
                  </a:lnTo>
                  <a:lnTo>
                    <a:pt x="65" y="85"/>
                  </a:lnTo>
                  <a:lnTo>
                    <a:pt x="40" y="80"/>
                  </a:lnTo>
                  <a:lnTo>
                    <a:pt x="20" y="65"/>
                  </a:lnTo>
                  <a:lnTo>
                    <a:pt x="5" y="50"/>
                  </a:lnTo>
                  <a:lnTo>
                    <a:pt x="0" y="35"/>
                  </a:lnTo>
                  <a:lnTo>
                    <a:pt x="10" y="20"/>
                  </a:lnTo>
                  <a:lnTo>
                    <a:pt x="25" y="10"/>
                  </a:lnTo>
                  <a:lnTo>
                    <a:pt x="50" y="0"/>
                  </a:lnTo>
                  <a:lnTo>
                    <a:pt x="80" y="5"/>
                  </a:lnTo>
                  <a:close/>
                </a:path>
              </a:pathLst>
            </a:custGeom>
            <a:solidFill>
              <a:srgbClr val="F7D913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78" name="Freeform 156"/>
            <p:cNvSpPr>
              <a:spLocks/>
            </p:cNvSpPr>
            <p:nvPr/>
          </p:nvSpPr>
          <p:spPr bwMode="auto">
            <a:xfrm>
              <a:off x="5975350" y="3736065"/>
              <a:ext cx="206375" cy="158568"/>
            </a:xfrm>
            <a:custGeom>
              <a:avLst/>
              <a:gdLst/>
              <a:ahLst/>
              <a:cxnLst>
                <a:cxn ang="0">
                  <a:pos x="215" y="35"/>
                </a:cxn>
                <a:cxn ang="0">
                  <a:pos x="215" y="35"/>
                </a:cxn>
                <a:cxn ang="0">
                  <a:pos x="245" y="55"/>
                </a:cxn>
                <a:cxn ang="0">
                  <a:pos x="270" y="75"/>
                </a:cxn>
                <a:cxn ang="0">
                  <a:pos x="290" y="100"/>
                </a:cxn>
                <a:cxn ang="0">
                  <a:pos x="305" y="125"/>
                </a:cxn>
                <a:cxn ang="0">
                  <a:pos x="320" y="150"/>
                </a:cxn>
                <a:cxn ang="0">
                  <a:pos x="325" y="170"/>
                </a:cxn>
                <a:cxn ang="0">
                  <a:pos x="325" y="195"/>
                </a:cxn>
                <a:cxn ang="0">
                  <a:pos x="315" y="214"/>
                </a:cxn>
                <a:cxn ang="0">
                  <a:pos x="315" y="214"/>
                </a:cxn>
                <a:cxn ang="0">
                  <a:pos x="300" y="229"/>
                </a:cxn>
                <a:cxn ang="0">
                  <a:pos x="285" y="239"/>
                </a:cxn>
                <a:cxn ang="0">
                  <a:pos x="260" y="249"/>
                </a:cxn>
                <a:cxn ang="0">
                  <a:pos x="235" y="249"/>
                </a:cxn>
                <a:cxn ang="0">
                  <a:pos x="205" y="249"/>
                </a:cxn>
                <a:cxn ang="0">
                  <a:pos x="175" y="239"/>
                </a:cxn>
                <a:cxn ang="0">
                  <a:pos x="140" y="229"/>
                </a:cxn>
                <a:cxn ang="0">
                  <a:pos x="110" y="214"/>
                </a:cxn>
                <a:cxn ang="0">
                  <a:pos x="110" y="214"/>
                </a:cxn>
                <a:cxn ang="0">
                  <a:pos x="80" y="195"/>
                </a:cxn>
                <a:cxn ang="0">
                  <a:pos x="55" y="175"/>
                </a:cxn>
                <a:cxn ang="0">
                  <a:pos x="30" y="150"/>
                </a:cxn>
                <a:cxn ang="0">
                  <a:pos x="15" y="125"/>
                </a:cxn>
                <a:cxn ang="0">
                  <a:pos x="5" y="100"/>
                </a:cxn>
                <a:cxn ang="0">
                  <a:pos x="0" y="80"/>
                </a:cxn>
                <a:cxn ang="0">
                  <a:pos x="0" y="55"/>
                </a:cxn>
                <a:cxn ang="0">
                  <a:pos x="5" y="35"/>
                </a:cxn>
                <a:cxn ang="0">
                  <a:pos x="5" y="35"/>
                </a:cxn>
                <a:cxn ang="0">
                  <a:pos x="20" y="20"/>
                </a:cxn>
                <a:cxn ang="0">
                  <a:pos x="40" y="10"/>
                </a:cxn>
                <a:cxn ang="0">
                  <a:pos x="60" y="0"/>
                </a:cxn>
                <a:cxn ang="0">
                  <a:pos x="90" y="0"/>
                </a:cxn>
                <a:cxn ang="0">
                  <a:pos x="115" y="0"/>
                </a:cxn>
                <a:cxn ang="0">
                  <a:pos x="150" y="5"/>
                </a:cxn>
                <a:cxn ang="0">
                  <a:pos x="180" y="20"/>
                </a:cxn>
                <a:cxn ang="0">
                  <a:pos x="215" y="35"/>
                </a:cxn>
                <a:cxn ang="0">
                  <a:pos x="215" y="35"/>
                </a:cxn>
              </a:cxnLst>
              <a:rect l="0" t="0" r="r" b="b"/>
              <a:pathLst>
                <a:path w="325" h="249">
                  <a:moveTo>
                    <a:pt x="215" y="35"/>
                  </a:moveTo>
                  <a:lnTo>
                    <a:pt x="215" y="35"/>
                  </a:lnTo>
                  <a:lnTo>
                    <a:pt x="245" y="55"/>
                  </a:lnTo>
                  <a:lnTo>
                    <a:pt x="270" y="75"/>
                  </a:lnTo>
                  <a:lnTo>
                    <a:pt x="290" y="100"/>
                  </a:lnTo>
                  <a:lnTo>
                    <a:pt x="305" y="125"/>
                  </a:lnTo>
                  <a:lnTo>
                    <a:pt x="320" y="150"/>
                  </a:lnTo>
                  <a:lnTo>
                    <a:pt x="325" y="170"/>
                  </a:lnTo>
                  <a:lnTo>
                    <a:pt x="325" y="195"/>
                  </a:lnTo>
                  <a:lnTo>
                    <a:pt x="315" y="214"/>
                  </a:lnTo>
                  <a:lnTo>
                    <a:pt x="300" y="229"/>
                  </a:lnTo>
                  <a:lnTo>
                    <a:pt x="285" y="239"/>
                  </a:lnTo>
                  <a:lnTo>
                    <a:pt x="260" y="249"/>
                  </a:lnTo>
                  <a:lnTo>
                    <a:pt x="235" y="249"/>
                  </a:lnTo>
                  <a:lnTo>
                    <a:pt x="205" y="249"/>
                  </a:lnTo>
                  <a:lnTo>
                    <a:pt x="175" y="239"/>
                  </a:lnTo>
                  <a:lnTo>
                    <a:pt x="140" y="229"/>
                  </a:lnTo>
                  <a:lnTo>
                    <a:pt x="110" y="214"/>
                  </a:lnTo>
                  <a:lnTo>
                    <a:pt x="80" y="195"/>
                  </a:lnTo>
                  <a:lnTo>
                    <a:pt x="55" y="175"/>
                  </a:lnTo>
                  <a:lnTo>
                    <a:pt x="30" y="150"/>
                  </a:lnTo>
                  <a:lnTo>
                    <a:pt x="15" y="125"/>
                  </a:lnTo>
                  <a:lnTo>
                    <a:pt x="5" y="100"/>
                  </a:lnTo>
                  <a:lnTo>
                    <a:pt x="0" y="80"/>
                  </a:lnTo>
                  <a:lnTo>
                    <a:pt x="0" y="55"/>
                  </a:lnTo>
                  <a:lnTo>
                    <a:pt x="5" y="35"/>
                  </a:lnTo>
                  <a:lnTo>
                    <a:pt x="20" y="20"/>
                  </a:lnTo>
                  <a:lnTo>
                    <a:pt x="40" y="10"/>
                  </a:lnTo>
                  <a:lnTo>
                    <a:pt x="60" y="0"/>
                  </a:lnTo>
                  <a:lnTo>
                    <a:pt x="90" y="0"/>
                  </a:lnTo>
                  <a:lnTo>
                    <a:pt x="115" y="0"/>
                  </a:lnTo>
                  <a:lnTo>
                    <a:pt x="150" y="5"/>
                  </a:lnTo>
                  <a:lnTo>
                    <a:pt x="180" y="20"/>
                  </a:lnTo>
                  <a:lnTo>
                    <a:pt x="215" y="35"/>
                  </a:lnTo>
                  <a:close/>
                </a:path>
              </a:pathLst>
            </a:custGeom>
            <a:solidFill>
              <a:srgbClr val="F7F719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79" name="Freeform 155"/>
            <p:cNvSpPr>
              <a:spLocks/>
            </p:cNvSpPr>
            <p:nvPr/>
          </p:nvSpPr>
          <p:spPr bwMode="auto">
            <a:xfrm>
              <a:off x="5978525" y="3736065"/>
              <a:ext cx="200025" cy="158568"/>
            </a:xfrm>
            <a:custGeom>
              <a:avLst/>
              <a:gdLst/>
              <a:ahLst/>
              <a:cxnLst>
                <a:cxn ang="0">
                  <a:pos x="205" y="35"/>
                </a:cxn>
                <a:cxn ang="0">
                  <a:pos x="205" y="35"/>
                </a:cxn>
                <a:cxn ang="0">
                  <a:pos x="235" y="55"/>
                </a:cxn>
                <a:cxn ang="0">
                  <a:pos x="260" y="75"/>
                </a:cxn>
                <a:cxn ang="0">
                  <a:pos x="280" y="100"/>
                </a:cxn>
                <a:cxn ang="0">
                  <a:pos x="300" y="125"/>
                </a:cxn>
                <a:cxn ang="0">
                  <a:pos x="310" y="145"/>
                </a:cxn>
                <a:cxn ang="0">
                  <a:pos x="315" y="170"/>
                </a:cxn>
                <a:cxn ang="0">
                  <a:pos x="315" y="190"/>
                </a:cxn>
                <a:cxn ang="0">
                  <a:pos x="305" y="209"/>
                </a:cxn>
                <a:cxn ang="0">
                  <a:pos x="305" y="209"/>
                </a:cxn>
                <a:cxn ang="0">
                  <a:pos x="295" y="224"/>
                </a:cxn>
                <a:cxn ang="0">
                  <a:pos x="275" y="239"/>
                </a:cxn>
                <a:cxn ang="0">
                  <a:pos x="255" y="244"/>
                </a:cxn>
                <a:cxn ang="0">
                  <a:pos x="225" y="249"/>
                </a:cxn>
                <a:cxn ang="0">
                  <a:pos x="200" y="244"/>
                </a:cxn>
                <a:cxn ang="0">
                  <a:pos x="170" y="239"/>
                </a:cxn>
                <a:cxn ang="0">
                  <a:pos x="135" y="229"/>
                </a:cxn>
                <a:cxn ang="0">
                  <a:pos x="105" y="214"/>
                </a:cxn>
                <a:cxn ang="0">
                  <a:pos x="105" y="214"/>
                </a:cxn>
                <a:cxn ang="0">
                  <a:pos x="75" y="195"/>
                </a:cxn>
                <a:cxn ang="0">
                  <a:pos x="50" y="170"/>
                </a:cxn>
                <a:cxn ang="0">
                  <a:pos x="30" y="150"/>
                </a:cxn>
                <a:cxn ang="0">
                  <a:pos x="15" y="125"/>
                </a:cxn>
                <a:cxn ang="0">
                  <a:pos x="5" y="100"/>
                </a:cxn>
                <a:cxn ang="0">
                  <a:pos x="0" y="80"/>
                </a:cxn>
                <a:cxn ang="0">
                  <a:pos x="0" y="60"/>
                </a:cxn>
                <a:cxn ang="0">
                  <a:pos x="5" y="40"/>
                </a:cxn>
                <a:cxn ang="0">
                  <a:pos x="5" y="40"/>
                </a:cxn>
                <a:cxn ang="0">
                  <a:pos x="20" y="25"/>
                </a:cxn>
                <a:cxn ang="0">
                  <a:pos x="40" y="10"/>
                </a:cxn>
                <a:cxn ang="0">
                  <a:pos x="60" y="5"/>
                </a:cxn>
                <a:cxn ang="0">
                  <a:pos x="85" y="0"/>
                </a:cxn>
                <a:cxn ang="0">
                  <a:pos x="115" y="5"/>
                </a:cxn>
                <a:cxn ang="0">
                  <a:pos x="145" y="10"/>
                </a:cxn>
                <a:cxn ang="0">
                  <a:pos x="175" y="20"/>
                </a:cxn>
                <a:cxn ang="0">
                  <a:pos x="205" y="35"/>
                </a:cxn>
                <a:cxn ang="0">
                  <a:pos x="205" y="35"/>
                </a:cxn>
              </a:cxnLst>
              <a:rect l="0" t="0" r="r" b="b"/>
              <a:pathLst>
                <a:path w="315" h="249">
                  <a:moveTo>
                    <a:pt x="205" y="35"/>
                  </a:moveTo>
                  <a:lnTo>
                    <a:pt x="205" y="35"/>
                  </a:lnTo>
                  <a:lnTo>
                    <a:pt x="235" y="55"/>
                  </a:lnTo>
                  <a:lnTo>
                    <a:pt x="260" y="75"/>
                  </a:lnTo>
                  <a:lnTo>
                    <a:pt x="280" y="100"/>
                  </a:lnTo>
                  <a:lnTo>
                    <a:pt x="300" y="125"/>
                  </a:lnTo>
                  <a:lnTo>
                    <a:pt x="310" y="145"/>
                  </a:lnTo>
                  <a:lnTo>
                    <a:pt x="315" y="170"/>
                  </a:lnTo>
                  <a:lnTo>
                    <a:pt x="315" y="190"/>
                  </a:lnTo>
                  <a:lnTo>
                    <a:pt x="305" y="209"/>
                  </a:lnTo>
                  <a:lnTo>
                    <a:pt x="295" y="224"/>
                  </a:lnTo>
                  <a:lnTo>
                    <a:pt x="275" y="239"/>
                  </a:lnTo>
                  <a:lnTo>
                    <a:pt x="255" y="244"/>
                  </a:lnTo>
                  <a:lnTo>
                    <a:pt x="225" y="249"/>
                  </a:lnTo>
                  <a:lnTo>
                    <a:pt x="200" y="244"/>
                  </a:lnTo>
                  <a:lnTo>
                    <a:pt x="170" y="239"/>
                  </a:lnTo>
                  <a:lnTo>
                    <a:pt x="135" y="229"/>
                  </a:lnTo>
                  <a:lnTo>
                    <a:pt x="105" y="214"/>
                  </a:lnTo>
                  <a:lnTo>
                    <a:pt x="75" y="195"/>
                  </a:lnTo>
                  <a:lnTo>
                    <a:pt x="50" y="170"/>
                  </a:lnTo>
                  <a:lnTo>
                    <a:pt x="30" y="150"/>
                  </a:lnTo>
                  <a:lnTo>
                    <a:pt x="15" y="125"/>
                  </a:lnTo>
                  <a:lnTo>
                    <a:pt x="5" y="100"/>
                  </a:lnTo>
                  <a:lnTo>
                    <a:pt x="0" y="80"/>
                  </a:lnTo>
                  <a:lnTo>
                    <a:pt x="0" y="60"/>
                  </a:lnTo>
                  <a:lnTo>
                    <a:pt x="5" y="40"/>
                  </a:lnTo>
                  <a:lnTo>
                    <a:pt x="20" y="25"/>
                  </a:lnTo>
                  <a:lnTo>
                    <a:pt x="40" y="10"/>
                  </a:lnTo>
                  <a:lnTo>
                    <a:pt x="60" y="5"/>
                  </a:lnTo>
                  <a:lnTo>
                    <a:pt x="85" y="0"/>
                  </a:lnTo>
                  <a:lnTo>
                    <a:pt x="115" y="5"/>
                  </a:lnTo>
                  <a:lnTo>
                    <a:pt x="145" y="10"/>
                  </a:lnTo>
                  <a:lnTo>
                    <a:pt x="175" y="20"/>
                  </a:lnTo>
                  <a:lnTo>
                    <a:pt x="205" y="35"/>
                  </a:lnTo>
                  <a:close/>
                </a:path>
              </a:pathLst>
            </a:custGeom>
            <a:solidFill>
              <a:srgbClr val="F7F4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80" name="Freeform 154"/>
            <p:cNvSpPr>
              <a:spLocks/>
            </p:cNvSpPr>
            <p:nvPr/>
          </p:nvSpPr>
          <p:spPr bwMode="auto">
            <a:xfrm>
              <a:off x="5981700" y="3739249"/>
              <a:ext cx="193675" cy="152200"/>
            </a:xfrm>
            <a:custGeom>
              <a:avLst/>
              <a:gdLst/>
              <a:ahLst/>
              <a:cxnLst>
                <a:cxn ang="0">
                  <a:pos x="200" y="35"/>
                </a:cxn>
                <a:cxn ang="0">
                  <a:pos x="200" y="35"/>
                </a:cxn>
                <a:cxn ang="0">
                  <a:pos x="230" y="55"/>
                </a:cxn>
                <a:cxn ang="0">
                  <a:pos x="255" y="75"/>
                </a:cxn>
                <a:cxn ang="0">
                  <a:pos x="275" y="95"/>
                </a:cxn>
                <a:cxn ang="0">
                  <a:pos x="290" y="120"/>
                </a:cxn>
                <a:cxn ang="0">
                  <a:pos x="300" y="140"/>
                </a:cxn>
                <a:cxn ang="0">
                  <a:pos x="305" y="165"/>
                </a:cxn>
                <a:cxn ang="0">
                  <a:pos x="305" y="185"/>
                </a:cxn>
                <a:cxn ang="0">
                  <a:pos x="300" y="204"/>
                </a:cxn>
                <a:cxn ang="0">
                  <a:pos x="300" y="204"/>
                </a:cxn>
                <a:cxn ang="0">
                  <a:pos x="285" y="219"/>
                </a:cxn>
                <a:cxn ang="0">
                  <a:pos x="265" y="229"/>
                </a:cxn>
                <a:cxn ang="0">
                  <a:pos x="245" y="234"/>
                </a:cxn>
                <a:cxn ang="0">
                  <a:pos x="220" y="239"/>
                </a:cxn>
                <a:cxn ang="0">
                  <a:pos x="195" y="234"/>
                </a:cxn>
                <a:cxn ang="0">
                  <a:pos x="165" y="229"/>
                </a:cxn>
                <a:cxn ang="0">
                  <a:pos x="135" y="219"/>
                </a:cxn>
                <a:cxn ang="0">
                  <a:pos x="105" y="204"/>
                </a:cxn>
                <a:cxn ang="0">
                  <a:pos x="105" y="204"/>
                </a:cxn>
                <a:cxn ang="0">
                  <a:pos x="75" y="185"/>
                </a:cxn>
                <a:cxn ang="0">
                  <a:pos x="50" y="165"/>
                </a:cxn>
                <a:cxn ang="0">
                  <a:pos x="30" y="145"/>
                </a:cxn>
                <a:cxn ang="0">
                  <a:pos x="15" y="120"/>
                </a:cxn>
                <a:cxn ang="0">
                  <a:pos x="5" y="100"/>
                </a:cxn>
                <a:cxn ang="0">
                  <a:pos x="0" y="75"/>
                </a:cxn>
                <a:cxn ang="0">
                  <a:pos x="0" y="55"/>
                </a:cxn>
                <a:cxn ang="0">
                  <a:pos x="5" y="35"/>
                </a:cxn>
                <a:cxn ang="0">
                  <a:pos x="5" y="35"/>
                </a:cxn>
                <a:cxn ang="0">
                  <a:pos x="20" y="20"/>
                </a:cxn>
                <a:cxn ang="0">
                  <a:pos x="35" y="10"/>
                </a:cxn>
                <a:cxn ang="0">
                  <a:pos x="60" y="5"/>
                </a:cxn>
                <a:cxn ang="0">
                  <a:pos x="85" y="0"/>
                </a:cxn>
                <a:cxn ang="0">
                  <a:pos x="110" y="5"/>
                </a:cxn>
                <a:cxn ang="0">
                  <a:pos x="140" y="10"/>
                </a:cxn>
                <a:cxn ang="0">
                  <a:pos x="170" y="20"/>
                </a:cxn>
                <a:cxn ang="0">
                  <a:pos x="200" y="35"/>
                </a:cxn>
                <a:cxn ang="0">
                  <a:pos x="200" y="35"/>
                </a:cxn>
              </a:cxnLst>
              <a:rect l="0" t="0" r="r" b="b"/>
              <a:pathLst>
                <a:path w="305" h="239">
                  <a:moveTo>
                    <a:pt x="200" y="35"/>
                  </a:moveTo>
                  <a:lnTo>
                    <a:pt x="200" y="35"/>
                  </a:lnTo>
                  <a:lnTo>
                    <a:pt x="230" y="55"/>
                  </a:lnTo>
                  <a:lnTo>
                    <a:pt x="255" y="75"/>
                  </a:lnTo>
                  <a:lnTo>
                    <a:pt x="275" y="95"/>
                  </a:lnTo>
                  <a:lnTo>
                    <a:pt x="290" y="120"/>
                  </a:lnTo>
                  <a:lnTo>
                    <a:pt x="300" y="140"/>
                  </a:lnTo>
                  <a:lnTo>
                    <a:pt x="305" y="165"/>
                  </a:lnTo>
                  <a:lnTo>
                    <a:pt x="305" y="185"/>
                  </a:lnTo>
                  <a:lnTo>
                    <a:pt x="300" y="204"/>
                  </a:lnTo>
                  <a:lnTo>
                    <a:pt x="285" y="219"/>
                  </a:lnTo>
                  <a:lnTo>
                    <a:pt x="265" y="229"/>
                  </a:lnTo>
                  <a:lnTo>
                    <a:pt x="245" y="234"/>
                  </a:lnTo>
                  <a:lnTo>
                    <a:pt x="220" y="239"/>
                  </a:lnTo>
                  <a:lnTo>
                    <a:pt x="195" y="234"/>
                  </a:lnTo>
                  <a:lnTo>
                    <a:pt x="165" y="229"/>
                  </a:lnTo>
                  <a:lnTo>
                    <a:pt x="135" y="219"/>
                  </a:lnTo>
                  <a:lnTo>
                    <a:pt x="105" y="204"/>
                  </a:lnTo>
                  <a:lnTo>
                    <a:pt x="75" y="185"/>
                  </a:lnTo>
                  <a:lnTo>
                    <a:pt x="50" y="165"/>
                  </a:lnTo>
                  <a:lnTo>
                    <a:pt x="30" y="145"/>
                  </a:lnTo>
                  <a:lnTo>
                    <a:pt x="15" y="120"/>
                  </a:lnTo>
                  <a:lnTo>
                    <a:pt x="5" y="100"/>
                  </a:lnTo>
                  <a:lnTo>
                    <a:pt x="0" y="75"/>
                  </a:lnTo>
                  <a:lnTo>
                    <a:pt x="0" y="55"/>
                  </a:lnTo>
                  <a:lnTo>
                    <a:pt x="5" y="35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60" y="5"/>
                  </a:lnTo>
                  <a:lnTo>
                    <a:pt x="85" y="0"/>
                  </a:lnTo>
                  <a:lnTo>
                    <a:pt x="110" y="5"/>
                  </a:lnTo>
                  <a:lnTo>
                    <a:pt x="140" y="10"/>
                  </a:lnTo>
                  <a:lnTo>
                    <a:pt x="170" y="20"/>
                  </a:lnTo>
                  <a:lnTo>
                    <a:pt x="200" y="35"/>
                  </a:lnTo>
                  <a:close/>
                </a:path>
              </a:pathLst>
            </a:custGeom>
            <a:solidFill>
              <a:srgbClr val="F7F4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81" name="Freeform 153"/>
            <p:cNvSpPr>
              <a:spLocks/>
            </p:cNvSpPr>
            <p:nvPr/>
          </p:nvSpPr>
          <p:spPr bwMode="auto">
            <a:xfrm>
              <a:off x="5984875" y="3742433"/>
              <a:ext cx="187325" cy="145832"/>
            </a:xfrm>
            <a:custGeom>
              <a:avLst/>
              <a:gdLst/>
              <a:ahLst/>
              <a:cxnLst>
                <a:cxn ang="0">
                  <a:pos x="195" y="35"/>
                </a:cxn>
                <a:cxn ang="0">
                  <a:pos x="195" y="35"/>
                </a:cxn>
                <a:cxn ang="0">
                  <a:pos x="220" y="50"/>
                </a:cxn>
                <a:cxn ang="0">
                  <a:pos x="245" y="70"/>
                </a:cxn>
                <a:cxn ang="0">
                  <a:pos x="265" y="90"/>
                </a:cxn>
                <a:cxn ang="0">
                  <a:pos x="280" y="115"/>
                </a:cxn>
                <a:cxn ang="0">
                  <a:pos x="290" y="135"/>
                </a:cxn>
                <a:cxn ang="0">
                  <a:pos x="295" y="160"/>
                </a:cxn>
                <a:cxn ang="0">
                  <a:pos x="295" y="180"/>
                </a:cxn>
                <a:cxn ang="0">
                  <a:pos x="290" y="194"/>
                </a:cxn>
                <a:cxn ang="0">
                  <a:pos x="290" y="194"/>
                </a:cxn>
                <a:cxn ang="0">
                  <a:pos x="275" y="209"/>
                </a:cxn>
                <a:cxn ang="0">
                  <a:pos x="260" y="219"/>
                </a:cxn>
                <a:cxn ang="0">
                  <a:pos x="240" y="229"/>
                </a:cxn>
                <a:cxn ang="0">
                  <a:pos x="215" y="229"/>
                </a:cxn>
                <a:cxn ang="0">
                  <a:pos x="185" y="229"/>
                </a:cxn>
                <a:cxn ang="0">
                  <a:pos x="160" y="224"/>
                </a:cxn>
                <a:cxn ang="0">
                  <a:pos x="130" y="214"/>
                </a:cxn>
                <a:cxn ang="0">
                  <a:pos x="100" y="199"/>
                </a:cxn>
                <a:cxn ang="0">
                  <a:pos x="100" y="199"/>
                </a:cxn>
                <a:cxn ang="0">
                  <a:pos x="75" y="180"/>
                </a:cxn>
                <a:cxn ang="0">
                  <a:pos x="50" y="160"/>
                </a:cxn>
                <a:cxn ang="0">
                  <a:pos x="30" y="140"/>
                </a:cxn>
                <a:cxn ang="0">
                  <a:pos x="15" y="115"/>
                </a:cxn>
                <a:cxn ang="0">
                  <a:pos x="5" y="95"/>
                </a:cxn>
                <a:cxn ang="0">
                  <a:pos x="0" y="75"/>
                </a:cxn>
                <a:cxn ang="0">
                  <a:pos x="0" y="50"/>
                </a:cxn>
                <a:cxn ang="0">
                  <a:pos x="5" y="35"/>
                </a:cxn>
                <a:cxn ang="0">
                  <a:pos x="5" y="35"/>
                </a:cxn>
                <a:cxn ang="0">
                  <a:pos x="20" y="20"/>
                </a:cxn>
                <a:cxn ang="0">
                  <a:pos x="35" y="10"/>
                </a:cxn>
                <a:cxn ang="0">
                  <a:pos x="55" y="0"/>
                </a:cxn>
                <a:cxn ang="0">
                  <a:pos x="80" y="0"/>
                </a:cxn>
                <a:cxn ang="0">
                  <a:pos x="110" y="0"/>
                </a:cxn>
                <a:cxn ang="0">
                  <a:pos x="135" y="10"/>
                </a:cxn>
                <a:cxn ang="0">
                  <a:pos x="165" y="20"/>
                </a:cxn>
                <a:cxn ang="0">
                  <a:pos x="195" y="35"/>
                </a:cxn>
                <a:cxn ang="0">
                  <a:pos x="195" y="35"/>
                </a:cxn>
              </a:cxnLst>
              <a:rect l="0" t="0" r="r" b="b"/>
              <a:pathLst>
                <a:path w="295" h="229">
                  <a:moveTo>
                    <a:pt x="195" y="35"/>
                  </a:moveTo>
                  <a:lnTo>
                    <a:pt x="195" y="35"/>
                  </a:lnTo>
                  <a:lnTo>
                    <a:pt x="220" y="50"/>
                  </a:lnTo>
                  <a:lnTo>
                    <a:pt x="245" y="70"/>
                  </a:lnTo>
                  <a:lnTo>
                    <a:pt x="265" y="90"/>
                  </a:lnTo>
                  <a:lnTo>
                    <a:pt x="280" y="115"/>
                  </a:lnTo>
                  <a:lnTo>
                    <a:pt x="290" y="135"/>
                  </a:lnTo>
                  <a:lnTo>
                    <a:pt x="295" y="160"/>
                  </a:lnTo>
                  <a:lnTo>
                    <a:pt x="295" y="180"/>
                  </a:lnTo>
                  <a:lnTo>
                    <a:pt x="290" y="194"/>
                  </a:lnTo>
                  <a:lnTo>
                    <a:pt x="275" y="209"/>
                  </a:lnTo>
                  <a:lnTo>
                    <a:pt x="260" y="219"/>
                  </a:lnTo>
                  <a:lnTo>
                    <a:pt x="240" y="229"/>
                  </a:lnTo>
                  <a:lnTo>
                    <a:pt x="215" y="229"/>
                  </a:lnTo>
                  <a:lnTo>
                    <a:pt x="185" y="229"/>
                  </a:lnTo>
                  <a:lnTo>
                    <a:pt x="160" y="224"/>
                  </a:lnTo>
                  <a:lnTo>
                    <a:pt x="130" y="214"/>
                  </a:lnTo>
                  <a:lnTo>
                    <a:pt x="100" y="199"/>
                  </a:lnTo>
                  <a:lnTo>
                    <a:pt x="75" y="180"/>
                  </a:lnTo>
                  <a:lnTo>
                    <a:pt x="50" y="160"/>
                  </a:lnTo>
                  <a:lnTo>
                    <a:pt x="30" y="140"/>
                  </a:lnTo>
                  <a:lnTo>
                    <a:pt x="15" y="115"/>
                  </a:lnTo>
                  <a:lnTo>
                    <a:pt x="5" y="95"/>
                  </a:lnTo>
                  <a:lnTo>
                    <a:pt x="0" y="75"/>
                  </a:lnTo>
                  <a:lnTo>
                    <a:pt x="0" y="50"/>
                  </a:lnTo>
                  <a:lnTo>
                    <a:pt x="5" y="35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5" y="0"/>
                  </a:lnTo>
                  <a:lnTo>
                    <a:pt x="80" y="0"/>
                  </a:lnTo>
                  <a:lnTo>
                    <a:pt x="110" y="0"/>
                  </a:lnTo>
                  <a:lnTo>
                    <a:pt x="135" y="10"/>
                  </a:lnTo>
                  <a:lnTo>
                    <a:pt x="165" y="20"/>
                  </a:lnTo>
                  <a:lnTo>
                    <a:pt x="195" y="35"/>
                  </a:lnTo>
                  <a:close/>
                </a:path>
              </a:pathLst>
            </a:custGeom>
            <a:solidFill>
              <a:srgbClr val="F7F2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82" name="Freeform 152"/>
            <p:cNvSpPr>
              <a:spLocks/>
            </p:cNvSpPr>
            <p:nvPr/>
          </p:nvSpPr>
          <p:spPr bwMode="auto">
            <a:xfrm>
              <a:off x="5988050" y="3745618"/>
              <a:ext cx="180975" cy="142648"/>
            </a:xfrm>
            <a:custGeom>
              <a:avLst/>
              <a:gdLst/>
              <a:ahLst/>
              <a:cxnLst>
                <a:cxn ang="0">
                  <a:pos x="190" y="30"/>
                </a:cxn>
                <a:cxn ang="0">
                  <a:pos x="190" y="30"/>
                </a:cxn>
                <a:cxn ang="0">
                  <a:pos x="215" y="50"/>
                </a:cxn>
                <a:cxn ang="0">
                  <a:pos x="240" y="65"/>
                </a:cxn>
                <a:cxn ang="0">
                  <a:pos x="260" y="90"/>
                </a:cxn>
                <a:cxn ang="0">
                  <a:pos x="270" y="110"/>
                </a:cxn>
                <a:cxn ang="0">
                  <a:pos x="280" y="130"/>
                </a:cxn>
                <a:cxn ang="0">
                  <a:pos x="285" y="150"/>
                </a:cxn>
                <a:cxn ang="0">
                  <a:pos x="285" y="170"/>
                </a:cxn>
                <a:cxn ang="0">
                  <a:pos x="280" y="189"/>
                </a:cxn>
                <a:cxn ang="0">
                  <a:pos x="280" y="189"/>
                </a:cxn>
                <a:cxn ang="0">
                  <a:pos x="270" y="204"/>
                </a:cxn>
                <a:cxn ang="0">
                  <a:pos x="250" y="214"/>
                </a:cxn>
                <a:cxn ang="0">
                  <a:pos x="230" y="219"/>
                </a:cxn>
                <a:cxn ang="0">
                  <a:pos x="205" y="224"/>
                </a:cxn>
                <a:cxn ang="0">
                  <a:pos x="180" y="219"/>
                </a:cxn>
                <a:cxn ang="0">
                  <a:pos x="155" y="214"/>
                </a:cxn>
                <a:cxn ang="0">
                  <a:pos x="125" y="204"/>
                </a:cxn>
                <a:cxn ang="0">
                  <a:pos x="95" y="189"/>
                </a:cxn>
                <a:cxn ang="0">
                  <a:pos x="95" y="189"/>
                </a:cxn>
                <a:cxn ang="0">
                  <a:pos x="70" y="175"/>
                </a:cxn>
                <a:cxn ang="0">
                  <a:pos x="50" y="155"/>
                </a:cxn>
                <a:cxn ang="0">
                  <a:pos x="30" y="135"/>
                </a:cxn>
                <a:cxn ang="0">
                  <a:pos x="15" y="110"/>
                </a:cxn>
                <a:cxn ang="0">
                  <a:pos x="5" y="90"/>
                </a:cxn>
                <a:cxn ang="0">
                  <a:pos x="0" y="70"/>
                </a:cxn>
                <a:cxn ang="0">
                  <a:pos x="0" y="50"/>
                </a:cxn>
                <a:cxn ang="0">
                  <a:pos x="5" y="30"/>
                </a:cxn>
                <a:cxn ang="0">
                  <a:pos x="5" y="30"/>
                </a:cxn>
                <a:cxn ang="0">
                  <a:pos x="20" y="15"/>
                </a:cxn>
                <a:cxn ang="0">
                  <a:pos x="35" y="5"/>
                </a:cxn>
                <a:cxn ang="0">
                  <a:pos x="55" y="0"/>
                </a:cxn>
                <a:cxn ang="0">
                  <a:pos x="80" y="0"/>
                </a:cxn>
                <a:cxn ang="0">
                  <a:pos x="105" y="0"/>
                </a:cxn>
                <a:cxn ang="0">
                  <a:pos x="130" y="5"/>
                </a:cxn>
                <a:cxn ang="0">
                  <a:pos x="160" y="15"/>
                </a:cxn>
                <a:cxn ang="0">
                  <a:pos x="190" y="30"/>
                </a:cxn>
                <a:cxn ang="0">
                  <a:pos x="190" y="30"/>
                </a:cxn>
              </a:cxnLst>
              <a:rect l="0" t="0" r="r" b="b"/>
              <a:pathLst>
                <a:path w="285" h="224">
                  <a:moveTo>
                    <a:pt x="190" y="30"/>
                  </a:moveTo>
                  <a:lnTo>
                    <a:pt x="190" y="30"/>
                  </a:lnTo>
                  <a:lnTo>
                    <a:pt x="215" y="50"/>
                  </a:lnTo>
                  <a:lnTo>
                    <a:pt x="240" y="65"/>
                  </a:lnTo>
                  <a:lnTo>
                    <a:pt x="260" y="90"/>
                  </a:lnTo>
                  <a:lnTo>
                    <a:pt x="270" y="110"/>
                  </a:lnTo>
                  <a:lnTo>
                    <a:pt x="280" y="130"/>
                  </a:lnTo>
                  <a:lnTo>
                    <a:pt x="285" y="150"/>
                  </a:lnTo>
                  <a:lnTo>
                    <a:pt x="285" y="170"/>
                  </a:lnTo>
                  <a:lnTo>
                    <a:pt x="280" y="189"/>
                  </a:lnTo>
                  <a:lnTo>
                    <a:pt x="270" y="204"/>
                  </a:lnTo>
                  <a:lnTo>
                    <a:pt x="250" y="214"/>
                  </a:lnTo>
                  <a:lnTo>
                    <a:pt x="230" y="219"/>
                  </a:lnTo>
                  <a:lnTo>
                    <a:pt x="205" y="224"/>
                  </a:lnTo>
                  <a:lnTo>
                    <a:pt x="180" y="219"/>
                  </a:lnTo>
                  <a:lnTo>
                    <a:pt x="155" y="214"/>
                  </a:lnTo>
                  <a:lnTo>
                    <a:pt x="125" y="204"/>
                  </a:lnTo>
                  <a:lnTo>
                    <a:pt x="95" y="189"/>
                  </a:lnTo>
                  <a:lnTo>
                    <a:pt x="70" y="175"/>
                  </a:lnTo>
                  <a:lnTo>
                    <a:pt x="50" y="155"/>
                  </a:lnTo>
                  <a:lnTo>
                    <a:pt x="30" y="135"/>
                  </a:lnTo>
                  <a:lnTo>
                    <a:pt x="15" y="110"/>
                  </a:lnTo>
                  <a:lnTo>
                    <a:pt x="5" y="90"/>
                  </a:lnTo>
                  <a:lnTo>
                    <a:pt x="0" y="70"/>
                  </a:lnTo>
                  <a:lnTo>
                    <a:pt x="0" y="50"/>
                  </a:lnTo>
                  <a:lnTo>
                    <a:pt x="5" y="30"/>
                  </a:lnTo>
                  <a:lnTo>
                    <a:pt x="20" y="15"/>
                  </a:lnTo>
                  <a:lnTo>
                    <a:pt x="35" y="5"/>
                  </a:lnTo>
                  <a:lnTo>
                    <a:pt x="55" y="0"/>
                  </a:lnTo>
                  <a:lnTo>
                    <a:pt x="80" y="0"/>
                  </a:lnTo>
                  <a:lnTo>
                    <a:pt x="105" y="0"/>
                  </a:lnTo>
                  <a:lnTo>
                    <a:pt x="130" y="5"/>
                  </a:lnTo>
                  <a:lnTo>
                    <a:pt x="160" y="15"/>
                  </a:lnTo>
                  <a:lnTo>
                    <a:pt x="190" y="30"/>
                  </a:lnTo>
                  <a:close/>
                </a:path>
              </a:pathLst>
            </a:custGeom>
            <a:solidFill>
              <a:srgbClr val="F7F2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83" name="Freeform 151"/>
            <p:cNvSpPr>
              <a:spLocks/>
            </p:cNvSpPr>
            <p:nvPr/>
          </p:nvSpPr>
          <p:spPr bwMode="auto">
            <a:xfrm>
              <a:off x="5991225" y="3745618"/>
              <a:ext cx="177800" cy="139463"/>
            </a:xfrm>
            <a:custGeom>
              <a:avLst/>
              <a:gdLst/>
              <a:ahLst/>
              <a:cxnLst>
                <a:cxn ang="0">
                  <a:pos x="185" y="35"/>
                </a:cxn>
                <a:cxn ang="0">
                  <a:pos x="185" y="35"/>
                </a:cxn>
                <a:cxn ang="0">
                  <a:pos x="210" y="50"/>
                </a:cxn>
                <a:cxn ang="0">
                  <a:pos x="230" y="70"/>
                </a:cxn>
                <a:cxn ang="0">
                  <a:pos x="250" y="90"/>
                </a:cxn>
                <a:cxn ang="0">
                  <a:pos x="265" y="110"/>
                </a:cxn>
                <a:cxn ang="0">
                  <a:pos x="275" y="130"/>
                </a:cxn>
                <a:cxn ang="0">
                  <a:pos x="280" y="150"/>
                </a:cxn>
                <a:cxn ang="0">
                  <a:pos x="275" y="170"/>
                </a:cxn>
                <a:cxn ang="0">
                  <a:pos x="270" y="185"/>
                </a:cxn>
                <a:cxn ang="0">
                  <a:pos x="270" y="185"/>
                </a:cxn>
                <a:cxn ang="0">
                  <a:pos x="260" y="199"/>
                </a:cxn>
                <a:cxn ang="0">
                  <a:pos x="245" y="209"/>
                </a:cxn>
                <a:cxn ang="0">
                  <a:pos x="225" y="214"/>
                </a:cxn>
                <a:cxn ang="0">
                  <a:pos x="200" y="219"/>
                </a:cxn>
                <a:cxn ang="0">
                  <a:pos x="175" y="214"/>
                </a:cxn>
                <a:cxn ang="0">
                  <a:pos x="150" y="209"/>
                </a:cxn>
                <a:cxn ang="0">
                  <a:pos x="120" y="199"/>
                </a:cxn>
                <a:cxn ang="0">
                  <a:pos x="95" y="189"/>
                </a:cxn>
                <a:cxn ang="0">
                  <a:pos x="95" y="189"/>
                </a:cxn>
                <a:cxn ang="0">
                  <a:pos x="70" y="170"/>
                </a:cxn>
                <a:cxn ang="0">
                  <a:pos x="45" y="150"/>
                </a:cxn>
                <a:cxn ang="0">
                  <a:pos x="30" y="130"/>
                </a:cxn>
                <a:cxn ang="0">
                  <a:pos x="15" y="110"/>
                </a:cxn>
                <a:cxn ang="0">
                  <a:pos x="5" y="90"/>
                </a:cxn>
                <a:cxn ang="0">
                  <a:pos x="0" y="70"/>
                </a:cxn>
                <a:cxn ang="0">
                  <a:pos x="0" y="50"/>
                </a:cxn>
                <a:cxn ang="0">
                  <a:pos x="5" y="35"/>
                </a:cxn>
                <a:cxn ang="0">
                  <a:pos x="5" y="35"/>
                </a:cxn>
                <a:cxn ang="0">
                  <a:pos x="20" y="20"/>
                </a:cxn>
                <a:cxn ang="0">
                  <a:pos x="35" y="10"/>
                </a:cxn>
                <a:cxn ang="0">
                  <a:pos x="55" y="5"/>
                </a:cxn>
                <a:cxn ang="0">
                  <a:pos x="75" y="0"/>
                </a:cxn>
                <a:cxn ang="0">
                  <a:pos x="100" y="5"/>
                </a:cxn>
                <a:cxn ang="0">
                  <a:pos x="130" y="10"/>
                </a:cxn>
                <a:cxn ang="0">
                  <a:pos x="155" y="20"/>
                </a:cxn>
                <a:cxn ang="0">
                  <a:pos x="185" y="35"/>
                </a:cxn>
                <a:cxn ang="0">
                  <a:pos x="185" y="35"/>
                </a:cxn>
              </a:cxnLst>
              <a:rect l="0" t="0" r="r" b="b"/>
              <a:pathLst>
                <a:path w="280" h="219">
                  <a:moveTo>
                    <a:pt x="185" y="35"/>
                  </a:moveTo>
                  <a:lnTo>
                    <a:pt x="185" y="35"/>
                  </a:lnTo>
                  <a:lnTo>
                    <a:pt x="210" y="50"/>
                  </a:lnTo>
                  <a:lnTo>
                    <a:pt x="230" y="70"/>
                  </a:lnTo>
                  <a:lnTo>
                    <a:pt x="250" y="90"/>
                  </a:lnTo>
                  <a:lnTo>
                    <a:pt x="265" y="110"/>
                  </a:lnTo>
                  <a:lnTo>
                    <a:pt x="275" y="130"/>
                  </a:lnTo>
                  <a:lnTo>
                    <a:pt x="280" y="150"/>
                  </a:lnTo>
                  <a:lnTo>
                    <a:pt x="275" y="170"/>
                  </a:lnTo>
                  <a:lnTo>
                    <a:pt x="270" y="185"/>
                  </a:lnTo>
                  <a:lnTo>
                    <a:pt x="260" y="199"/>
                  </a:lnTo>
                  <a:lnTo>
                    <a:pt x="245" y="209"/>
                  </a:lnTo>
                  <a:lnTo>
                    <a:pt x="225" y="214"/>
                  </a:lnTo>
                  <a:lnTo>
                    <a:pt x="200" y="219"/>
                  </a:lnTo>
                  <a:lnTo>
                    <a:pt x="175" y="214"/>
                  </a:lnTo>
                  <a:lnTo>
                    <a:pt x="150" y="209"/>
                  </a:lnTo>
                  <a:lnTo>
                    <a:pt x="120" y="199"/>
                  </a:lnTo>
                  <a:lnTo>
                    <a:pt x="95" y="189"/>
                  </a:lnTo>
                  <a:lnTo>
                    <a:pt x="70" y="170"/>
                  </a:lnTo>
                  <a:lnTo>
                    <a:pt x="45" y="150"/>
                  </a:lnTo>
                  <a:lnTo>
                    <a:pt x="30" y="130"/>
                  </a:lnTo>
                  <a:lnTo>
                    <a:pt x="15" y="110"/>
                  </a:lnTo>
                  <a:lnTo>
                    <a:pt x="5" y="90"/>
                  </a:lnTo>
                  <a:lnTo>
                    <a:pt x="0" y="70"/>
                  </a:lnTo>
                  <a:lnTo>
                    <a:pt x="0" y="50"/>
                  </a:lnTo>
                  <a:lnTo>
                    <a:pt x="5" y="35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5" y="5"/>
                  </a:lnTo>
                  <a:lnTo>
                    <a:pt x="75" y="0"/>
                  </a:lnTo>
                  <a:lnTo>
                    <a:pt x="100" y="5"/>
                  </a:lnTo>
                  <a:lnTo>
                    <a:pt x="130" y="10"/>
                  </a:lnTo>
                  <a:lnTo>
                    <a:pt x="155" y="20"/>
                  </a:lnTo>
                  <a:lnTo>
                    <a:pt x="185" y="35"/>
                  </a:lnTo>
                  <a:close/>
                </a:path>
              </a:pathLst>
            </a:custGeom>
            <a:solidFill>
              <a:srgbClr val="F7EF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84" name="Freeform 150"/>
            <p:cNvSpPr>
              <a:spLocks/>
            </p:cNvSpPr>
            <p:nvPr/>
          </p:nvSpPr>
          <p:spPr bwMode="auto">
            <a:xfrm>
              <a:off x="5994400" y="3748802"/>
              <a:ext cx="171450" cy="133095"/>
            </a:xfrm>
            <a:custGeom>
              <a:avLst/>
              <a:gdLst/>
              <a:ahLst/>
              <a:cxnLst>
                <a:cxn ang="0">
                  <a:pos x="175" y="30"/>
                </a:cxn>
                <a:cxn ang="0">
                  <a:pos x="175" y="30"/>
                </a:cxn>
                <a:cxn ang="0">
                  <a:pos x="200" y="45"/>
                </a:cxn>
                <a:cxn ang="0">
                  <a:pos x="225" y="65"/>
                </a:cxn>
                <a:cxn ang="0">
                  <a:pos x="240" y="85"/>
                </a:cxn>
                <a:cxn ang="0">
                  <a:pos x="255" y="105"/>
                </a:cxn>
                <a:cxn ang="0">
                  <a:pos x="265" y="125"/>
                </a:cxn>
                <a:cxn ang="0">
                  <a:pos x="270" y="145"/>
                </a:cxn>
                <a:cxn ang="0">
                  <a:pos x="270" y="165"/>
                </a:cxn>
                <a:cxn ang="0">
                  <a:pos x="260" y="180"/>
                </a:cxn>
                <a:cxn ang="0">
                  <a:pos x="260" y="180"/>
                </a:cxn>
                <a:cxn ang="0">
                  <a:pos x="250" y="194"/>
                </a:cxn>
                <a:cxn ang="0">
                  <a:pos x="235" y="204"/>
                </a:cxn>
                <a:cxn ang="0">
                  <a:pos x="215" y="209"/>
                </a:cxn>
                <a:cxn ang="0">
                  <a:pos x="195" y="209"/>
                </a:cxn>
                <a:cxn ang="0">
                  <a:pos x="170" y="209"/>
                </a:cxn>
                <a:cxn ang="0">
                  <a:pos x="145" y="204"/>
                </a:cxn>
                <a:cxn ang="0">
                  <a:pos x="120" y="194"/>
                </a:cxn>
                <a:cxn ang="0">
                  <a:pos x="90" y="180"/>
                </a:cxn>
                <a:cxn ang="0">
                  <a:pos x="90" y="180"/>
                </a:cxn>
                <a:cxn ang="0">
                  <a:pos x="65" y="165"/>
                </a:cxn>
                <a:cxn ang="0">
                  <a:pos x="45" y="145"/>
                </a:cxn>
                <a:cxn ang="0">
                  <a:pos x="25" y="125"/>
                </a:cxn>
                <a:cxn ang="0">
                  <a:pos x="15" y="105"/>
                </a:cxn>
                <a:cxn ang="0">
                  <a:pos x="5" y="85"/>
                </a:cxn>
                <a:cxn ang="0">
                  <a:pos x="0" y="65"/>
                </a:cxn>
                <a:cxn ang="0">
                  <a:pos x="0" y="50"/>
                </a:cxn>
                <a:cxn ang="0">
                  <a:pos x="5" y="30"/>
                </a:cxn>
                <a:cxn ang="0">
                  <a:pos x="5" y="30"/>
                </a:cxn>
                <a:cxn ang="0">
                  <a:pos x="20" y="20"/>
                </a:cxn>
                <a:cxn ang="0">
                  <a:pos x="35" y="10"/>
                </a:cxn>
                <a:cxn ang="0">
                  <a:pos x="50" y="5"/>
                </a:cxn>
                <a:cxn ang="0">
                  <a:pos x="75" y="0"/>
                </a:cxn>
                <a:cxn ang="0">
                  <a:pos x="100" y="5"/>
                </a:cxn>
                <a:cxn ang="0">
                  <a:pos x="125" y="10"/>
                </a:cxn>
                <a:cxn ang="0">
                  <a:pos x="150" y="20"/>
                </a:cxn>
                <a:cxn ang="0">
                  <a:pos x="175" y="30"/>
                </a:cxn>
                <a:cxn ang="0">
                  <a:pos x="175" y="30"/>
                </a:cxn>
              </a:cxnLst>
              <a:rect l="0" t="0" r="r" b="b"/>
              <a:pathLst>
                <a:path w="270" h="209">
                  <a:moveTo>
                    <a:pt x="175" y="30"/>
                  </a:moveTo>
                  <a:lnTo>
                    <a:pt x="175" y="30"/>
                  </a:lnTo>
                  <a:lnTo>
                    <a:pt x="200" y="45"/>
                  </a:lnTo>
                  <a:lnTo>
                    <a:pt x="225" y="65"/>
                  </a:lnTo>
                  <a:lnTo>
                    <a:pt x="240" y="85"/>
                  </a:lnTo>
                  <a:lnTo>
                    <a:pt x="255" y="105"/>
                  </a:lnTo>
                  <a:lnTo>
                    <a:pt x="265" y="125"/>
                  </a:lnTo>
                  <a:lnTo>
                    <a:pt x="270" y="145"/>
                  </a:lnTo>
                  <a:lnTo>
                    <a:pt x="270" y="165"/>
                  </a:lnTo>
                  <a:lnTo>
                    <a:pt x="260" y="180"/>
                  </a:lnTo>
                  <a:lnTo>
                    <a:pt x="250" y="194"/>
                  </a:lnTo>
                  <a:lnTo>
                    <a:pt x="235" y="204"/>
                  </a:lnTo>
                  <a:lnTo>
                    <a:pt x="215" y="209"/>
                  </a:lnTo>
                  <a:lnTo>
                    <a:pt x="195" y="209"/>
                  </a:lnTo>
                  <a:lnTo>
                    <a:pt x="170" y="209"/>
                  </a:lnTo>
                  <a:lnTo>
                    <a:pt x="145" y="204"/>
                  </a:lnTo>
                  <a:lnTo>
                    <a:pt x="120" y="194"/>
                  </a:lnTo>
                  <a:lnTo>
                    <a:pt x="90" y="180"/>
                  </a:lnTo>
                  <a:lnTo>
                    <a:pt x="65" y="165"/>
                  </a:lnTo>
                  <a:lnTo>
                    <a:pt x="45" y="145"/>
                  </a:lnTo>
                  <a:lnTo>
                    <a:pt x="25" y="125"/>
                  </a:lnTo>
                  <a:lnTo>
                    <a:pt x="15" y="105"/>
                  </a:lnTo>
                  <a:lnTo>
                    <a:pt x="5" y="85"/>
                  </a:lnTo>
                  <a:lnTo>
                    <a:pt x="0" y="65"/>
                  </a:lnTo>
                  <a:lnTo>
                    <a:pt x="0" y="50"/>
                  </a:lnTo>
                  <a:lnTo>
                    <a:pt x="5" y="30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0" y="5"/>
                  </a:lnTo>
                  <a:lnTo>
                    <a:pt x="75" y="0"/>
                  </a:lnTo>
                  <a:lnTo>
                    <a:pt x="100" y="5"/>
                  </a:lnTo>
                  <a:lnTo>
                    <a:pt x="125" y="10"/>
                  </a:lnTo>
                  <a:lnTo>
                    <a:pt x="150" y="20"/>
                  </a:lnTo>
                  <a:lnTo>
                    <a:pt x="175" y="30"/>
                  </a:lnTo>
                  <a:close/>
                </a:path>
              </a:pathLst>
            </a:custGeom>
            <a:solidFill>
              <a:srgbClr val="F7ED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85" name="Freeform 149"/>
            <p:cNvSpPr>
              <a:spLocks/>
            </p:cNvSpPr>
            <p:nvPr/>
          </p:nvSpPr>
          <p:spPr bwMode="auto">
            <a:xfrm>
              <a:off x="5997575" y="3751986"/>
              <a:ext cx="165100" cy="126727"/>
            </a:xfrm>
            <a:custGeom>
              <a:avLst/>
              <a:gdLst/>
              <a:ahLst/>
              <a:cxnLst>
                <a:cxn ang="0">
                  <a:pos x="170" y="30"/>
                </a:cxn>
                <a:cxn ang="0">
                  <a:pos x="170" y="30"/>
                </a:cxn>
                <a:cxn ang="0">
                  <a:pos x="195" y="45"/>
                </a:cxn>
                <a:cxn ang="0">
                  <a:pos x="215" y="60"/>
                </a:cxn>
                <a:cxn ang="0">
                  <a:pos x="235" y="80"/>
                </a:cxn>
                <a:cxn ang="0">
                  <a:pos x="245" y="100"/>
                </a:cxn>
                <a:cxn ang="0">
                  <a:pos x="255" y="120"/>
                </a:cxn>
                <a:cxn ang="0">
                  <a:pos x="260" y="140"/>
                </a:cxn>
                <a:cxn ang="0">
                  <a:pos x="260" y="155"/>
                </a:cxn>
                <a:cxn ang="0">
                  <a:pos x="255" y="170"/>
                </a:cxn>
                <a:cxn ang="0">
                  <a:pos x="255" y="170"/>
                </a:cxn>
                <a:cxn ang="0">
                  <a:pos x="245" y="184"/>
                </a:cxn>
                <a:cxn ang="0">
                  <a:pos x="230" y="194"/>
                </a:cxn>
                <a:cxn ang="0">
                  <a:pos x="210" y="199"/>
                </a:cxn>
                <a:cxn ang="0">
                  <a:pos x="190" y="199"/>
                </a:cxn>
                <a:cxn ang="0">
                  <a:pos x="165" y="199"/>
                </a:cxn>
                <a:cxn ang="0">
                  <a:pos x="140" y="194"/>
                </a:cxn>
                <a:cxn ang="0">
                  <a:pos x="115" y="184"/>
                </a:cxn>
                <a:cxn ang="0">
                  <a:pos x="90" y="175"/>
                </a:cxn>
                <a:cxn ang="0">
                  <a:pos x="90" y="175"/>
                </a:cxn>
                <a:cxn ang="0">
                  <a:pos x="65" y="160"/>
                </a:cxn>
                <a:cxn ang="0">
                  <a:pos x="45" y="140"/>
                </a:cxn>
                <a:cxn ang="0">
                  <a:pos x="25" y="120"/>
                </a:cxn>
                <a:cxn ang="0">
                  <a:pos x="15" y="100"/>
                </a:cxn>
                <a:cxn ang="0">
                  <a:pos x="5" y="85"/>
                </a:cxn>
                <a:cxn ang="0">
                  <a:pos x="0" y="65"/>
                </a:cxn>
                <a:cxn ang="0">
                  <a:pos x="0" y="45"/>
                </a:cxn>
                <a:cxn ang="0">
                  <a:pos x="5" y="30"/>
                </a:cxn>
                <a:cxn ang="0">
                  <a:pos x="5" y="30"/>
                </a:cxn>
                <a:cxn ang="0">
                  <a:pos x="15" y="15"/>
                </a:cxn>
                <a:cxn ang="0">
                  <a:pos x="30" y="10"/>
                </a:cxn>
                <a:cxn ang="0">
                  <a:pos x="50" y="0"/>
                </a:cxn>
                <a:cxn ang="0">
                  <a:pos x="70" y="0"/>
                </a:cxn>
                <a:cxn ang="0">
                  <a:pos x="95" y="0"/>
                </a:cxn>
                <a:cxn ang="0">
                  <a:pos x="120" y="5"/>
                </a:cxn>
                <a:cxn ang="0">
                  <a:pos x="145" y="15"/>
                </a:cxn>
                <a:cxn ang="0">
                  <a:pos x="170" y="30"/>
                </a:cxn>
                <a:cxn ang="0">
                  <a:pos x="170" y="30"/>
                </a:cxn>
              </a:cxnLst>
              <a:rect l="0" t="0" r="r" b="b"/>
              <a:pathLst>
                <a:path w="260" h="199">
                  <a:moveTo>
                    <a:pt x="170" y="30"/>
                  </a:moveTo>
                  <a:lnTo>
                    <a:pt x="170" y="30"/>
                  </a:lnTo>
                  <a:lnTo>
                    <a:pt x="195" y="45"/>
                  </a:lnTo>
                  <a:lnTo>
                    <a:pt x="215" y="60"/>
                  </a:lnTo>
                  <a:lnTo>
                    <a:pt x="235" y="80"/>
                  </a:lnTo>
                  <a:lnTo>
                    <a:pt x="245" y="100"/>
                  </a:lnTo>
                  <a:lnTo>
                    <a:pt x="255" y="120"/>
                  </a:lnTo>
                  <a:lnTo>
                    <a:pt x="260" y="140"/>
                  </a:lnTo>
                  <a:lnTo>
                    <a:pt x="260" y="155"/>
                  </a:lnTo>
                  <a:lnTo>
                    <a:pt x="255" y="170"/>
                  </a:lnTo>
                  <a:lnTo>
                    <a:pt x="245" y="184"/>
                  </a:lnTo>
                  <a:lnTo>
                    <a:pt x="230" y="194"/>
                  </a:lnTo>
                  <a:lnTo>
                    <a:pt x="210" y="199"/>
                  </a:lnTo>
                  <a:lnTo>
                    <a:pt x="190" y="199"/>
                  </a:lnTo>
                  <a:lnTo>
                    <a:pt x="165" y="199"/>
                  </a:lnTo>
                  <a:lnTo>
                    <a:pt x="140" y="194"/>
                  </a:lnTo>
                  <a:lnTo>
                    <a:pt x="115" y="184"/>
                  </a:lnTo>
                  <a:lnTo>
                    <a:pt x="90" y="175"/>
                  </a:lnTo>
                  <a:lnTo>
                    <a:pt x="65" y="160"/>
                  </a:lnTo>
                  <a:lnTo>
                    <a:pt x="45" y="140"/>
                  </a:lnTo>
                  <a:lnTo>
                    <a:pt x="25" y="120"/>
                  </a:lnTo>
                  <a:lnTo>
                    <a:pt x="15" y="100"/>
                  </a:lnTo>
                  <a:lnTo>
                    <a:pt x="5" y="85"/>
                  </a:lnTo>
                  <a:lnTo>
                    <a:pt x="0" y="65"/>
                  </a:lnTo>
                  <a:lnTo>
                    <a:pt x="0" y="45"/>
                  </a:lnTo>
                  <a:lnTo>
                    <a:pt x="5" y="30"/>
                  </a:lnTo>
                  <a:lnTo>
                    <a:pt x="15" y="15"/>
                  </a:lnTo>
                  <a:lnTo>
                    <a:pt x="30" y="10"/>
                  </a:lnTo>
                  <a:lnTo>
                    <a:pt x="50" y="0"/>
                  </a:lnTo>
                  <a:lnTo>
                    <a:pt x="70" y="0"/>
                  </a:lnTo>
                  <a:lnTo>
                    <a:pt x="95" y="0"/>
                  </a:lnTo>
                  <a:lnTo>
                    <a:pt x="120" y="5"/>
                  </a:lnTo>
                  <a:lnTo>
                    <a:pt x="145" y="15"/>
                  </a:lnTo>
                  <a:lnTo>
                    <a:pt x="170" y="30"/>
                  </a:lnTo>
                  <a:close/>
                </a:path>
              </a:pathLst>
            </a:custGeom>
            <a:solidFill>
              <a:srgbClr val="F7ED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86" name="Freeform 148"/>
            <p:cNvSpPr>
              <a:spLocks/>
            </p:cNvSpPr>
            <p:nvPr/>
          </p:nvSpPr>
          <p:spPr bwMode="auto">
            <a:xfrm>
              <a:off x="6000750" y="3755170"/>
              <a:ext cx="158750" cy="123543"/>
            </a:xfrm>
            <a:custGeom>
              <a:avLst/>
              <a:gdLst/>
              <a:ahLst/>
              <a:cxnLst>
                <a:cxn ang="0">
                  <a:pos x="165" y="25"/>
                </a:cxn>
                <a:cxn ang="0">
                  <a:pos x="165" y="25"/>
                </a:cxn>
                <a:cxn ang="0">
                  <a:pos x="190" y="40"/>
                </a:cxn>
                <a:cxn ang="0">
                  <a:pos x="210" y="60"/>
                </a:cxn>
                <a:cxn ang="0">
                  <a:pos x="225" y="75"/>
                </a:cxn>
                <a:cxn ang="0">
                  <a:pos x="240" y="95"/>
                </a:cxn>
                <a:cxn ang="0">
                  <a:pos x="245" y="115"/>
                </a:cxn>
                <a:cxn ang="0">
                  <a:pos x="250" y="130"/>
                </a:cxn>
                <a:cxn ang="0">
                  <a:pos x="250" y="150"/>
                </a:cxn>
                <a:cxn ang="0">
                  <a:pos x="245" y="165"/>
                </a:cxn>
                <a:cxn ang="0">
                  <a:pos x="245" y="165"/>
                </a:cxn>
                <a:cxn ang="0">
                  <a:pos x="235" y="174"/>
                </a:cxn>
                <a:cxn ang="0">
                  <a:pos x="220" y="184"/>
                </a:cxn>
                <a:cxn ang="0">
                  <a:pos x="200" y="189"/>
                </a:cxn>
                <a:cxn ang="0">
                  <a:pos x="180" y="194"/>
                </a:cxn>
                <a:cxn ang="0">
                  <a:pos x="160" y="189"/>
                </a:cxn>
                <a:cxn ang="0">
                  <a:pos x="135" y="184"/>
                </a:cxn>
                <a:cxn ang="0">
                  <a:pos x="110" y="179"/>
                </a:cxn>
                <a:cxn ang="0">
                  <a:pos x="85" y="165"/>
                </a:cxn>
                <a:cxn ang="0">
                  <a:pos x="85" y="165"/>
                </a:cxn>
                <a:cxn ang="0">
                  <a:pos x="60" y="150"/>
                </a:cxn>
                <a:cxn ang="0">
                  <a:pos x="40" y="135"/>
                </a:cxn>
                <a:cxn ang="0">
                  <a:pos x="25" y="115"/>
                </a:cxn>
                <a:cxn ang="0">
                  <a:pos x="15" y="95"/>
                </a:cxn>
                <a:cxn ang="0">
                  <a:pos x="5" y="80"/>
                </a:cxn>
                <a:cxn ang="0">
                  <a:pos x="0" y="60"/>
                </a:cxn>
                <a:cxn ang="0">
                  <a:pos x="0" y="45"/>
                </a:cxn>
                <a:cxn ang="0">
                  <a:pos x="5" y="30"/>
                </a:cxn>
                <a:cxn ang="0">
                  <a:pos x="5" y="30"/>
                </a:cxn>
                <a:cxn ang="0">
                  <a:pos x="15" y="15"/>
                </a:cxn>
                <a:cxn ang="0">
                  <a:pos x="30" y="5"/>
                </a:cxn>
                <a:cxn ang="0">
                  <a:pos x="50" y="0"/>
                </a:cxn>
                <a:cxn ang="0">
                  <a:pos x="70" y="0"/>
                </a:cxn>
                <a:cxn ang="0">
                  <a:pos x="90" y="0"/>
                </a:cxn>
                <a:cxn ang="0">
                  <a:pos x="115" y="5"/>
                </a:cxn>
                <a:cxn ang="0">
                  <a:pos x="140" y="15"/>
                </a:cxn>
                <a:cxn ang="0">
                  <a:pos x="165" y="25"/>
                </a:cxn>
                <a:cxn ang="0">
                  <a:pos x="165" y="25"/>
                </a:cxn>
              </a:cxnLst>
              <a:rect l="0" t="0" r="r" b="b"/>
              <a:pathLst>
                <a:path w="250" h="194">
                  <a:moveTo>
                    <a:pt x="165" y="25"/>
                  </a:moveTo>
                  <a:lnTo>
                    <a:pt x="165" y="25"/>
                  </a:lnTo>
                  <a:lnTo>
                    <a:pt x="190" y="40"/>
                  </a:lnTo>
                  <a:lnTo>
                    <a:pt x="210" y="60"/>
                  </a:lnTo>
                  <a:lnTo>
                    <a:pt x="225" y="75"/>
                  </a:lnTo>
                  <a:lnTo>
                    <a:pt x="240" y="95"/>
                  </a:lnTo>
                  <a:lnTo>
                    <a:pt x="245" y="115"/>
                  </a:lnTo>
                  <a:lnTo>
                    <a:pt x="250" y="130"/>
                  </a:lnTo>
                  <a:lnTo>
                    <a:pt x="250" y="150"/>
                  </a:lnTo>
                  <a:lnTo>
                    <a:pt x="245" y="165"/>
                  </a:lnTo>
                  <a:lnTo>
                    <a:pt x="235" y="174"/>
                  </a:lnTo>
                  <a:lnTo>
                    <a:pt x="220" y="184"/>
                  </a:lnTo>
                  <a:lnTo>
                    <a:pt x="200" y="189"/>
                  </a:lnTo>
                  <a:lnTo>
                    <a:pt x="180" y="194"/>
                  </a:lnTo>
                  <a:lnTo>
                    <a:pt x="160" y="189"/>
                  </a:lnTo>
                  <a:lnTo>
                    <a:pt x="135" y="184"/>
                  </a:lnTo>
                  <a:lnTo>
                    <a:pt x="110" y="179"/>
                  </a:lnTo>
                  <a:lnTo>
                    <a:pt x="85" y="165"/>
                  </a:lnTo>
                  <a:lnTo>
                    <a:pt x="60" y="150"/>
                  </a:lnTo>
                  <a:lnTo>
                    <a:pt x="40" y="135"/>
                  </a:lnTo>
                  <a:lnTo>
                    <a:pt x="25" y="115"/>
                  </a:lnTo>
                  <a:lnTo>
                    <a:pt x="15" y="95"/>
                  </a:lnTo>
                  <a:lnTo>
                    <a:pt x="5" y="80"/>
                  </a:lnTo>
                  <a:lnTo>
                    <a:pt x="0" y="60"/>
                  </a:lnTo>
                  <a:lnTo>
                    <a:pt x="0" y="45"/>
                  </a:lnTo>
                  <a:lnTo>
                    <a:pt x="5" y="30"/>
                  </a:lnTo>
                  <a:lnTo>
                    <a:pt x="15" y="15"/>
                  </a:lnTo>
                  <a:lnTo>
                    <a:pt x="30" y="5"/>
                  </a:lnTo>
                  <a:lnTo>
                    <a:pt x="50" y="0"/>
                  </a:lnTo>
                  <a:lnTo>
                    <a:pt x="70" y="0"/>
                  </a:lnTo>
                  <a:lnTo>
                    <a:pt x="90" y="0"/>
                  </a:lnTo>
                  <a:lnTo>
                    <a:pt x="115" y="5"/>
                  </a:lnTo>
                  <a:lnTo>
                    <a:pt x="140" y="15"/>
                  </a:lnTo>
                  <a:lnTo>
                    <a:pt x="165" y="25"/>
                  </a:lnTo>
                  <a:close/>
                </a:path>
              </a:pathLst>
            </a:custGeom>
            <a:solidFill>
              <a:srgbClr val="F7EA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87" name="Freeform 147"/>
            <p:cNvSpPr>
              <a:spLocks/>
            </p:cNvSpPr>
            <p:nvPr/>
          </p:nvSpPr>
          <p:spPr bwMode="auto">
            <a:xfrm>
              <a:off x="6003925" y="3758354"/>
              <a:ext cx="152400" cy="117175"/>
            </a:xfrm>
            <a:custGeom>
              <a:avLst/>
              <a:gdLst/>
              <a:ahLst/>
              <a:cxnLst>
                <a:cxn ang="0">
                  <a:pos x="160" y="25"/>
                </a:cxn>
                <a:cxn ang="0">
                  <a:pos x="160" y="25"/>
                </a:cxn>
                <a:cxn ang="0">
                  <a:pos x="180" y="40"/>
                </a:cxn>
                <a:cxn ang="0">
                  <a:pos x="200" y="55"/>
                </a:cxn>
                <a:cxn ang="0">
                  <a:pos x="215" y="75"/>
                </a:cxn>
                <a:cxn ang="0">
                  <a:pos x="230" y="90"/>
                </a:cxn>
                <a:cxn ang="0">
                  <a:pos x="240" y="110"/>
                </a:cxn>
                <a:cxn ang="0">
                  <a:pos x="240" y="125"/>
                </a:cxn>
                <a:cxn ang="0">
                  <a:pos x="240" y="145"/>
                </a:cxn>
                <a:cxn ang="0">
                  <a:pos x="235" y="155"/>
                </a:cxn>
                <a:cxn ang="0">
                  <a:pos x="235" y="155"/>
                </a:cxn>
                <a:cxn ang="0">
                  <a:pos x="225" y="169"/>
                </a:cxn>
                <a:cxn ang="0">
                  <a:pos x="210" y="179"/>
                </a:cxn>
                <a:cxn ang="0">
                  <a:pos x="195" y="184"/>
                </a:cxn>
                <a:cxn ang="0">
                  <a:pos x="175" y="184"/>
                </a:cxn>
                <a:cxn ang="0">
                  <a:pos x="155" y="184"/>
                </a:cxn>
                <a:cxn ang="0">
                  <a:pos x="130" y="179"/>
                </a:cxn>
                <a:cxn ang="0">
                  <a:pos x="105" y="169"/>
                </a:cxn>
                <a:cxn ang="0">
                  <a:pos x="85" y="160"/>
                </a:cxn>
                <a:cxn ang="0">
                  <a:pos x="85" y="160"/>
                </a:cxn>
                <a:cxn ang="0">
                  <a:pos x="60" y="145"/>
                </a:cxn>
                <a:cxn ang="0">
                  <a:pos x="40" y="130"/>
                </a:cxn>
                <a:cxn ang="0">
                  <a:pos x="25" y="110"/>
                </a:cxn>
                <a:cxn ang="0">
                  <a:pos x="15" y="90"/>
                </a:cxn>
                <a:cxn ang="0">
                  <a:pos x="5" y="75"/>
                </a:cxn>
                <a:cxn ang="0">
                  <a:pos x="0" y="55"/>
                </a:cxn>
                <a:cxn ang="0">
                  <a:pos x="0" y="40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15" y="15"/>
                </a:cxn>
                <a:cxn ang="0">
                  <a:pos x="30" y="5"/>
                </a:cxn>
                <a:cxn ang="0">
                  <a:pos x="50" y="0"/>
                </a:cxn>
                <a:cxn ang="0">
                  <a:pos x="65" y="0"/>
                </a:cxn>
                <a:cxn ang="0">
                  <a:pos x="90" y="0"/>
                </a:cxn>
                <a:cxn ang="0">
                  <a:pos x="110" y="5"/>
                </a:cxn>
                <a:cxn ang="0">
                  <a:pos x="135" y="15"/>
                </a:cxn>
                <a:cxn ang="0">
                  <a:pos x="160" y="25"/>
                </a:cxn>
                <a:cxn ang="0">
                  <a:pos x="160" y="25"/>
                </a:cxn>
              </a:cxnLst>
              <a:rect l="0" t="0" r="r" b="b"/>
              <a:pathLst>
                <a:path w="240" h="184">
                  <a:moveTo>
                    <a:pt x="160" y="25"/>
                  </a:moveTo>
                  <a:lnTo>
                    <a:pt x="160" y="25"/>
                  </a:lnTo>
                  <a:lnTo>
                    <a:pt x="180" y="40"/>
                  </a:lnTo>
                  <a:lnTo>
                    <a:pt x="200" y="55"/>
                  </a:lnTo>
                  <a:lnTo>
                    <a:pt x="215" y="75"/>
                  </a:lnTo>
                  <a:lnTo>
                    <a:pt x="230" y="90"/>
                  </a:lnTo>
                  <a:lnTo>
                    <a:pt x="240" y="110"/>
                  </a:lnTo>
                  <a:lnTo>
                    <a:pt x="240" y="125"/>
                  </a:lnTo>
                  <a:lnTo>
                    <a:pt x="240" y="145"/>
                  </a:lnTo>
                  <a:lnTo>
                    <a:pt x="235" y="155"/>
                  </a:lnTo>
                  <a:lnTo>
                    <a:pt x="225" y="169"/>
                  </a:lnTo>
                  <a:lnTo>
                    <a:pt x="210" y="179"/>
                  </a:lnTo>
                  <a:lnTo>
                    <a:pt x="195" y="184"/>
                  </a:lnTo>
                  <a:lnTo>
                    <a:pt x="175" y="184"/>
                  </a:lnTo>
                  <a:lnTo>
                    <a:pt x="155" y="184"/>
                  </a:lnTo>
                  <a:lnTo>
                    <a:pt x="130" y="179"/>
                  </a:lnTo>
                  <a:lnTo>
                    <a:pt x="105" y="169"/>
                  </a:lnTo>
                  <a:lnTo>
                    <a:pt x="85" y="160"/>
                  </a:lnTo>
                  <a:lnTo>
                    <a:pt x="60" y="145"/>
                  </a:lnTo>
                  <a:lnTo>
                    <a:pt x="40" y="130"/>
                  </a:lnTo>
                  <a:lnTo>
                    <a:pt x="25" y="110"/>
                  </a:lnTo>
                  <a:lnTo>
                    <a:pt x="15" y="90"/>
                  </a:lnTo>
                  <a:lnTo>
                    <a:pt x="5" y="75"/>
                  </a:lnTo>
                  <a:lnTo>
                    <a:pt x="0" y="55"/>
                  </a:lnTo>
                  <a:lnTo>
                    <a:pt x="0" y="40"/>
                  </a:lnTo>
                  <a:lnTo>
                    <a:pt x="5" y="25"/>
                  </a:lnTo>
                  <a:lnTo>
                    <a:pt x="15" y="15"/>
                  </a:lnTo>
                  <a:lnTo>
                    <a:pt x="30" y="5"/>
                  </a:lnTo>
                  <a:lnTo>
                    <a:pt x="50" y="0"/>
                  </a:lnTo>
                  <a:lnTo>
                    <a:pt x="65" y="0"/>
                  </a:lnTo>
                  <a:lnTo>
                    <a:pt x="90" y="0"/>
                  </a:lnTo>
                  <a:lnTo>
                    <a:pt x="110" y="5"/>
                  </a:lnTo>
                  <a:lnTo>
                    <a:pt x="135" y="15"/>
                  </a:lnTo>
                  <a:lnTo>
                    <a:pt x="160" y="25"/>
                  </a:lnTo>
                  <a:close/>
                </a:path>
              </a:pathLst>
            </a:custGeom>
            <a:solidFill>
              <a:srgbClr val="F7EA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88" name="Freeform 146"/>
            <p:cNvSpPr>
              <a:spLocks/>
            </p:cNvSpPr>
            <p:nvPr/>
          </p:nvSpPr>
          <p:spPr bwMode="auto">
            <a:xfrm>
              <a:off x="6007100" y="3758354"/>
              <a:ext cx="149225" cy="113991"/>
            </a:xfrm>
            <a:custGeom>
              <a:avLst/>
              <a:gdLst/>
              <a:ahLst/>
              <a:cxnLst>
                <a:cxn ang="0">
                  <a:pos x="155" y="25"/>
                </a:cxn>
                <a:cxn ang="0">
                  <a:pos x="155" y="25"/>
                </a:cxn>
                <a:cxn ang="0">
                  <a:pos x="175" y="40"/>
                </a:cxn>
                <a:cxn ang="0">
                  <a:pos x="195" y="55"/>
                </a:cxn>
                <a:cxn ang="0">
                  <a:pos x="210" y="75"/>
                </a:cxn>
                <a:cxn ang="0">
                  <a:pos x="220" y="90"/>
                </a:cxn>
                <a:cxn ang="0">
                  <a:pos x="230" y="110"/>
                </a:cxn>
                <a:cxn ang="0">
                  <a:pos x="235" y="125"/>
                </a:cxn>
                <a:cxn ang="0">
                  <a:pos x="230" y="140"/>
                </a:cxn>
                <a:cxn ang="0">
                  <a:pos x="225" y="155"/>
                </a:cxn>
                <a:cxn ang="0">
                  <a:pos x="225" y="155"/>
                </a:cxn>
                <a:cxn ang="0">
                  <a:pos x="215" y="165"/>
                </a:cxn>
                <a:cxn ang="0">
                  <a:pos x="205" y="174"/>
                </a:cxn>
                <a:cxn ang="0">
                  <a:pos x="190" y="179"/>
                </a:cxn>
                <a:cxn ang="0">
                  <a:pos x="170" y="179"/>
                </a:cxn>
                <a:cxn ang="0">
                  <a:pos x="150" y="179"/>
                </a:cxn>
                <a:cxn ang="0">
                  <a:pos x="125" y="174"/>
                </a:cxn>
                <a:cxn ang="0">
                  <a:pos x="105" y="169"/>
                </a:cxn>
                <a:cxn ang="0">
                  <a:pos x="80" y="155"/>
                </a:cxn>
                <a:cxn ang="0">
                  <a:pos x="80" y="155"/>
                </a:cxn>
                <a:cxn ang="0">
                  <a:pos x="60" y="140"/>
                </a:cxn>
                <a:cxn ang="0">
                  <a:pos x="40" y="125"/>
                </a:cxn>
                <a:cxn ang="0">
                  <a:pos x="25" y="110"/>
                </a:cxn>
                <a:cxn ang="0">
                  <a:pos x="15" y="95"/>
                </a:cxn>
                <a:cxn ang="0">
                  <a:pos x="5" y="75"/>
                </a:cxn>
                <a:cxn ang="0">
                  <a:pos x="0" y="60"/>
                </a:cxn>
                <a:cxn ang="0">
                  <a:pos x="0" y="45"/>
                </a:cxn>
                <a:cxn ang="0">
                  <a:pos x="5" y="30"/>
                </a:cxn>
                <a:cxn ang="0">
                  <a:pos x="5" y="30"/>
                </a:cxn>
                <a:cxn ang="0">
                  <a:pos x="15" y="15"/>
                </a:cxn>
                <a:cxn ang="0">
                  <a:pos x="30" y="10"/>
                </a:cxn>
                <a:cxn ang="0">
                  <a:pos x="45" y="5"/>
                </a:cxn>
                <a:cxn ang="0">
                  <a:pos x="65" y="0"/>
                </a:cxn>
                <a:cxn ang="0">
                  <a:pos x="85" y="5"/>
                </a:cxn>
                <a:cxn ang="0">
                  <a:pos x="110" y="10"/>
                </a:cxn>
                <a:cxn ang="0">
                  <a:pos x="130" y="15"/>
                </a:cxn>
                <a:cxn ang="0">
                  <a:pos x="155" y="25"/>
                </a:cxn>
                <a:cxn ang="0">
                  <a:pos x="155" y="25"/>
                </a:cxn>
              </a:cxnLst>
              <a:rect l="0" t="0" r="r" b="b"/>
              <a:pathLst>
                <a:path w="235" h="179">
                  <a:moveTo>
                    <a:pt x="155" y="25"/>
                  </a:moveTo>
                  <a:lnTo>
                    <a:pt x="155" y="25"/>
                  </a:lnTo>
                  <a:lnTo>
                    <a:pt x="175" y="40"/>
                  </a:lnTo>
                  <a:lnTo>
                    <a:pt x="195" y="55"/>
                  </a:lnTo>
                  <a:lnTo>
                    <a:pt x="210" y="75"/>
                  </a:lnTo>
                  <a:lnTo>
                    <a:pt x="220" y="90"/>
                  </a:lnTo>
                  <a:lnTo>
                    <a:pt x="230" y="110"/>
                  </a:lnTo>
                  <a:lnTo>
                    <a:pt x="235" y="125"/>
                  </a:lnTo>
                  <a:lnTo>
                    <a:pt x="230" y="140"/>
                  </a:lnTo>
                  <a:lnTo>
                    <a:pt x="225" y="155"/>
                  </a:lnTo>
                  <a:lnTo>
                    <a:pt x="215" y="165"/>
                  </a:lnTo>
                  <a:lnTo>
                    <a:pt x="205" y="174"/>
                  </a:lnTo>
                  <a:lnTo>
                    <a:pt x="190" y="179"/>
                  </a:lnTo>
                  <a:lnTo>
                    <a:pt x="170" y="179"/>
                  </a:lnTo>
                  <a:lnTo>
                    <a:pt x="150" y="179"/>
                  </a:lnTo>
                  <a:lnTo>
                    <a:pt x="125" y="174"/>
                  </a:lnTo>
                  <a:lnTo>
                    <a:pt x="105" y="169"/>
                  </a:lnTo>
                  <a:lnTo>
                    <a:pt x="80" y="155"/>
                  </a:lnTo>
                  <a:lnTo>
                    <a:pt x="60" y="140"/>
                  </a:lnTo>
                  <a:lnTo>
                    <a:pt x="40" y="125"/>
                  </a:lnTo>
                  <a:lnTo>
                    <a:pt x="25" y="110"/>
                  </a:lnTo>
                  <a:lnTo>
                    <a:pt x="15" y="95"/>
                  </a:lnTo>
                  <a:lnTo>
                    <a:pt x="5" y="75"/>
                  </a:lnTo>
                  <a:lnTo>
                    <a:pt x="0" y="60"/>
                  </a:lnTo>
                  <a:lnTo>
                    <a:pt x="0" y="45"/>
                  </a:lnTo>
                  <a:lnTo>
                    <a:pt x="5" y="30"/>
                  </a:lnTo>
                  <a:lnTo>
                    <a:pt x="15" y="15"/>
                  </a:lnTo>
                  <a:lnTo>
                    <a:pt x="30" y="10"/>
                  </a:lnTo>
                  <a:lnTo>
                    <a:pt x="45" y="5"/>
                  </a:lnTo>
                  <a:lnTo>
                    <a:pt x="65" y="0"/>
                  </a:lnTo>
                  <a:lnTo>
                    <a:pt x="85" y="5"/>
                  </a:lnTo>
                  <a:lnTo>
                    <a:pt x="110" y="10"/>
                  </a:lnTo>
                  <a:lnTo>
                    <a:pt x="130" y="15"/>
                  </a:lnTo>
                  <a:lnTo>
                    <a:pt x="155" y="25"/>
                  </a:lnTo>
                  <a:close/>
                </a:path>
              </a:pathLst>
            </a:custGeom>
            <a:solidFill>
              <a:srgbClr val="F7E817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89" name="Freeform 145"/>
            <p:cNvSpPr>
              <a:spLocks/>
            </p:cNvSpPr>
            <p:nvPr/>
          </p:nvSpPr>
          <p:spPr bwMode="auto">
            <a:xfrm>
              <a:off x="6010275" y="3761538"/>
              <a:ext cx="142875" cy="110807"/>
            </a:xfrm>
            <a:custGeom>
              <a:avLst/>
              <a:gdLst/>
              <a:ahLst/>
              <a:cxnLst>
                <a:cxn ang="0">
                  <a:pos x="150" y="25"/>
                </a:cxn>
                <a:cxn ang="0">
                  <a:pos x="150" y="25"/>
                </a:cxn>
                <a:cxn ang="0">
                  <a:pos x="185" y="55"/>
                </a:cxn>
                <a:cxn ang="0">
                  <a:pos x="210" y="85"/>
                </a:cxn>
                <a:cxn ang="0">
                  <a:pos x="220" y="105"/>
                </a:cxn>
                <a:cxn ang="0">
                  <a:pos x="225" y="120"/>
                </a:cxn>
                <a:cxn ang="0">
                  <a:pos x="225" y="135"/>
                </a:cxn>
                <a:cxn ang="0">
                  <a:pos x="220" y="150"/>
                </a:cxn>
                <a:cxn ang="0">
                  <a:pos x="220" y="150"/>
                </a:cxn>
                <a:cxn ang="0">
                  <a:pos x="210" y="160"/>
                </a:cxn>
                <a:cxn ang="0">
                  <a:pos x="195" y="164"/>
                </a:cxn>
                <a:cxn ang="0">
                  <a:pos x="180" y="169"/>
                </a:cxn>
                <a:cxn ang="0">
                  <a:pos x="160" y="174"/>
                </a:cxn>
                <a:cxn ang="0">
                  <a:pos x="120" y="169"/>
                </a:cxn>
                <a:cxn ang="0">
                  <a:pos x="75" y="150"/>
                </a:cxn>
                <a:cxn ang="0">
                  <a:pos x="75" y="150"/>
                </a:cxn>
                <a:cxn ang="0">
                  <a:pos x="40" y="120"/>
                </a:cxn>
                <a:cxn ang="0">
                  <a:pos x="10" y="90"/>
                </a:cxn>
                <a:cxn ang="0">
                  <a:pos x="5" y="70"/>
                </a:cxn>
                <a:cxn ang="0">
                  <a:pos x="0" y="55"/>
                </a:cxn>
                <a:cxn ang="0">
                  <a:pos x="0" y="40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15" y="15"/>
                </a:cxn>
                <a:cxn ang="0">
                  <a:pos x="30" y="5"/>
                </a:cxn>
                <a:cxn ang="0">
                  <a:pos x="45" y="0"/>
                </a:cxn>
                <a:cxn ang="0">
                  <a:pos x="65" y="0"/>
                </a:cxn>
                <a:cxn ang="0">
                  <a:pos x="105" y="5"/>
                </a:cxn>
                <a:cxn ang="0">
                  <a:pos x="150" y="25"/>
                </a:cxn>
                <a:cxn ang="0">
                  <a:pos x="150" y="25"/>
                </a:cxn>
              </a:cxnLst>
              <a:rect l="0" t="0" r="r" b="b"/>
              <a:pathLst>
                <a:path w="225" h="174">
                  <a:moveTo>
                    <a:pt x="150" y="25"/>
                  </a:moveTo>
                  <a:lnTo>
                    <a:pt x="150" y="25"/>
                  </a:lnTo>
                  <a:lnTo>
                    <a:pt x="185" y="55"/>
                  </a:lnTo>
                  <a:lnTo>
                    <a:pt x="210" y="85"/>
                  </a:lnTo>
                  <a:lnTo>
                    <a:pt x="220" y="105"/>
                  </a:lnTo>
                  <a:lnTo>
                    <a:pt x="225" y="120"/>
                  </a:lnTo>
                  <a:lnTo>
                    <a:pt x="225" y="135"/>
                  </a:lnTo>
                  <a:lnTo>
                    <a:pt x="220" y="150"/>
                  </a:lnTo>
                  <a:lnTo>
                    <a:pt x="210" y="160"/>
                  </a:lnTo>
                  <a:lnTo>
                    <a:pt x="195" y="164"/>
                  </a:lnTo>
                  <a:lnTo>
                    <a:pt x="180" y="169"/>
                  </a:lnTo>
                  <a:lnTo>
                    <a:pt x="160" y="174"/>
                  </a:lnTo>
                  <a:lnTo>
                    <a:pt x="120" y="169"/>
                  </a:lnTo>
                  <a:lnTo>
                    <a:pt x="75" y="150"/>
                  </a:lnTo>
                  <a:lnTo>
                    <a:pt x="40" y="120"/>
                  </a:lnTo>
                  <a:lnTo>
                    <a:pt x="10" y="90"/>
                  </a:lnTo>
                  <a:lnTo>
                    <a:pt x="5" y="70"/>
                  </a:lnTo>
                  <a:lnTo>
                    <a:pt x="0" y="55"/>
                  </a:lnTo>
                  <a:lnTo>
                    <a:pt x="0" y="40"/>
                  </a:lnTo>
                  <a:lnTo>
                    <a:pt x="5" y="25"/>
                  </a:lnTo>
                  <a:lnTo>
                    <a:pt x="15" y="15"/>
                  </a:lnTo>
                  <a:lnTo>
                    <a:pt x="30" y="5"/>
                  </a:lnTo>
                  <a:lnTo>
                    <a:pt x="45" y="0"/>
                  </a:lnTo>
                  <a:lnTo>
                    <a:pt x="65" y="0"/>
                  </a:lnTo>
                  <a:lnTo>
                    <a:pt x="105" y="5"/>
                  </a:lnTo>
                  <a:lnTo>
                    <a:pt x="150" y="25"/>
                  </a:lnTo>
                  <a:close/>
                </a:path>
              </a:pathLst>
            </a:custGeom>
            <a:solidFill>
              <a:srgbClr val="F7E8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90" name="Freeform 144"/>
            <p:cNvSpPr>
              <a:spLocks/>
            </p:cNvSpPr>
            <p:nvPr/>
          </p:nvSpPr>
          <p:spPr bwMode="auto">
            <a:xfrm>
              <a:off x="6013450" y="3764722"/>
              <a:ext cx="136525" cy="104438"/>
            </a:xfrm>
            <a:custGeom>
              <a:avLst/>
              <a:gdLst/>
              <a:ahLst/>
              <a:cxnLst>
                <a:cxn ang="0">
                  <a:pos x="140" y="25"/>
                </a:cxn>
                <a:cxn ang="0">
                  <a:pos x="140" y="25"/>
                </a:cxn>
                <a:cxn ang="0">
                  <a:pos x="180" y="50"/>
                </a:cxn>
                <a:cxn ang="0">
                  <a:pos x="205" y="80"/>
                </a:cxn>
                <a:cxn ang="0">
                  <a:pos x="210" y="95"/>
                </a:cxn>
                <a:cxn ang="0">
                  <a:pos x="215" y="115"/>
                </a:cxn>
                <a:cxn ang="0">
                  <a:pos x="215" y="125"/>
                </a:cxn>
                <a:cxn ang="0">
                  <a:pos x="210" y="140"/>
                </a:cxn>
                <a:cxn ang="0">
                  <a:pos x="210" y="140"/>
                </a:cxn>
                <a:cxn ang="0">
                  <a:pos x="200" y="150"/>
                </a:cxn>
                <a:cxn ang="0">
                  <a:pos x="190" y="159"/>
                </a:cxn>
                <a:cxn ang="0">
                  <a:pos x="175" y="164"/>
                </a:cxn>
                <a:cxn ang="0">
                  <a:pos x="155" y="164"/>
                </a:cxn>
                <a:cxn ang="0">
                  <a:pos x="115" y="159"/>
                </a:cxn>
                <a:cxn ang="0">
                  <a:pos x="75" y="140"/>
                </a:cxn>
                <a:cxn ang="0">
                  <a:pos x="75" y="140"/>
                </a:cxn>
                <a:cxn ang="0">
                  <a:pos x="35" y="115"/>
                </a:cxn>
                <a:cxn ang="0">
                  <a:pos x="10" y="85"/>
                </a:cxn>
                <a:cxn ang="0">
                  <a:pos x="5" y="65"/>
                </a:cxn>
                <a:cxn ang="0">
                  <a:pos x="0" y="50"/>
                </a:cxn>
                <a:cxn ang="0">
                  <a:pos x="0" y="3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15" y="15"/>
                </a:cxn>
                <a:cxn ang="0">
                  <a:pos x="30" y="5"/>
                </a:cxn>
                <a:cxn ang="0">
                  <a:pos x="45" y="0"/>
                </a:cxn>
                <a:cxn ang="0">
                  <a:pos x="60" y="0"/>
                </a:cxn>
                <a:cxn ang="0">
                  <a:pos x="100" y="5"/>
                </a:cxn>
                <a:cxn ang="0">
                  <a:pos x="140" y="25"/>
                </a:cxn>
                <a:cxn ang="0">
                  <a:pos x="140" y="25"/>
                </a:cxn>
              </a:cxnLst>
              <a:rect l="0" t="0" r="r" b="b"/>
              <a:pathLst>
                <a:path w="215" h="164">
                  <a:moveTo>
                    <a:pt x="140" y="25"/>
                  </a:moveTo>
                  <a:lnTo>
                    <a:pt x="140" y="25"/>
                  </a:lnTo>
                  <a:lnTo>
                    <a:pt x="180" y="50"/>
                  </a:lnTo>
                  <a:lnTo>
                    <a:pt x="205" y="80"/>
                  </a:lnTo>
                  <a:lnTo>
                    <a:pt x="210" y="95"/>
                  </a:lnTo>
                  <a:lnTo>
                    <a:pt x="215" y="115"/>
                  </a:lnTo>
                  <a:lnTo>
                    <a:pt x="215" y="125"/>
                  </a:lnTo>
                  <a:lnTo>
                    <a:pt x="210" y="140"/>
                  </a:lnTo>
                  <a:lnTo>
                    <a:pt x="200" y="150"/>
                  </a:lnTo>
                  <a:lnTo>
                    <a:pt x="190" y="159"/>
                  </a:lnTo>
                  <a:lnTo>
                    <a:pt x="175" y="164"/>
                  </a:lnTo>
                  <a:lnTo>
                    <a:pt x="155" y="164"/>
                  </a:lnTo>
                  <a:lnTo>
                    <a:pt x="115" y="159"/>
                  </a:lnTo>
                  <a:lnTo>
                    <a:pt x="75" y="140"/>
                  </a:lnTo>
                  <a:lnTo>
                    <a:pt x="35" y="115"/>
                  </a:lnTo>
                  <a:lnTo>
                    <a:pt x="10" y="85"/>
                  </a:lnTo>
                  <a:lnTo>
                    <a:pt x="5" y="65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5" y="25"/>
                  </a:lnTo>
                  <a:lnTo>
                    <a:pt x="15" y="15"/>
                  </a:lnTo>
                  <a:lnTo>
                    <a:pt x="30" y="5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100" y="5"/>
                  </a:lnTo>
                  <a:lnTo>
                    <a:pt x="140" y="25"/>
                  </a:lnTo>
                  <a:close/>
                </a:path>
              </a:pathLst>
            </a:custGeom>
            <a:solidFill>
              <a:srgbClr val="F7E5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91" name="Freeform 143"/>
            <p:cNvSpPr>
              <a:spLocks/>
            </p:cNvSpPr>
            <p:nvPr/>
          </p:nvSpPr>
          <p:spPr bwMode="auto">
            <a:xfrm>
              <a:off x="6016625" y="3767906"/>
              <a:ext cx="130175" cy="98070"/>
            </a:xfrm>
            <a:custGeom>
              <a:avLst/>
              <a:gdLst/>
              <a:ahLst/>
              <a:cxnLst>
                <a:cxn ang="0">
                  <a:pos x="135" y="20"/>
                </a:cxn>
                <a:cxn ang="0">
                  <a:pos x="135" y="20"/>
                </a:cxn>
                <a:cxn ang="0">
                  <a:pos x="170" y="45"/>
                </a:cxn>
                <a:cxn ang="0">
                  <a:pos x="195" y="75"/>
                </a:cxn>
                <a:cxn ang="0">
                  <a:pos x="200" y="90"/>
                </a:cxn>
                <a:cxn ang="0">
                  <a:pos x="205" y="105"/>
                </a:cxn>
                <a:cxn ang="0">
                  <a:pos x="205" y="120"/>
                </a:cxn>
                <a:cxn ang="0">
                  <a:pos x="200" y="135"/>
                </a:cxn>
                <a:cxn ang="0">
                  <a:pos x="200" y="135"/>
                </a:cxn>
                <a:cxn ang="0">
                  <a:pos x="190" y="145"/>
                </a:cxn>
                <a:cxn ang="0">
                  <a:pos x="180" y="150"/>
                </a:cxn>
                <a:cxn ang="0">
                  <a:pos x="165" y="154"/>
                </a:cxn>
                <a:cxn ang="0">
                  <a:pos x="150" y="154"/>
                </a:cxn>
                <a:cxn ang="0">
                  <a:pos x="110" y="150"/>
                </a:cxn>
                <a:cxn ang="0">
                  <a:pos x="70" y="135"/>
                </a:cxn>
                <a:cxn ang="0">
                  <a:pos x="70" y="135"/>
                </a:cxn>
                <a:cxn ang="0">
                  <a:pos x="35" y="110"/>
                </a:cxn>
                <a:cxn ang="0">
                  <a:pos x="10" y="80"/>
                </a:cxn>
                <a:cxn ang="0">
                  <a:pos x="5" y="65"/>
                </a:cxn>
                <a:cxn ang="0">
                  <a:pos x="0" y="50"/>
                </a:cxn>
                <a:cxn ang="0">
                  <a:pos x="0" y="35"/>
                </a:cxn>
                <a:cxn ang="0">
                  <a:pos x="5" y="20"/>
                </a:cxn>
                <a:cxn ang="0">
                  <a:pos x="5" y="20"/>
                </a:cxn>
                <a:cxn ang="0">
                  <a:pos x="15" y="10"/>
                </a:cxn>
                <a:cxn ang="0">
                  <a:pos x="25" y="5"/>
                </a:cxn>
                <a:cxn ang="0">
                  <a:pos x="40" y="0"/>
                </a:cxn>
                <a:cxn ang="0">
                  <a:pos x="60" y="0"/>
                </a:cxn>
                <a:cxn ang="0">
                  <a:pos x="95" y="5"/>
                </a:cxn>
                <a:cxn ang="0">
                  <a:pos x="135" y="20"/>
                </a:cxn>
                <a:cxn ang="0">
                  <a:pos x="135" y="20"/>
                </a:cxn>
              </a:cxnLst>
              <a:rect l="0" t="0" r="r" b="b"/>
              <a:pathLst>
                <a:path w="205" h="154">
                  <a:moveTo>
                    <a:pt x="135" y="20"/>
                  </a:moveTo>
                  <a:lnTo>
                    <a:pt x="135" y="20"/>
                  </a:lnTo>
                  <a:lnTo>
                    <a:pt x="170" y="45"/>
                  </a:lnTo>
                  <a:lnTo>
                    <a:pt x="195" y="75"/>
                  </a:lnTo>
                  <a:lnTo>
                    <a:pt x="200" y="90"/>
                  </a:lnTo>
                  <a:lnTo>
                    <a:pt x="205" y="105"/>
                  </a:lnTo>
                  <a:lnTo>
                    <a:pt x="205" y="120"/>
                  </a:lnTo>
                  <a:lnTo>
                    <a:pt x="200" y="135"/>
                  </a:lnTo>
                  <a:lnTo>
                    <a:pt x="190" y="145"/>
                  </a:lnTo>
                  <a:lnTo>
                    <a:pt x="180" y="150"/>
                  </a:lnTo>
                  <a:lnTo>
                    <a:pt x="165" y="154"/>
                  </a:lnTo>
                  <a:lnTo>
                    <a:pt x="150" y="154"/>
                  </a:lnTo>
                  <a:lnTo>
                    <a:pt x="110" y="150"/>
                  </a:lnTo>
                  <a:lnTo>
                    <a:pt x="70" y="135"/>
                  </a:lnTo>
                  <a:lnTo>
                    <a:pt x="35" y="110"/>
                  </a:lnTo>
                  <a:lnTo>
                    <a:pt x="10" y="80"/>
                  </a:lnTo>
                  <a:lnTo>
                    <a:pt x="5" y="65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5" y="20"/>
                  </a:lnTo>
                  <a:lnTo>
                    <a:pt x="15" y="10"/>
                  </a:lnTo>
                  <a:lnTo>
                    <a:pt x="25" y="5"/>
                  </a:lnTo>
                  <a:lnTo>
                    <a:pt x="40" y="0"/>
                  </a:lnTo>
                  <a:lnTo>
                    <a:pt x="60" y="0"/>
                  </a:lnTo>
                  <a:lnTo>
                    <a:pt x="95" y="5"/>
                  </a:lnTo>
                  <a:lnTo>
                    <a:pt x="135" y="20"/>
                  </a:lnTo>
                  <a:close/>
                </a:path>
              </a:pathLst>
            </a:custGeom>
            <a:solidFill>
              <a:srgbClr val="F7E5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92" name="Freeform 142"/>
            <p:cNvSpPr>
              <a:spLocks/>
            </p:cNvSpPr>
            <p:nvPr/>
          </p:nvSpPr>
          <p:spPr bwMode="auto">
            <a:xfrm>
              <a:off x="6019800" y="3767906"/>
              <a:ext cx="123825" cy="98070"/>
            </a:xfrm>
            <a:custGeom>
              <a:avLst/>
              <a:gdLst/>
              <a:ahLst/>
              <a:cxnLst>
                <a:cxn ang="0">
                  <a:pos x="130" y="25"/>
                </a:cxn>
                <a:cxn ang="0">
                  <a:pos x="130" y="25"/>
                </a:cxn>
                <a:cxn ang="0">
                  <a:pos x="165" y="50"/>
                </a:cxn>
                <a:cxn ang="0">
                  <a:pos x="185" y="75"/>
                </a:cxn>
                <a:cxn ang="0">
                  <a:pos x="195" y="90"/>
                </a:cxn>
                <a:cxn ang="0">
                  <a:pos x="195" y="105"/>
                </a:cxn>
                <a:cxn ang="0">
                  <a:pos x="195" y="120"/>
                </a:cxn>
                <a:cxn ang="0">
                  <a:pos x="190" y="130"/>
                </a:cxn>
                <a:cxn ang="0">
                  <a:pos x="190" y="130"/>
                </a:cxn>
                <a:cxn ang="0">
                  <a:pos x="185" y="140"/>
                </a:cxn>
                <a:cxn ang="0">
                  <a:pos x="170" y="150"/>
                </a:cxn>
                <a:cxn ang="0">
                  <a:pos x="160" y="150"/>
                </a:cxn>
                <a:cxn ang="0">
                  <a:pos x="145" y="154"/>
                </a:cxn>
                <a:cxn ang="0">
                  <a:pos x="105" y="150"/>
                </a:cxn>
                <a:cxn ang="0">
                  <a:pos x="70" y="130"/>
                </a:cxn>
                <a:cxn ang="0">
                  <a:pos x="70" y="130"/>
                </a:cxn>
                <a:cxn ang="0">
                  <a:pos x="35" y="105"/>
                </a:cxn>
                <a:cxn ang="0">
                  <a:pos x="10" y="80"/>
                </a:cxn>
                <a:cxn ang="0">
                  <a:pos x="5" y="65"/>
                </a:cxn>
                <a:cxn ang="0">
                  <a:pos x="0" y="50"/>
                </a:cxn>
                <a:cxn ang="0">
                  <a:pos x="0" y="35"/>
                </a:cxn>
                <a:cxn ang="0">
                  <a:pos x="5" y="25"/>
                </a:cxn>
                <a:cxn ang="0">
                  <a:pos x="5" y="25"/>
                </a:cxn>
                <a:cxn ang="0">
                  <a:pos x="15" y="15"/>
                </a:cxn>
                <a:cxn ang="0">
                  <a:pos x="25" y="10"/>
                </a:cxn>
                <a:cxn ang="0">
                  <a:pos x="40" y="5"/>
                </a:cxn>
                <a:cxn ang="0">
                  <a:pos x="55" y="0"/>
                </a:cxn>
                <a:cxn ang="0">
                  <a:pos x="90" y="5"/>
                </a:cxn>
                <a:cxn ang="0">
                  <a:pos x="130" y="25"/>
                </a:cxn>
                <a:cxn ang="0">
                  <a:pos x="130" y="25"/>
                </a:cxn>
              </a:cxnLst>
              <a:rect l="0" t="0" r="r" b="b"/>
              <a:pathLst>
                <a:path w="195" h="154">
                  <a:moveTo>
                    <a:pt x="130" y="25"/>
                  </a:moveTo>
                  <a:lnTo>
                    <a:pt x="130" y="25"/>
                  </a:lnTo>
                  <a:lnTo>
                    <a:pt x="165" y="50"/>
                  </a:lnTo>
                  <a:lnTo>
                    <a:pt x="185" y="75"/>
                  </a:lnTo>
                  <a:lnTo>
                    <a:pt x="195" y="90"/>
                  </a:lnTo>
                  <a:lnTo>
                    <a:pt x="195" y="105"/>
                  </a:lnTo>
                  <a:lnTo>
                    <a:pt x="195" y="120"/>
                  </a:lnTo>
                  <a:lnTo>
                    <a:pt x="190" y="130"/>
                  </a:lnTo>
                  <a:lnTo>
                    <a:pt x="185" y="140"/>
                  </a:lnTo>
                  <a:lnTo>
                    <a:pt x="170" y="150"/>
                  </a:lnTo>
                  <a:lnTo>
                    <a:pt x="160" y="150"/>
                  </a:lnTo>
                  <a:lnTo>
                    <a:pt x="145" y="154"/>
                  </a:lnTo>
                  <a:lnTo>
                    <a:pt x="105" y="150"/>
                  </a:lnTo>
                  <a:lnTo>
                    <a:pt x="70" y="130"/>
                  </a:lnTo>
                  <a:lnTo>
                    <a:pt x="35" y="105"/>
                  </a:lnTo>
                  <a:lnTo>
                    <a:pt x="10" y="80"/>
                  </a:lnTo>
                  <a:lnTo>
                    <a:pt x="5" y="65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5" y="25"/>
                  </a:lnTo>
                  <a:lnTo>
                    <a:pt x="15" y="15"/>
                  </a:lnTo>
                  <a:lnTo>
                    <a:pt x="25" y="10"/>
                  </a:lnTo>
                  <a:lnTo>
                    <a:pt x="40" y="5"/>
                  </a:lnTo>
                  <a:lnTo>
                    <a:pt x="55" y="0"/>
                  </a:lnTo>
                  <a:lnTo>
                    <a:pt x="90" y="5"/>
                  </a:lnTo>
                  <a:lnTo>
                    <a:pt x="130" y="25"/>
                  </a:lnTo>
                  <a:close/>
                </a:path>
              </a:pathLst>
            </a:custGeom>
            <a:solidFill>
              <a:srgbClr val="F7E3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93" name="Freeform 141"/>
            <p:cNvSpPr>
              <a:spLocks/>
            </p:cNvSpPr>
            <p:nvPr/>
          </p:nvSpPr>
          <p:spPr bwMode="auto">
            <a:xfrm>
              <a:off x="6022975" y="3771090"/>
              <a:ext cx="120650" cy="92339"/>
            </a:xfrm>
            <a:custGeom>
              <a:avLst/>
              <a:gdLst/>
              <a:ahLst/>
              <a:cxnLst>
                <a:cxn ang="0">
                  <a:pos x="125" y="20"/>
                </a:cxn>
                <a:cxn ang="0">
                  <a:pos x="125" y="20"/>
                </a:cxn>
                <a:cxn ang="0">
                  <a:pos x="155" y="45"/>
                </a:cxn>
                <a:cxn ang="0">
                  <a:pos x="180" y="70"/>
                </a:cxn>
                <a:cxn ang="0">
                  <a:pos x="190" y="100"/>
                </a:cxn>
                <a:cxn ang="0">
                  <a:pos x="185" y="110"/>
                </a:cxn>
                <a:cxn ang="0">
                  <a:pos x="185" y="125"/>
                </a:cxn>
                <a:cxn ang="0">
                  <a:pos x="185" y="125"/>
                </a:cxn>
                <a:cxn ang="0">
                  <a:pos x="175" y="135"/>
                </a:cxn>
                <a:cxn ang="0">
                  <a:pos x="165" y="140"/>
                </a:cxn>
                <a:cxn ang="0">
                  <a:pos x="150" y="145"/>
                </a:cxn>
                <a:cxn ang="0">
                  <a:pos x="135" y="145"/>
                </a:cxn>
                <a:cxn ang="0">
                  <a:pos x="100" y="140"/>
                </a:cxn>
                <a:cxn ang="0">
                  <a:pos x="65" y="125"/>
                </a:cxn>
                <a:cxn ang="0">
                  <a:pos x="65" y="125"/>
                </a:cxn>
                <a:cxn ang="0">
                  <a:pos x="35" y="100"/>
                </a:cxn>
                <a:cxn ang="0">
                  <a:pos x="10" y="75"/>
                </a:cxn>
                <a:cxn ang="0">
                  <a:pos x="0" y="45"/>
                </a:cxn>
                <a:cxn ang="0">
                  <a:pos x="0" y="35"/>
                </a:cxn>
                <a:cxn ang="0">
                  <a:pos x="5" y="20"/>
                </a:cxn>
                <a:cxn ang="0">
                  <a:pos x="5" y="20"/>
                </a:cxn>
                <a:cxn ang="0">
                  <a:pos x="15" y="15"/>
                </a:cxn>
                <a:cxn ang="0">
                  <a:pos x="25" y="5"/>
                </a:cxn>
                <a:cxn ang="0">
                  <a:pos x="40" y="0"/>
                </a:cxn>
                <a:cxn ang="0">
                  <a:pos x="55" y="0"/>
                </a:cxn>
                <a:cxn ang="0">
                  <a:pos x="90" y="5"/>
                </a:cxn>
                <a:cxn ang="0">
                  <a:pos x="125" y="20"/>
                </a:cxn>
                <a:cxn ang="0">
                  <a:pos x="125" y="20"/>
                </a:cxn>
              </a:cxnLst>
              <a:rect l="0" t="0" r="r" b="b"/>
              <a:pathLst>
                <a:path w="190" h="145">
                  <a:moveTo>
                    <a:pt x="125" y="20"/>
                  </a:moveTo>
                  <a:lnTo>
                    <a:pt x="125" y="20"/>
                  </a:lnTo>
                  <a:lnTo>
                    <a:pt x="155" y="45"/>
                  </a:lnTo>
                  <a:lnTo>
                    <a:pt x="180" y="70"/>
                  </a:lnTo>
                  <a:lnTo>
                    <a:pt x="190" y="100"/>
                  </a:lnTo>
                  <a:lnTo>
                    <a:pt x="185" y="110"/>
                  </a:lnTo>
                  <a:lnTo>
                    <a:pt x="185" y="125"/>
                  </a:lnTo>
                  <a:lnTo>
                    <a:pt x="175" y="135"/>
                  </a:lnTo>
                  <a:lnTo>
                    <a:pt x="165" y="140"/>
                  </a:lnTo>
                  <a:lnTo>
                    <a:pt x="150" y="145"/>
                  </a:lnTo>
                  <a:lnTo>
                    <a:pt x="135" y="145"/>
                  </a:lnTo>
                  <a:lnTo>
                    <a:pt x="100" y="140"/>
                  </a:lnTo>
                  <a:lnTo>
                    <a:pt x="65" y="125"/>
                  </a:lnTo>
                  <a:lnTo>
                    <a:pt x="35" y="100"/>
                  </a:lnTo>
                  <a:lnTo>
                    <a:pt x="10" y="75"/>
                  </a:lnTo>
                  <a:lnTo>
                    <a:pt x="0" y="45"/>
                  </a:lnTo>
                  <a:lnTo>
                    <a:pt x="0" y="35"/>
                  </a:lnTo>
                  <a:lnTo>
                    <a:pt x="5" y="20"/>
                  </a:lnTo>
                  <a:lnTo>
                    <a:pt x="15" y="15"/>
                  </a:lnTo>
                  <a:lnTo>
                    <a:pt x="25" y="5"/>
                  </a:lnTo>
                  <a:lnTo>
                    <a:pt x="40" y="0"/>
                  </a:lnTo>
                  <a:lnTo>
                    <a:pt x="55" y="0"/>
                  </a:lnTo>
                  <a:lnTo>
                    <a:pt x="90" y="5"/>
                  </a:lnTo>
                  <a:lnTo>
                    <a:pt x="125" y="20"/>
                  </a:lnTo>
                  <a:close/>
                </a:path>
              </a:pathLst>
            </a:custGeom>
            <a:solidFill>
              <a:srgbClr val="F7E1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94" name="Freeform 140"/>
            <p:cNvSpPr>
              <a:spLocks/>
            </p:cNvSpPr>
            <p:nvPr/>
          </p:nvSpPr>
          <p:spPr bwMode="auto">
            <a:xfrm>
              <a:off x="6026150" y="3774274"/>
              <a:ext cx="114300" cy="85971"/>
            </a:xfrm>
            <a:custGeom>
              <a:avLst/>
              <a:gdLst/>
              <a:ahLst/>
              <a:cxnLst>
                <a:cxn ang="0">
                  <a:pos x="120" y="20"/>
                </a:cxn>
                <a:cxn ang="0">
                  <a:pos x="120" y="20"/>
                </a:cxn>
                <a:cxn ang="0">
                  <a:pos x="150" y="40"/>
                </a:cxn>
                <a:cxn ang="0">
                  <a:pos x="170" y="65"/>
                </a:cxn>
                <a:cxn ang="0">
                  <a:pos x="180" y="95"/>
                </a:cxn>
                <a:cxn ang="0">
                  <a:pos x="180" y="105"/>
                </a:cxn>
                <a:cxn ang="0">
                  <a:pos x="175" y="115"/>
                </a:cxn>
                <a:cxn ang="0">
                  <a:pos x="175" y="115"/>
                </a:cxn>
                <a:cxn ang="0">
                  <a:pos x="165" y="125"/>
                </a:cxn>
                <a:cxn ang="0">
                  <a:pos x="155" y="130"/>
                </a:cxn>
                <a:cxn ang="0">
                  <a:pos x="130" y="135"/>
                </a:cxn>
                <a:cxn ang="0">
                  <a:pos x="95" y="130"/>
                </a:cxn>
                <a:cxn ang="0">
                  <a:pos x="60" y="115"/>
                </a:cxn>
                <a:cxn ang="0">
                  <a:pos x="60" y="115"/>
                </a:cxn>
                <a:cxn ang="0">
                  <a:pos x="30" y="95"/>
                </a:cxn>
                <a:cxn ang="0">
                  <a:pos x="10" y="70"/>
                </a:cxn>
                <a:cxn ang="0">
                  <a:pos x="0" y="45"/>
                </a:cxn>
                <a:cxn ang="0">
                  <a:pos x="5" y="30"/>
                </a:cxn>
                <a:cxn ang="0">
                  <a:pos x="5" y="20"/>
                </a:cxn>
                <a:cxn ang="0">
                  <a:pos x="5" y="20"/>
                </a:cxn>
                <a:cxn ang="0">
                  <a:pos x="15" y="10"/>
                </a:cxn>
                <a:cxn ang="0">
                  <a:pos x="25" y="5"/>
                </a:cxn>
                <a:cxn ang="0">
                  <a:pos x="50" y="0"/>
                </a:cxn>
                <a:cxn ang="0">
                  <a:pos x="85" y="5"/>
                </a:cxn>
                <a:cxn ang="0">
                  <a:pos x="120" y="20"/>
                </a:cxn>
                <a:cxn ang="0">
                  <a:pos x="120" y="20"/>
                </a:cxn>
              </a:cxnLst>
              <a:rect l="0" t="0" r="r" b="b"/>
              <a:pathLst>
                <a:path w="180" h="135">
                  <a:moveTo>
                    <a:pt x="120" y="20"/>
                  </a:moveTo>
                  <a:lnTo>
                    <a:pt x="120" y="20"/>
                  </a:lnTo>
                  <a:lnTo>
                    <a:pt x="150" y="40"/>
                  </a:lnTo>
                  <a:lnTo>
                    <a:pt x="170" y="65"/>
                  </a:lnTo>
                  <a:lnTo>
                    <a:pt x="180" y="95"/>
                  </a:lnTo>
                  <a:lnTo>
                    <a:pt x="180" y="105"/>
                  </a:lnTo>
                  <a:lnTo>
                    <a:pt x="175" y="115"/>
                  </a:lnTo>
                  <a:lnTo>
                    <a:pt x="165" y="125"/>
                  </a:lnTo>
                  <a:lnTo>
                    <a:pt x="155" y="130"/>
                  </a:lnTo>
                  <a:lnTo>
                    <a:pt x="130" y="135"/>
                  </a:lnTo>
                  <a:lnTo>
                    <a:pt x="95" y="130"/>
                  </a:lnTo>
                  <a:lnTo>
                    <a:pt x="60" y="115"/>
                  </a:lnTo>
                  <a:lnTo>
                    <a:pt x="30" y="95"/>
                  </a:lnTo>
                  <a:lnTo>
                    <a:pt x="10" y="70"/>
                  </a:lnTo>
                  <a:lnTo>
                    <a:pt x="0" y="45"/>
                  </a:lnTo>
                  <a:lnTo>
                    <a:pt x="5" y="30"/>
                  </a:lnTo>
                  <a:lnTo>
                    <a:pt x="5" y="20"/>
                  </a:lnTo>
                  <a:lnTo>
                    <a:pt x="15" y="10"/>
                  </a:lnTo>
                  <a:lnTo>
                    <a:pt x="25" y="5"/>
                  </a:lnTo>
                  <a:lnTo>
                    <a:pt x="50" y="0"/>
                  </a:lnTo>
                  <a:lnTo>
                    <a:pt x="85" y="5"/>
                  </a:lnTo>
                  <a:lnTo>
                    <a:pt x="120" y="20"/>
                  </a:lnTo>
                  <a:close/>
                </a:path>
              </a:pathLst>
            </a:custGeom>
            <a:solidFill>
              <a:srgbClr val="F7E1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95" name="Freeform 139"/>
            <p:cNvSpPr>
              <a:spLocks/>
            </p:cNvSpPr>
            <p:nvPr/>
          </p:nvSpPr>
          <p:spPr bwMode="auto">
            <a:xfrm>
              <a:off x="6029325" y="3777459"/>
              <a:ext cx="107950" cy="82787"/>
            </a:xfrm>
            <a:custGeom>
              <a:avLst/>
              <a:gdLst/>
              <a:ahLst/>
              <a:cxnLst>
                <a:cxn ang="0">
                  <a:pos x="115" y="15"/>
                </a:cxn>
                <a:cxn ang="0">
                  <a:pos x="115" y="15"/>
                </a:cxn>
                <a:cxn ang="0">
                  <a:pos x="140" y="40"/>
                </a:cxn>
                <a:cxn ang="0">
                  <a:pos x="160" y="65"/>
                </a:cxn>
                <a:cxn ang="0">
                  <a:pos x="170" y="85"/>
                </a:cxn>
                <a:cxn ang="0">
                  <a:pos x="170" y="100"/>
                </a:cxn>
                <a:cxn ang="0">
                  <a:pos x="165" y="110"/>
                </a:cxn>
                <a:cxn ang="0">
                  <a:pos x="165" y="110"/>
                </a:cxn>
                <a:cxn ang="0">
                  <a:pos x="160" y="115"/>
                </a:cxn>
                <a:cxn ang="0">
                  <a:pos x="150" y="125"/>
                </a:cxn>
                <a:cxn ang="0">
                  <a:pos x="125" y="130"/>
                </a:cxn>
                <a:cxn ang="0">
                  <a:pos x="90" y="125"/>
                </a:cxn>
                <a:cxn ang="0">
                  <a:pos x="60" y="110"/>
                </a:cxn>
                <a:cxn ang="0">
                  <a:pos x="60" y="110"/>
                </a:cxn>
                <a:cxn ang="0">
                  <a:pos x="30" y="90"/>
                </a:cxn>
                <a:cxn ang="0">
                  <a:pos x="10" y="65"/>
                </a:cxn>
                <a:cxn ang="0">
                  <a:pos x="0" y="40"/>
                </a:cxn>
                <a:cxn ang="0">
                  <a:pos x="5" y="30"/>
                </a:cxn>
                <a:cxn ang="0">
                  <a:pos x="5" y="20"/>
                </a:cxn>
                <a:cxn ang="0">
                  <a:pos x="5" y="20"/>
                </a:cxn>
                <a:cxn ang="0">
                  <a:pos x="15" y="10"/>
                </a:cxn>
                <a:cxn ang="0">
                  <a:pos x="25" y="5"/>
                </a:cxn>
                <a:cxn ang="0">
                  <a:pos x="50" y="0"/>
                </a:cxn>
                <a:cxn ang="0">
                  <a:pos x="80" y="5"/>
                </a:cxn>
                <a:cxn ang="0">
                  <a:pos x="115" y="15"/>
                </a:cxn>
                <a:cxn ang="0">
                  <a:pos x="115" y="15"/>
                </a:cxn>
              </a:cxnLst>
              <a:rect l="0" t="0" r="r" b="b"/>
              <a:pathLst>
                <a:path w="170" h="130">
                  <a:moveTo>
                    <a:pt x="115" y="15"/>
                  </a:moveTo>
                  <a:lnTo>
                    <a:pt x="115" y="15"/>
                  </a:lnTo>
                  <a:lnTo>
                    <a:pt x="140" y="40"/>
                  </a:lnTo>
                  <a:lnTo>
                    <a:pt x="160" y="65"/>
                  </a:lnTo>
                  <a:lnTo>
                    <a:pt x="170" y="85"/>
                  </a:lnTo>
                  <a:lnTo>
                    <a:pt x="170" y="100"/>
                  </a:lnTo>
                  <a:lnTo>
                    <a:pt x="165" y="110"/>
                  </a:lnTo>
                  <a:lnTo>
                    <a:pt x="160" y="115"/>
                  </a:lnTo>
                  <a:lnTo>
                    <a:pt x="150" y="125"/>
                  </a:lnTo>
                  <a:lnTo>
                    <a:pt x="125" y="130"/>
                  </a:lnTo>
                  <a:lnTo>
                    <a:pt x="90" y="125"/>
                  </a:lnTo>
                  <a:lnTo>
                    <a:pt x="60" y="110"/>
                  </a:lnTo>
                  <a:lnTo>
                    <a:pt x="30" y="90"/>
                  </a:lnTo>
                  <a:lnTo>
                    <a:pt x="10" y="65"/>
                  </a:lnTo>
                  <a:lnTo>
                    <a:pt x="0" y="40"/>
                  </a:lnTo>
                  <a:lnTo>
                    <a:pt x="5" y="30"/>
                  </a:lnTo>
                  <a:lnTo>
                    <a:pt x="5" y="20"/>
                  </a:lnTo>
                  <a:lnTo>
                    <a:pt x="15" y="10"/>
                  </a:lnTo>
                  <a:lnTo>
                    <a:pt x="25" y="5"/>
                  </a:lnTo>
                  <a:lnTo>
                    <a:pt x="50" y="0"/>
                  </a:lnTo>
                  <a:lnTo>
                    <a:pt x="80" y="5"/>
                  </a:lnTo>
                  <a:lnTo>
                    <a:pt x="115" y="15"/>
                  </a:lnTo>
                  <a:close/>
                </a:path>
              </a:pathLst>
            </a:custGeom>
            <a:solidFill>
              <a:srgbClr val="F7DF15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96" name="Freeform 138"/>
            <p:cNvSpPr>
              <a:spLocks/>
            </p:cNvSpPr>
            <p:nvPr/>
          </p:nvSpPr>
          <p:spPr bwMode="auto">
            <a:xfrm>
              <a:off x="6035675" y="3777459"/>
              <a:ext cx="98425" cy="79602"/>
            </a:xfrm>
            <a:custGeom>
              <a:avLst/>
              <a:gdLst/>
              <a:ahLst/>
              <a:cxnLst>
                <a:cxn ang="0">
                  <a:pos x="100" y="20"/>
                </a:cxn>
                <a:cxn ang="0">
                  <a:pos x="100" y="20"/>
                </a:cxn>
                <a:cxn ang="0">
                  <a:pos x="130" y="40"/>
                </a:cxn>
                <a:cxn ang="0">
                  <a:pos x="145" y="65"/>
                </a:cxn>
                <a:cxn ang="0">
                  <a:pos x="155" y="85"/>
                </a:cxn>
                <a:cxn ang="0">
                  <a:pos x="155" y="95"/>
                </a:cxn>
                <a:cxn ang="0">
                  <a:pos x="150" y="105"/>
                </a:cxn>
                <a:cxn ang="0">
                  <a:pos x="150" y="105"/>
                </a:cxn>
                <a:cxn ang="0">
                  <a:pos x="145" y="115"/>
                </a:cxn>
                <a:cxn ang="0">
                  <a:pos x="135" y="120"/>
                </a:cxn>
                <a:cxn ang="0">
                  <a:pos x="110" y="125"/>
                </a:cxn>
                <a:cxn ang="0">
                  <a:pos x="85" y="120"/>
                </a:cxn>
                <a:cxn ang="0">
                  <a:pos x="50" y="105"/>
                </a:cxn>
                <a:cxn ang="0">
                  <a:pos x="50" y="105"/>
                </a:cxn>
                <a:cxn ang="0">
                  <a:pos x="25" y="85"/>
                </a:cxn>
                <a:cxn ang="0">
                  <a:pos x="5" y="65"/>
                </a:cxn>
                <a:cxn ang="0">
                  <a:pos x="0" y="40"/>
                </a:cxn>
                <a:cxn ang="0">
                  <a:pos x="0" y="3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0" y="10"/>
                </a:cxn>
                <a:cxn ang="0">
                  <a:pos x="15" y="5"/>
                </a:cxn>
                <a:cxn ang="0">
                  <a:pos x="40" y="0"/>
                </a:cxn>
                <a:cxn ang="0">
                  <a:pos x="70" y="5"/>
                </a:cxn>
                <a:cxn ang="0">
                  <a:pos x="100" y="20"/>
                </a:cxn>
                <a:cxn ang="0">
                  <a:pos x="100" y="20"/>
                </a:cxn>
              </a:cxnLst>
              <a:rect l="0" t="0" r="r" b="b"/>
              <a:pathLst>
                <a:path w="155" h="125">
                  <a:moveTo>
                    <a:pt x="100" y="20"/>
                  </a:moveTo>
                  <a:lnTo>
                    <a:pt x="100" y="20"/>
                  </a:lnTo>
                  <a:lnTo>
                    <a:pt x="130" y="40"/>
                  </a:lnTo>
                  <a:lnTo>
                    <a:pt x="145" y="65"/>
                  </a:lnTo>
                  <a:lnTo>
                    <a:pt x="155" y="85"/>
                  </a:lnTo>
                  <a:lnTo>
                    <a:pt x="155" y="95"/>
                  </a:lnTo>
                  <a:lnTo>
                    <a:pt x="150" y="105"/>
                  </a:lnTo>
                  <a:lnTo>
                    <a:pt x="145" y="115"/>
                  </a:lnTo>
                  <a:lnTo>
                    <a:pt x="135" y="120"/>
                  </a:lnTo>
                  <a:lnTo>
                    <a:pt x="110" y="125"/>
                  </a:lnTo>
                  <a:lnTo>
                    <a:pt x="85" y="120"/>
                  </a:lnTo>
                  <a:lnTo>
                    <a:pt x="50" y="105"/>
                  </a:lnTo>
                  <a:lnTo>
                    <a:pt x="25" y="85"/>
                  </a:lnTo>
                  <a:lnTo>
                    <a:pt x="5" y="65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40" y="0"/>
                  </a:lnTo>
                  <a:lnTo>
                    <a:pt x="70" y="5"/>
                  </a:lnTo>
                  <a:lnTo>
                    <a:pt x="100" y="20"/>
                  </a:lnTo>
                  <a:close/>
                </a:path>
              </a:pathLst>
            </a:custGeom>
            <a:solidFill>
              <a:srgbClr val="F7DF13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97" name="Freeform 137"/>
            <p:cNvSpPr>
              <a:spLocks/>
            </p:cNvSpPr>
            <p:nvPr/>
          </p:nvSpPr>
          <p:spPr bwMode="auto">
            <a:xfrm>
              <a:off x="6038850" y="3780643"/>
              <a:ext cx="92075" cy="73234"/>
            </a:xfrm>
            <a:custGeom>
              <a:avLst/>
              <a:gdLst/>
              <a:ahLst/>
              <a:cxnLst>
                <a:cxn ang="0">
                  <a:pos x="95" y="15"/>
                </a:cxn>
                <a:cxn ang="0">
                  <a:pos x="95" y="15"/>
                </a:cxn>
                <a:cxn ang="0">
                  <a:pos x="120" y="35"/>
                </a:cxn>
                <a:cxn ang="0">
                  <a:pos x="140" y="60"/>
                </a:cxn>
                <a:cxn ang="0">
                  <a:pos x="145" y="80"/>
                </a:cxn>
                <a:cxn ang="0">
                  <a:pos x="145" y="90"/>
                </a:cxn>
                <a:cxn ang="0">
                  <a:pos x="145" y="100"/>
                </a:cxn>
                <a:cxn ang="0">
                  <a:pos x="145" y="100"/>
                </a:cxn>
                <a:cxn ang="0">
                  <a:pos x="135" y="105"/>
                </a:cxn>
                <a:cxn ang="0">
                  <a:pos x="130" y="110"/>
                </a:cxn>
                <a:cxn ang="0">
                  <a:pos x="105" y="115"/>
                </a:cxn>
                <a:cxn ang="0">
                  <a:pos x="80" y="115"/>
                </a:cxn>
                <a:cxn ang="0">
                  <a:pos x="50" y="100"/>
                </a:cxn>
                <a:cxn ang="0">
                  <a:pos x="50" y="100"/>
                </a:cxn>
                <a:cxn ang="0">
                  <a:pos x="25" y="80"/>
                </a:cxn>
                <a:cxn ang="0">
                  <a:pos x="5" y="60"/>
                </a:cxn>
                <a:cxn ang="0">
                  <a:pos x="0" y="35"/>
                </a:cxn>
                <a:cxn ang="0">
                  <a:pos x="0" y="25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10" y="10"/>
                </a:cxn>
                <a:cxn ang="0">
                  <a:pos x="15" y="5"/>
                </a:cxn>
                <a:cxn ang="0">
                  <a:pos x="40" y="0"/>
                </a:cxn>
                <a:cxn ang="0">
                  <a:pos x="65" y="5"/>
                </a:cxn>
                <a:cxn ang="0">
                  <a:pos x="95" y="15"/>
                </a:cxn>
                <a:cxn ang="0">
                  <a:pos x="95" y="15"/>
                </a:cxn>
              </a:cxnLst>
              <a:rect l="0" t="0" r="r" b="b"/>
              <a:pathLst>
                <a:path w="145" h="115">
                  <a:moveTo>
                    <a:pt x="95" y="15"/>
                  </a:moveTo>
                  <a:lnTo>
                    <a:pt x="95" y="15"/>
                  </a:lnTo>
                  <a:lnTo>
                    <a:pt x="120" y="35"/>
                  </a:lnTo>
                  <a:lnTo>
                    <a:pt x="140" y="60"/>
                  </a:lnTo>
                  <a:lnTo>
                    <a:pt x="145" y="80"/>
                  </a:lnTo>
                  <a:lnTo>
                    <a:pt x="145" y="90"/>
                  </a:lnTo>
                  <a:lnTo>
                    <a:pt x="145" y="100"/>
                  </a:lnTo>
                  <a:lnTo>
                    <a:pt x="135" y="105"/>
                  </a:lnTo>
                  <a:lnTo>
                    <a:pt x="130" y="110"/>
                  </a:lnTo>
                  <a:lnTo>
                    <a:pt x="105" y="115"/>
                  </a:lnTo>
                  <a:lnTo>
                    <a:pt x="80" y="115"/>
                  </a:lnTo>
                  <a:lnTo>
                    <a:pt x="50" y="100"/>
                  </a:lnTo>
                  <a:lnTo>
                    <a:pt x="25" y="80"/>
                  </a:lnTo>
                  <a:lnTo>
                    <a:pt x="5" y="6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40" y="0"/>
                  </a:lnTo>
                  <a:lnTo>
                    <a:pt x="65" y="5"/>
                  </a:lnTo>
                  <a:lnTo>
                    <a:pt x="95" y="15"/>
                  </a:lnTo>
                  <a:close/>
                </a:path>
              </a:pathLst>
            </a:custGeom>
            <a:solidFill>
              <a:srgbClr val="F7DC13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98" name="Freeform 136"/>
            <p:cNvSpPr>
              <a:spLocks/>
            </p:cNvSpPr>
            <p:nvPr/>
          </p:nvSpPr>
          <p:spPr bwMode="auto">
            <a:xfrm>
              <a:off x="6042025" y="3783827"/>
              <a:ext cx="85725" cy="70050"/>
            </a:xfrm>
            <a:custGeom>
              <a:avLst/>
              <a:gdLst/>
              <a:ahLst/>
              <a:cxnLst>
                <a:cxn ang="0">
                  <a:pos x="90" y="15"/>
                </a:cxn>
                <a:cxn ang="0">
                  <a:pos x="90" y="15"/>
                </a:cxn>
                <a:cxn ang="0">
                  <a:pos x="115" y="35"/>
                </a:cxn>
                <a:cxn ang="0">
                  <a:pos x="130" y="55"/>
                </a:cxn>
                <a:cxn ang="0">
                  <a:pos x="135" y="75"/>
                </a:cxn>
                <a:cxn ang="0">
                  <a:pos x="135" y="85"/>
                </a:cxn>
                <a:cxn ang="0">
                  <a:pos x="135" y="90"/>
                </a:cxn>
                <a:cxn ang="0">
                  <a:pos x="135" y="90"/>
                </a:cxn>
                <a:cxn ang="0">
                  <a:pos x="130" y="100"/>
                </a:cxn>
                <a:cxn ang="0">
                  <a:pos x="120" y="105"/>
                </a:cxn>
                <a:cxn ang="0">
                  <a:pos x="100" y="110"/>
                </a:cxn>
                <a:cxn ang="0">
                  <a:pos x="75" y="105"/>
                </a:cxn>
                <a:cxn ang="0">
                  <a:pos x="45" y="95"/>
                </a:cxn>
                <a:cxn ang="0">
                  <a:pos x="45" y="95"/>
                </a:cxn>
                <a:cxn ang="0">
                  <a:pos x="20" y="75"/>
                </a:cxn>
                <a:cxn ang="0">
                  <a:pos x="5" y="55"/>
                </a:cxn>
                <a:cxn ang="0">
                  <a:pos x="0" y="35"/>
                </a:cxn>
                <a:cxn ang="0">
                  <a:pos x="0" y="25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5" y="10"/>
                </a:cxn>
                <a:cxn ang="0">
                  <a:pos x="15" y="5"/>
                </a:cxn>
                <a:cxn ang="0">
                  <a:pos x="35" y="0"/>
                </a:cxn>
                <a:cxn ang="0">
                  <a:pos x="65" y="5"/>
                </a:cxn>
                <a:cxn ang="0">
                  <a:pos x="90" y="15"/>
                </a:cxn>
                <a:cxn ang="0">
                  <a:pos x="90" y="15"/>
                </a:cxn>
              </a:cxnLst>
              <a:rect l="0" t="0" r="r" b="b"/>
              <a:pathLst>
                <a:path w="135" h="110">
                  <a:moveTo>
                    <a:pt x="90" y="15"/>
                  </a:moveTo>
                  <a:lnTo>
                    <a:pt x="90" y="15"/>
                  </a:lnTo>
                  <a:lnTo>
                    <a:pt x="115" y="35"/>
                  </a:lnTo>
                  <a:lnTo>
                    <a:pt x="130" y="55"/>
                  </a:lnTo>
                  <a:lnTo>
                    <a:pt x="135" y="75"/>
                  </a:lnTo>
                  <a:lnTo>
                    <a:pt x="135" y="85"/>
                  </a:lnTo>
                  <a:lnTo>
                    <a:pt x="135" y="90"/>
                  </a:lnTo>
                  <a:lnTo>
                    <a:pt x="130" y="100"/>
                  </a:lnTo>
                  <a:lnTo>
                    <a:pt x="120" y="105"/>
                  </a:lnTo>
                  <a:lnTo>
                    <a:pt x="100" y="110"/>
                  </a:lnTo>
                  <a:lnTo>
                    <a:pt x="75" y="105"/>
                  </a:lnTo>
                  <a:lnTo>
                    <a:pt x="45" y="95"/>
                  </a:lnTo>
                  <a:lnTo>
                    <a:pt x="20" y="75"/>
                  </a:lnTo>
                  <a:lnTo>
                    <a:pt x="5" y="55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5" y="10"/>
                  </a:lnTo>
                  <a:lnTo>
                    <a:pt x="15" y="5"/>
                  </a:lnTo>
                  <a:lnTo>
                    <a:pt x="35" y="0"/>
                  </a:lnTo>
                  <a:lnTo>
                    <a:pt x="65" y="5"/>
                  </a:lnTo>
                  <a:lnTo>
                    <a:pt x="90" y="15"/>
                  </a:lnTo>
                  <a:close/>
                </a:path>
              </a:pathLst>
            </a:custGeom>
            <a:solidFill>
              <a:srgbClr val="F7DC13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999" name="Freeform 135"/>
            <p:cNvSpPr>
              <a:spLocks/>
            </p:cNvSpPr>
            <p:nvPr/>
          </p:nvSpPr>
          <p:spPr bwMode="auto">
            <a:xfrm>
              <a:off x="6045200" y="3787011"/>
              <a:ext cx="82550" cy="63682"/>
            </a:xfrm>
            <a:custGeom>
              <a:avLst/>
              <a:gdLst/>
              <a:ahLst/>
              <a:cxnLst>
                <a:cxn ang="0">
                  <a:pos x="85" y="15"/>
                </a:cxn>
                <a:cxn ang="0">
                  <a:pos x="85" y="15"/>
                </a:cxn>
                <a:cxn ang="0">
                  <a:pos x="105" y="30"/>
                </a:cxn>
                <a:cxn ang="0">
                  <a:pos x="120" y="50"/>
                </a:cxn>
                <a:cxn ang="0">
                  <a:pos x="130" y="70"/>
                </a:cxn>
                <a:cxn ang="0">
                  <a:pos x="125" y="85"/>
                </a:cxn>
                <a:cxn ang="0">
                  <a:pos x="125" y="85"/>
                </a:cxn>
                <a:cxn ang="0">
                  <a:pos x="110" y="95"/>
                </a:cxn>
                <a:cxn ang="0">
                  <a:pos x="90" y="100"/>
                </a:cxn>
                <a:cxn ang="0">
                  <a:pos x="70" y="95"/>
                </a:cxn>
                <a:cxn ang="0">
                  <a:pos x="45" y="85"/>
                </a:cxn>
                <a:cxn ang="0">
                  <a:pos x="45" y="85"/>
                </a:cxn>
                <a:cxn ang="0">
                  <a:pos x="20" y="70"/>
                </a:cxn>
                <a:cxn ang="0">
                  <a:pos x="5" y="50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5" y="0"/>
                </a:cxn>
                <a:cxn ang="0">
                  <a:pos x="35" y="0"/>
                </a:cxn>
                <a:cxn ang="0">
                  <a:pos x="60" y="0"/>
                </a:cxn>
                <a:cxn ang="0">
                  <a:pos x="85" y="15"/>
                </a:cxn>
                <a:cxn ang="0">
                  <a:pos x="85" y="15"/>
                </a:cxn>
              </a:cxnLst>
              <a:rect l="0" t="0" r="r" b="b"/>
              <a:pathLst>
                <a:path w="130" h="100">
                  <a:moveTo>
                    <a:pt x="85" y="15"/>
                  </a:moveTo>
                  <a:lnTo>
                    <a:pt x="85" y="15"/>
                  </a:lnTo>
                  <a:lnTo>
                    <a:pt x="105" y="30"/>
                  </a:lnTo>
                  <a:lnTo>
                    <a:pt x="120" y="50"/>
                  </a:lnTo>
                  <a:lnTo>
                    <a:pt x="130" y="70"/>
                  </a:lnTo>
                  <a:lnTo>
                    <a:pt x="125" y="85"/>
                  </a:lnTo>
                  <a:lnTo>
                    <a:pt x="110" y="95"/>
                  </a:lnTo>
                  <a:lnTo>
                    <a:pt x="90" y="100"/>
                  </a:lnTo>
                  <a:lnTo>
                    <a:pt x="70" y="95"/>
                  </a:lnTo>
                  <a:lnTo>
                    <a:pt x="45" y="85"/>
                  </a:lnTo>
                  <a:lnTo>
                    <a:pt x="20" y="70"/>
                  </a:lnTo>
                  <a:lnTo>
                    <a:pt x="5" y="50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15" y="0"/>
                  </a:lnTo>
                  <a:lnTo>
                    <a:pt x="35" y="0"/>
                  </a:lnTo>
                  <a:lnTo>
                    <a:pt x="60" y="0"/>
                  </a:lnTo>
                  <a:lnTo>
                    <a:pt x="85" y="15"/>
                  </a:lnTo>
                  <a:close/>
                </a:path>
              </a:pathLst>
            </a:custGeom>
            <a:solidFill>
              <a:srgbClr val="F7D913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000" name="Freeform 134"/>
            <p:cNvSpPr>
              <a:spLocks/>
            </p:cNvSpPr>
            <p:nvPr/>
          </p:nvSpPr>
          <p:spPr bwMode="auto">
            <a:xfrm>
              <a:off x="6061075" y="3822036"/>
              <a:ext cx="98425" cy="110807"/>
            </a:xfrm>
            <a:custGeom>
              <a:avLst/>
              <a:gdLst/>
              <a:ahLst/>
              <a:cxnLst>
                <a:cxn ang="0">
                  <a:pos x="155" y="164"/>
                </a:cxn>
                <a:cxn ang="0">
                  <a:pos x="155" y="164"/>
                </a:cxn>
                <a:cxn ang="0">
                  <a:pos x="135" y="174"/>
                </a:cxn>
                <a:cxn ang="0">
                  <a:pos x="110" y="174"/>
                </a:cxn>
                <a:cxn ang="0">
                  <a:pos x="85" y="169"/>
                </a:cxn>
                <a:cxn ang="0">
                  <a:pos x="70" y="164"/>
                </a:cxn>
                <a:cxn ang="0">
                  <a:pos x="55" y="154"/>
                </a:cxn>
                <a:cxn ang="0">
                  <a:pos x="40" y="139"/>
                </a:cxn>
                <a:cxn ang="0">
                  <a:pos x="30" y="124"/>
                </a:cxn>
                <a:cxn ang="0">
                  <a:pos x="20" y="99"/>
                </a:cxn>
                <a:cxn ang="0">
                  <a:pos x="10" y="74"/>
                </a:cxn>
                <a:cxn ang="0">
                  <a:pos x="5" y="4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25"/>
                </a:cxn>
                <a:cxn ang="0">
                  <a:pos x="40" y="74"/>
                </a:cxn>
                <a:cxn ang="0">
                  <a:pos x="65" y="104"/>
                </a:cxn>
                <a:cxn ang="0">
                  <a:pos x="90" y="134"/>
                </a:cxn>
                <a:cxn ang="0">
                  <a:pos x="120" y="154"/>
                </a:cxn>
                <a:cxn ang="0">
                  <a:pos x="155" y="164"/>
                </a:cxn>
                <a:cxn ang="0">
                  <a:pos x="155" y="164"/>
                </a:cxn>
              </a:cxnLst>
              <a:rect l="0" t="0" r="r" b="b"/>
              <a:pathLst>
                <a:path w="155" h="174">
                  <a:moveTo>
                    <a:pt x="155" y="164"/>
                  </a:moveTo>
                  <a:lnTo>
                    <a:pt x="155" y="164"/>
                  </a:lnTo>
                  <a:lnTo>
                    <a:pt x="135" y="174"/>
                  </a:lnTo>
                  <a:lnTo>
                    <a:pt x="110" y="174"/>
                  </a:lnTo>
                  <a:lnTo>
                    <a:pt x="85" y="169"/>
                  </a:lnTo>
                  <a:lnTo>
                    <a:pt x="70" y="164"/>
                  </a:lnTo>
                  <a:lnTo>
                    <a:pt x="55" y="154"/>
                  </a:lnTo>
                  <a:lnTo>
                    <a:pt x="40" y="139"/>
                  </a:lnTo>
                  <a:lnTo>
                    <a:pt x="30" y="124"/>
                  </a:lnTo>
                  <a:lnTo>
                    <a:pt x="20" y="99"/>
                  </a:lnTo>
                  <a:lnTo>
                    <a:pt x="10" y="74"/>
                  </a:lnTo>
                  <a:lnTo>
                    <a:pt x="5" y="40"/>
                  </a:lnTo>
                  <a:lnTo>
                    <a:pt x="0" y="0"/>
                  </a:lnTo>
                  <a:lnTo>
                    <a:pt x="10" y="25"/>
                  </a:lnTo>
                  <a:lnTo>
                    <a:pt x="40" y="74"/>
                  </a:lnTo>
                  <a:lnTo>
                    <a:pt x="65" y="104"/>
                  </a:lnTo>
                  <a:lnTo>
                    <a:pt x="90" y="134"/>
                  </a:lnTo>
                  <a:lnTo>
                    <a:pt x="120" y="154"/>
                  </a:lnTo>
                  <a:lnTo>
                    <a:pt x="155" y="164"/>
                  </a:lnTo>
                  <a:close/>
                </a:path>
              </a:pathLst>
            </a:custGeom>
            <a:solidFill>
              <a:srgbClr val="FA6106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001" name="Freeform 133"/>
            <p:cNvSpPr>
              <a:spLocks/>
            </p:cNvSpPr>
            <p:nvPr/>
          </p:nvSpPr>
          <p:spPr bwMode="auto">
            <a:xfrm>
              <a:off x="5426075" y="3685120"/>
              <a:ext cx="127000" cy="76418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200" y="0"/>
                </a:cxn>
                <a:cxn ang="0">
                  <a:pos x="200" y="25"/>
                </a:cxn>
                <a:cxn ang="0">
                  <a:pos x="200" y="50"/>
                </a:cxn>
                <a:cxn ang="0">
                  <a:pos x="185" y="75"/>
                </a:cxn>
                <a:cxn ang="0">
                  <a:pos x="175" y="85"/>
                </a:cxn>
                <a:cxn ang="0">
                  <a:pos x="165" y="95"/>
                </a:cxn>
                <a:cxn ang="0">
                  <a:pos x="145" y="105"/>
                </a:cxn>
                <a:cxn ang="0">
                  <a:pos x="125" y="115"/>
                </a:cxn>
                <a:cxn ang="0">
                  <a:pos x="100" y="120"/>
                </a:cxn>
                <a:cxn ang="0">
                  <a:pos x="75" y="120"/>
                </a:cxn>
                <a:cxn ang="0">
                  <a:pos x="40" y="115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25" y="105"/>
                </a:cxn>
                <a:cxn ang="0">
                  <a:pos x="85" y="90"/>
                </a:cxn>
                <a:cxn ang="0">
                  <a:pos x="120" y="75"/>
                </a:cxn>
                <a:cxn ang="0">
                  <a:pos x="150" y="55"/>
                </a:cxn>
                <a:cxn ang="0">
                  <a:pos x="180" y="35"/>
                </a:cxn>
                <a:cxn ang="0">
                  <a:pos x="200" y="0"/>
                </a:cxn>
                <a:cxn ang="0">
                  <a:pos x="200" y="0"/>
                </a:cxn>
              </a:cxnLst>
              <a:rect l="0" t="0" r="r" b="b"/>
              <a:pathLst>
                <a:path w="200" h="120">
                  <a:moveTo>
                    <a:pt x="200" y="0"/>
                  </a:moveTo>
                  <a:lnTo>
                    <a:pt x="200" y="0"/>
                  </a:lnTo>
                  <a:lnTo>
                    <a:pt x="200" y="25"/>
                  </a:lnTo>
                  <a:lnTo>
                    <a:pt x="200" y="50"/>
                  </a:lnTo>
                  <a:lnTo>
                    <a:pt x="185" y="75"/>
                  </a:lnTo>
                  <a:lnTo>
                    <a:pt x="175" y="85"/>
                  </a:lnTo>
                  <a:lnTo>
                    <a:pt x="165" y="95"/>
                  </a:lnTo>
                  <a:lnTo>
                    <a:pt x="145" y="105"/>
                  </a:lnTo>
                  <a:lnTo>
                    <a:pt x="125" y="115"/>
                  </a:lnTo>
                  <a:lnTo>
                    <a:pt x="100" y="120"/>
                  </a:lnTo>
                  <a:lnTo>
                    <a:pt x="75" y="120"/>
                  </a:lnTo>
                  <a:lnTo>
                    <a:pt x="40" y="115"/>
                  </a:lnTo>
                  <a:lnTo>
                    <a:pt x="0" y="110"/>
                  </a:lnTo>
                  <a:lnTo>
                    <a:pt x="25" y="105"/>
                  </a:lnTo>
                  <a:lnTo>
                    <a:pt x="85" y="90"/>
                  </a:lnTo>
                  <a:lnTo>
                    <a:pt x="120" y="75"/>
                  </a:lnTo>
                  <a:lnTo>
                    <a:pt x="150" y="55"/>
                  </a:lnTo>
                  <a:lnTo>
                    <a:pt x="180" y="35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A6106"/>
            </a:solidFill>
            <a:ln w="9525">
              <a:noFill/>
              <a:round/>
              <a:headEnd/>
              <a:tailEnd/>
            </a:ln>
          </p:spPr>
        </p:sp>
      </p:grpSp>
      <p:pic>
        <p:nvPicPr>
          <p:cNvPr id="4098" name="Picture 2" descr="C:\Users\秀紀\AppData\Local\Microsoft\Windows\INetCache\IE\78X1IYD1\MC900423840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60032" y="3717032"/>
            <a:ext cx="882120" cy="923354"/>
          </a:xfrm>
          <a:prstGeom prst="rect">
            <a:avLst/>
          </a:prstGeom>
          <a:noFill/>
        </p:spPr>
      </p:pic>
      <p:pic>
        <p:nvPicPr>
          <p:cNvPr id="4100" name="Picture 4" descr="C:\Users\秀紀\AppData\Local\Microsoft\Windows\INetCache\IE\9P2HWSZ6\MC900423838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88224" y="2276872"/>
            <a:ext cx="792088" cy="102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角丸四角形 23"/>
          <p:cNvSpPr/>
          <p:nvPr/>
        </p:nvSpPr>
        <p:spPr>
          <a:xfrm>
            <a:off x="72008" y="2780928"/>
            <a:ext cx="9036496" cy="4005064"/>
          </a:xfrm>
          <a:prstGeom prst="roundRect">
            <a:avLst>
              <a:gd name="adj" fmla="val 4918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1991863" y="548680"/>
            <a:ext cx="5596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are happy.</a:t>
            </a:r>
            <a:endParaRPr lang="ja-JP" altLang="en-US" sz="5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8818" y="-27384"/>
            <a:ext cx="36070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24500" cmpd="dbl">
                  <a:noFill/>
                  <a:prstDash val="solid"/>
                  <a:miter lim="800000"/>
                </a:ln>
                <a:latin typeface="Century Schoolbook" pitchFamily="18" charset="0"/>
              </a:rPr>
              <a:t>Look</a:t>
            </a:r>
            <a:r>
              <a:rPr lang="ja-JP" altLang="en-US" sz="3600" b="1" dirty="0" smtClean="0">
                <a:ln w="24500" cmpd="dbl">
                  <a:noFill/>
                  <a:prstDash val="solid"/>
                  <a:miter lim="800000"/>
                </a:ln>
                <a:latin typeface="Century Schoolbook" pitchFamily="18" charset="0"/>
              </a:rPr>
              <a:t>などの動詞</a:t>
            </a:r>
            <a:endParaRPr lang="en-US" altLang="ja-JP" sz="3600" b="1" dirty="0" smtClean="0">
              <a:ln w="24500" cmpd="dbl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6678" y="2721114"/>
            <a:ext cx="16450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0" y="3233881"/>
            <a:ext cx="918051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①人の感情などは本人にしか分からないので、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be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動詞を使わずに　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55576" y="3704837"/>
            <a:ext cx="74168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look + </a:t>
            </a:r>
            <a:r>
              <a:rPr lang="ja-JP" altLang="en-US" sz="2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様子を表す言葉（形容詞）</a:t>
            </a:r>
            <a:endParaRPr lang="en-US" altLang="ja-JP" sz="28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79512" y="5613047"/>
            <a:ext cx="89644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・見た目　　･･･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	look	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・聴いた感じ･･･ 　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sound</a:t>
            </a:r>
          </a:p>
          <a:p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・味　　　　 ･･･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	taste	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・におい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	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 ･･･ 　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smell</a:t>
            </a:r>
          </a:p>
          <a:p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・触れた感じ ･･･ 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	feel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0" y="4280902"/>
            <a:ext cx="88924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②意味は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｢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～ようだ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｣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・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｢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～ようにみえる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｣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となる。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217451" y="1628800"/>
            <a:ext cx="5968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look happy.</a:t>
            </a:r>
            <a:endParaRPr lang="ja-JP" altLang="en-US" sz="54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755576" y="1916832"/>
            <a:ext cx="151216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372200" y="3759423"/>
            <a:ext cx="23042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を使うとよい。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1979712" y="3632830"/>
            <a:ext cx="4392488" cy="648072"/>
          </a:xfrm>
          <a:prstGeom prst="ellipse">
            <a:avLst/>
          </a:prstGeom>
          <a:solidFill>
            <a:srgbClr val="0070C0">
              <a:alpha val="2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5436096" y="1556792"/>
            <a:ext cx="2592288" cy="1080120"/>
          </a:xfrm>
          <a:prstGeom prst="ellipse">
            <a:avLst/>
          </a:prstGeom>
          <a:solidFill>
            <a:srgbClr val="0070C0">
              <a:alpha val="2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923928" y="2348880"/>
            <a:ext cx="1512168" cy="7200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0" y="5301208"/>
            <a:ext cx="88924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④五感を表す意味の動詞は同じような表現ができる。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19" name="Picture 2" descr="C:\Users\秀紀\AppData\Local\Microsoft\Windows\INetCache\IE\78X1IYD1\MC9004238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1008112" cy="1055236"/>
          </a:xfrm>
          <a:prstGeom prst="rect">
            <a:avLst/>
          </a:prstGeom>
          <a:noFill/>
        </p:spPr>
      </p:pic>
      <p:sp>
        <p:nvSpPr>
          <p:cNvPr id="29" name="正方形/長方形 28"/>
          <p:cNvSpPr/>
          <p:nvPr/>
        </p:nvSpPr>
        <p:spPr>
          <a:xfrm>
            <a:off x="827584" y="4149080"/>
            <a:ext cx="864096" cy="7200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0" y="4614227"/>
            <a:ext cx="89644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③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look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は主語や時間によって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look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s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（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3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人称単数現在の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S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）や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  <a:p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　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look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（過去）に変化する。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/>
      <p:bldP spid="10" grpId="0"/>
      <p:bldP spid="11" grpId="0"/>
      <p:bldP spid="12" grpId="0"/>
      <p:bldP spid="13" grpId="0"/>
      <p:bldP spid="18" grpId="0"/>
      <p:bldP spid="20" grpId="0"/>
      <p:bldP spid="21" grpId="0" animBg="1"/>
      <p:bldP spid="22" grpId="0"/>
      <p:bldP spid="23" grpId="0" animBg="1"/>
      <p:bldP spid="26" grpId="0" animBg="1"/>
      <p:bldP spid="27" grpId="0" animBg="1"/>
      <p:bldP spid="28" grpId="0"/>
      <p:bldP spid="29" grpId="0" animBg="1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Practice “look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”</a:t>
            </a:r>
            <a:endParaRPr kumimoji="1" lang="ja-JP" altLang="en-US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ASUGA_Hideki\AppData\Local\Microsoft\Windows\Temporary Internet Files\Content.IE5\QB97USXF\MC90044556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6632"/>
            <a:ext cx="3028832" cy="2592288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1928250" y="2814027"/>
            <a:ext cx="45063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are busy.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907704" y="3678123"/>
            <a:ext cx="63209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( </a:t>
            </a:r>
            <a:r>
              <a:rPr lang="en-US" altLang="ja-JP" sz="4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look</a:t>
            </a:r>
            <a:r>
              <a:rPr lang="en-US" altLang="ja-JP" sz="4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)( busy ).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1187624" y="393305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707904" y="3789040"/>
            <a:ext cx="158417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940152" y="3789040"/>
            <a:ext cx="158417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907704" y="4686235"/>
            <a:ext cx="36391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He</a:t>
            </a:r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is busy.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923446" y="5406315"/>
            <a:ext cx="62760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He (</a:t>
            </a:r>
            <a:r>
              <a:rPr lang="en-US" altLang="ja-JP" sz="4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 looks </a:t>
            </a:r>
            <a:r>
              <a:rPr lang="en-US" altLang="ja-JP" sz="4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)( busy ).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1203366" y="5661248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419872" y="5517232"/>
            <a:ext cx="188795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5955894" y="5517232"/>
            <a:ext cx="158417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928250" y="2814027"/>
            <a:ext cx="49968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are happy.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907704" y="3678123"/>
            <a:ext cx="68114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( </a:t>
            </a:r>
            <a:r>
              <a:rPr lang="en-US" altLang="ja-JP" sz="4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look</a:t>
            </a:r>
            <a:r>
              <a:rPr lang="en-US" altLang="ja-JP" sz="4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)( happy ).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1187624" y="393305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707904" y="3789040"/>
            <a:ext cx="158417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5940152" y="3861048"/>
            <a:ext cx="216024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907704" y="4686235"/>
            <a:ext cx="44262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She</a:t>
            </a:r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is happy.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923446" y="5406315"/>
            <a:ext cx="70631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She (</a:t>
            </a:r>
            <a:r>
              <a:rPr lang="en-US" altLang="ja-JP" sz="4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 looks </a:t>
            </a:r>
            <a:r>
              <a:rPr lang="en-US" altLang="ja-JP" sz="4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)( happy ).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1203366" y="5661248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620154" y="5517232"/>
            <a:ext cx="188795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6084168" y="5589240"/>
            <a:ext cx="230425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Picture 2" descr="C:\Users\KASUGA_Hideki\AppData\Local\Microsoft\Windows\Temporary Internet Files\Content.IE5\ALBM42F6\MC9004357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01111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928250" y="2814027"/>
            <a:ext cx="52261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They</a:t>
            </a:r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are angry.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907704" y="3678123"/>
            <a:ext cx="70407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They ( </a:t>
            </a:r>
            <a:r>
              <a:rPr lang="en-US" altLang="ja-JP" sz="4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look</a:t>
            </a:r>
            <a:r>
              <a:rPr lang="en-US" altLang="ja-JP" sz="4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)( angry ).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1187624" y="393305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067944" y="3789040"/>
            <a:ext cx="158417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228184" y="3789040"/>
            <a:ext cx="216024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Picture 5" descr="C:\Users\KASUGA_Hideki\AppData\Local\Microsoft\Windows\Temporary Internet Files\Content.IE5\6OTJ7NHV\MC90036104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2880320" cy="2857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1907704" y="3284984"/>
            <a:ext cx="44502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She</a:t>
            </a:r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is sleepy.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923446" y="4005064"/>
            <a:ext cx="70871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She (</a:t>
            </a:r>
            <a:r>
              <a:rPr lang="en-US" altLang="ja-JP" sz="4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 looks </a:t>
            </a:r>
            <a:r>
              <a:rPr lang="en-US" altLang="ja-JP" sz="4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)( sleepy ).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1203366" y="4259997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620154" y="4115981"/>
            <a:ext cx="188795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6084168" y="4187989"/>
            <a:ext cx="230425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7" name="Picture 3" descr="C:\Users\秀紀\AppData\Local\Microsoft\Windows\INetCache\IE\QJHCRNMZ\MC90042379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07904" cy="2890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60098" y="2814027"/>
            <a:ext cx="64267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 dinner</a:t>
            </a:r>
            <a:r>
              <a:rPr lang="en-US" altLang="ja-JP" sz="40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is delicious.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39552" y="3678123"/>
            <a:ext cx="86292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 dinner (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looks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)( delicious ).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0" y="393305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923928" y="3717032"/>
            <a:ext cx="158417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2" name="正方形/長方形 11"/>
          <p:cNvSpPr/>
          <p:nvPr/>
        </p:nvSpPr>
        <p:spPr>
          <a:xfrm>
            <a:off x="6084168" y="3717032"/>
            <a:ext cx="24482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4" name="正方形/長方形 13"/>
          <p:cNvSpPr/>
          <p:nvPr/>
        </p:nvSpPr>
        <p:spPr>
          <a:xfrm>
            <a:off x="323528" y="4881354"/>
            <a:ext cx="90396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This dinner (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 smells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)( delicious ).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15742" y="5085184"/>
            <a:ext cx="30778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851920" y="4941168"/>
            <a:ext cx="188795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17" name="正方形/長方形 16"/>
          <p:cNvSpPr/>
          <p:nvPr/>
        </p:nvSpPr>
        <p:spPr>
          <a:xfrm>
            <a:off x="6300192" y="4941168"/>
            <a:ext cx="24482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pic>
        <p:nvPicPr>
          <p:cNvPr id="2058" name="Picture 10" descr="C:\Users\秀紀\AppData\Local\Microsoft\Windows\INetCache\IE\78X1IYD1\MC9002335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-1"/>
            <a:ext cx="2880320" cy="2683807"/>
          </a:xfrm>
          <a:prstGeom prst="rect">
            <a:avLst/>
          </a:prstGeom>
          <a:noFill/>
        </p:spPr>
      </p:pic>
      <p:sp>
        <p:nvSpPr>
          <p:cNvPr id="22" name="正方形/長方形 21"/>
          <p:cNvSpPr/>
          <p:nvPr/>
        </p:nvSpPr>
        <p:spPr>
          <a:xfrm>
            <a:off x="343282" y="5673442"/>
            <a:ext cx="89322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This dinner (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 tastes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)( delicious ).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35496" y="5877272"/>
            <a:ext cx="30778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779912" y="5733256"/>
            <a:ext cx="188795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25" name="正方形/長方形 24"/>
          <p:cNvSpPr/>
          <p:nvPr/>
        </p:nvSpPr>
        <p:spPr>
          <a:xfrm>
            <a:off x="6228184" y="5733256"/>
            <a:ext cx="244827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 animBg="1"/>
      <p:bldP spid="12" grpId="0" animBg="1"/>
      <p:bldP spid="14" grpId="0"/>
      <p:bldP spid="15" grpId="0" animBg="1"/>
      <p:bldP spid="16" grpId="0" animBg="1"/>
      <p:bldP spid="17" grpId="0" animBg="1"/>
      <p:bldP spid="22" grpId="0"/>
      <p:bldP spid="23" grpId="0" animBg="1"/>
      <p:bldP spid="24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look like</a:t>
            </a:r>
            <a:r>
              <a:rPr kumimoji="1" lang="ja-JP" altLang="en-US" dirty="0" smtClean="0"/>
              <a:t>～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823610" y="5622339"/>
            <a:ext cx="84289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He looks </a:t>
            </a:r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like</a:t>
            </a:r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a superman.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pic>
        <p:nvPicPr>
          <p:cNvPr id="4" name="図 3" descr="エコノミスト安倍首相スーパーマ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72008"/>
            <a:ext cx="4043057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/>
        </p:nvSpPr>
        <p:spPr>
          <a:xfrm>
            <a:off x="1475656" y="4725144"/>
            <a:ext cx="4752528" cy="648072"/>
          </a:xfrm>
          <a:prstGeom prst="rect">
            <a:avLst/>
          </a:prstGeom>
          <a:solidFill>
            <a:srgbClr val="FF99FF">
              <a:alpha val="5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3563888" y="3212976"/>
            <a:ext cx="5256584" cy="648072"/>
          </a:xfrm>
          <a:prstGeom prst="rect">
            <a:avLst/>
          </a:prstGeom>
          <a:solidFill>
            <a:srgbClr val="FF99FF">
              <a:alpha val="5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483768" y="2348880"/>
            <a:ext cx="5184576" cy="648072"/>
          </a:xfrm>
          <a:prstGeom prst="rect">
            <a:avLst/>
          </a:prstGeom>
          <a:solidFill>
            <a:srgbClr val="FF99FF">
              <a:alpha val="5568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417857" y="0"/>
            <a:ext cx="52565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600" b="1" dirty="0" smtClean="0">
                <a:ln w="24500" cmpd="dbl">
                  <a:noFill/>
                  <a:prstDash val="solid"/>
                  <a:miter lim="800000"/>
                </a:ln>
                <a:latin typeface="Century Schoolbook" pitchFamily="18" charset="0"/>
              </a:rPr>
              <a:t>Look</a:t>
            </a:r>
            <a:r>
              <a:rPr lang="ja-JP" altLang="en-US" sz="3600" b="1" dirty="0" smtClean="0">
                <a:ln w="24500" cmpd="dbl">
                  <a:noFill/>
                  <a:prstDash val="solid"/>
                  <a:miter lim="800000"/>
                </a:ln>
                <a:latin typeface="Century Schoolbook" pitchFamily="18" charset="0"/>
              </a:rPr>
              <a:t>などの動詞+</a:t>
            </a:r>
            <a:r>
              <a:rPr lang="en-US" altLang="ja-JP" sz="3600" b="1" dirty="0" smtClean="0">
                <a:ln w="24500" cmpd="dbl">
                  <a:noFill/>
                  <a:prstDash val="solid"/>
                  <a:miter lim="800000"/>
                </a:ln>
                <a:latin typeface="Century Schoolbook" pitchFamily="18" charset="0"/>
              </a:rPr>
              <a:t>like</a:t>
            </a:r>
            <a:r>
              <a:rPr lang="ja-JP" altLang="en-US" sz="3600" b="1" dirty="0" smtClean="0">
                <a:ln w="24500" cmpd="dbl">
                  <a:noFill/>
                  <a:prstDash val="solid"/>
                  <a:miter lim="800000"/>
                </a:ln>
                <a:latin typeface="Century Schoolbook" pitchFamily="18" charset="0"/>
              </a:rPr>
              <a:t>～</a:t>
            </a:r>
            <a:endParaRPr lang="en-US" altLang="ja-JP" sz="3600" b="1" dirty="0" smtClean="0">
              <a:ln w="24500" cmpd="dbl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0" y="4077072"/>
            <a:ext cx="16450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3528" y="4797152"/>
            <a:ext cx="74168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2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look + like + </a:t>
            </a:r>
            <a:r>
              <a:rPr lang="ja-JP" altLang="en-US" sz="2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たとえるもの（名詞）</a:t>
            </a:r>
            <a:endParaRPr lang="en-US" altLang="ja-JP" sz="28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88032" y="5877272"/>
            <a:ext cx="88924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・意味は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｢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～ようだ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｣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・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｢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～ようにみえる</a:t>
            </a:r>
            <a:r>
              <a:rPr lang="en-US" altLang="ja-JP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｣</a:t>
            </a:r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となります。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895800" y="5373216"/>
            <a:ext cx="48161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を使って、比喩表現ができます。</a:t>
            </a:r>
            <a:endParaRPr lang="en-US" altLang="ja-JP" sz="24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269737" y="908720"/>
            <a:ext cx="58913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He is a superman.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683568" y="2237963"/>
            <a:ext cx="72763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He is </a:t>
            </a:r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like</a:t>
            </a:r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a superman.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679594" y="3102059"/>
            <a:ext cx="84289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He looks </a:t>
            </a:r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like</a:t>
            </a:r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a superman.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0" name="右矢印 29"/>
          <p:cNvSpPr/>
          <p:nvPr/>
        </p:nvSpPr>
        <p:spPr>
          <a:xfrm>
            <a:off x="72008" y="2420888"/>
            <a:ext cx="61156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17" name="図 16" descr="エコノミスト安倍首相スーパーマン.jpg"/>
          <p:cNvPicPr>
            <a:picLocks noChangeAspect="1"/>
          </p:cNvPicPr>
          <p:nvPr/>
        </p:nvPicPr>
        <p:blipFill>
          <a:blip r:embed="rId2" cstate="print"/>
          <a:srcRect l="12467" t="37027" r="18073" b="27268"/>
          <a:stretch>
            <a:fillRect/>
          </a:stretch>
        </p:blipFill>
        <p:spPr>
          <a:xfrm>
            <a:off x="-1" y="0"/>
            <a:ext cx="2664746" cy="1844824"/>
          </a:xfrm>
          <a:prstGeom prst="rect">
            <a:avLst/>
          </a:prstGeom>
        </p:spPr>
      </p:pic>
      <p:sp>
        <p:nvSpPr>
          <p:cNvPr id="21" name="角丸四角形 20"/>
          <p:cNvSpPr/>
          <p:nvPr/>
        </p:nvSpPr>
        <p:spPr>
          <a:xfrm>
            <a:off x="35496" y="4149080"/>
            <a:ext cx="9036496" cy="2592288"/>
          </a:xfrm>
          <a:prstGeom prst="roundRect">
            <a:avLst>
              <a:gd name="adj" fmla="val 3442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grpSp>
        <p:nvGrpSpPr>
          <p:cNvPr id="41" name="グループ化 40"/>
          <p:cNvGrpSpPr/>
          <p:nvPr/>
        </p:nvGrpSpPr>
        <p:grpSpPr>
          <a:xfrm>
            <a:off x="5364088" y="476672"/>
            <a:ext cx="1728192" cy="1728192"/>
            <a:chOff x="-1836712" y="1196752"/>
            <a:chExt cx="1512168" cy="1530365"/>
          </a:xfrm>
          <a:solidFill>
            <a:srgbClr val="FFFF00">
              <a:alpha val="85000"/>
            </a:srgbClr>
          </a:solidFill>
        </p:grpSpPr>
        <p:sp>
          <p:nvSpPr>
            <p:cNvPr id="38" name="正方形/長方形 37"/>
            <p:cNvSpPr/>
            <p:nvPr/>
          </p:nvSpPr>
          <p:spPr>
            <a:xfrm>
              <a:off x="-1836712" y="2420888"/>
              <a:ext cx="1512168" cy="216024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 rot="3582317">
              <a:off x="-1512168" y="1844824"/>
              <a:ext cx="1512168" cy="216024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 rot="18076678">
              <a:off x="-2179939" y="1863021"/>
              <a:ext cx="1512168" cy="216024"/>
            </a:xfrm>
            <a:prstGeom prst="rect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4" name="正方形/長方形 43"/>
          <p:cNvSpPr/>
          <p:nvPr/>
        </p:nvSpPr>
        <p:spPr>
          <a:xfrm>
            <a:off x="395536" y="6341258"/>
            <a:ext cx="52565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▲</a:t>
            </a:r>
            <a:r>
              <a:rPr lang="en-US" altLang="ja-JP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like</a:t>
            </a:r>
            <a:r>
              <a:rPr lang="ja-JP" altLang="en-US" sz="2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を使わなくても比喩表現になります。</a:t>
            </a:r>
            <a:endParaRPr lang="en-US" altLang="ja-JP" sz="2000" b="1" dirty="0" smtClean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5" name="右矢印 44"/>
          <p:cNvSpPr/>
          <p:nvPr/>
        </p:nvSpPr>
        <p:spPr>
          <a:xfrm>
            <a:off x="72008" y="3284984"/>
            <a:ext cx="61156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31" grpId="0" animBg="1"/>
      <p:bldP spid="10" grpId="0"/>
      <p:bldP spid="12" grpId="0"/>
      <p:bldP spid="18" grpId="0"/>
      <p:bldP spid="22" grpId="0"/>
      <p:bldP spid="19" grpId="0"/>
      <p:bldP spid="28" grpId="0"/>
      <p:bldP spid="29" grpId="0"/>
      <p:bldP spid="30" grpId="0" animBg="1"/>
      <p:bldP spid="21" grpId="0" animBg="1"/>
      <p:bldP spid="44" grpId="0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 descr="j04238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12976"/>
            <a:ext cx="4206001" cy="306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2987824" y="548680"/>
            <a:ext cx="339548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800" dirty="0" smtClean="0">
                <a:latin typeface="Century Schoolbook" pitchFamily="18" charset="0"/>
              </a:rPr>
              <a:t>sick</a:t>
            </a:r>
            <a:endParaRPr lang="ja-JP" altLang="en-US" sz="138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Program Files (x86)\Microsoft Office\MEDIA\CAGCAT10\j0235319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3528" y="404664"/>
            <a:ext cx="2592288" cy="2646736"/>
          </a:xfrm>
          <a:prstGeom prst="rect">
            <a:avLst/>
          </a:prstGeom>
          <a:noFill/>
        </p:spPr>
      </p:pic>
      <p:sp>
        <p:nvSpPr>
          <p:cNvPr id="7" name="正方形/長方形 6"/>
          <p:cNvSpPr/>
          <p:nvPr/>
        </p:nvSpPr>
        <p:spPr>
          <a:xfrm>
            <a:off x="179511" y="3140968"/>
            <a:ext cx="87849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This building</a:t>
            </a:r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( looks )</a:t>
            </a:r>
          </a:p>
          <a:p>
            <a:pPr algn="r"/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( </a:t>
            </a:r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like </a:t>
            </a:r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 a school.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076056" y="3284984"/>
            <a:ext cx="18002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9" name="正方形/長方形 8"/>
          <p:cNvSpPr/>
          <p:nvPr/>
        </p:nvSpPr>
        <p:spPr>
          <a:xfrm>
            <a:off x="4211960" y="4005064"/>
            <a:ext cx="151216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79511" y="3140968"/>
            <a:ext cx="87849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This book</a:t>
            </a:r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( looks )</a:t>
            </a:r>
          </a:p>
          <a:p>
            <a:pPr algn="r"/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( </a:t>
            </a:r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like </a:t>
            </a:r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 a dictionary.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851920" y="3212976"/>
            <a:ext cx="18002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9" name="正方形/長方形 8"/>
          <p:cNvSpPr/>
          <p:nvPr/>
        </p:nvSpPr>
        <p:spPr>
          <a:xfrm>
            <a:off x="2915816" y="4005064"/>
            <a:ext cx="151216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pic>
        <p:nvPicPr>
          <p:cNvPr id="6" name="Picture 2" descr="C:\Users\KASUGA_Hideki\AppData\Local\Microsoft\Windows\Temporary Internet Files\Content.IE5\ALBM42F6\MC90043264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1944216" cy="3545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179511" y="3140968"/>
            <a:ext cx="87849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 boy</a:t>
            </a:r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( looks )</a:t>
            </a:r>
          </a:p>
          <a:p>
            <a:pPr algn="r"/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( </a:t>
            </a:r>
            <a:r>
              <a:rPr lang="en-US" altLang="ja-JP" sz="48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like </a:t>
            </a:r>
            <a:r>
              <a:rPr lang="en-US" altLang="ja-JP" sz="48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) Elvis Presley .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347864" y="3212976"/>
            <a:ext cx="18002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9" name="正方形/長方形 8"/>
          <p:cNvSpPr/>
          <p:nvPr/>
        </p:nvSpPr>
        <p:spPr>
          <a:xfrm>
            <a:off x="2483768" y="4005064"/>
            <a:ext cx="151216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pic>
        <p:nvPicPr>
          <p:cNvPr id="10" name="Picture 2" descr="C:\Users\秀紀\AppData\Local\Microsoft\Windows\INetCache\IE\BGV30LGJ\MC9003559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5"/>
            <a:ext cx="1944216" cy="3051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What do you say </a:t>
            </a:r>
            <a:br>
              <a:rPr lang="en-US" altLang="ja-JP" dirty="0" smtClean="0"/>
            </a:br>
            <a:r>
              <a:rPr lang="en-US" altLang="ja-JP" dirty="0" smtClean="0"/>
              <a:t>on these situations?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60648"/>
            <a:ext cx="61125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/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1. You are in school now.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67544" y="980728"/>
            <a:ext cx="42530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Your friend says,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19089" y="1916832"/>
            <a:ext cx="55210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Today’s lunch menu is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95536" y="4293096"/>
            <a:ext cx="85689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Today’s lunch </a:t>
            </a:r>
          </a:p>
          <a:p>
            <a:pPr algn="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sounds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 ( delicious ).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203848" y="4941168"/>
            <a:ext cx="201622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635113" y="2564904"/>
            <a:ext cx="37096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Bread, Cake…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grpSp>
        <p:nvGrpSpPr>
          <p:cNvPr id="71" name="グループ化 70"/>
          <p:cNvGrpSpPr/>
          <p:nvPr/>
        </p:nvGrpSpPr>
        <p:grpSpPr>
          <a:xfrm>
            <a:off x="6156176" y="1196752"/>
            <a:ext cx="2663701" cy="3242419"/>
            <a:chOff x="6156176" y="1196752"/>
            <a:chExt cx="2663701" cy="3242419"/>
          </a:xfrm>
        </p:grpSpPr>
        <p:sp>
          <p:nvSpPr>
            <p:cNvPr id="15" name="雲形吹き出し 14"/>
            <p:cNvSpPr/>
            <p:nvPr/>
          </p:nvSpPr>
          <p:spPr>
            <a:xfrm>
              <a:off x="6156176" y="1196752"/>
              <a:ext cx="1656184" cy="1512168"/>
            </a:xfrm>
            <a:prstGeom prst="cloudCallout">
              <a:avLst>
                <a:gd name="adj1" fmla="val 38915"/>
                <a:gd name="adj2" fmla="val 4296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100" name="Group 4"/>
            <p:cNvGrpSpPr>
              <a:grpSpLocks noChangeAspect="1"/>
            </p:cNvGrpSpPr>
            <p:nvPr/>
          </p:nvGrpSpPr>
          <p:grpSpPr bwMode="auto">
            <a:xfrm flipH="1">
              <a:off x="7308304" y="2492896"/>
              <a:ext cx="1511573" cy="1946275"/>
              <a:chOff x="4694" y="1616"/>
              <a:chExt cx="888" cy="1226"/>
            </a:xfrm>
          </p:grpSpPr>
          <p:sp>
            <p:nvSpPr>
              <p:cNvPr id="409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694" y="1616"/>
                <a:ext cx="888" cy="1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01" name="Freeform 5"/>
              <p:cNvSpPr>
                <a:spLocks/>
              </p:cNvSpPr>
              <p:nvPr/>
            </p:nvSpPr>
            <p:spPr bwMode="auto">
              <a:xfrm>
                <a:off x="5265" y="2233"/>
                <a:ext cx="104" cy="5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27" y="99"/>
                  </a:cxn>
                  <a:cxn ang="0">
                    <a:pos x="208" y="64"/>
                  </a:cxn>
                  <a:cxn ang="0">
                    <a:pos x="123" y="0"/>
                  </a:cxn>
                  <a:cxn ang="0">
                    <a:pos x="0" y="40"/>
                  </a:cxn>
                </a:cxnLst>
                <a:rect l="0" t="0" r="r" b="b"/>
                <a:pathLst>
                  <a:path w="208" h="99">
                    <a:moveTo>
                      <a:pt x="0" y="40"/>
                    </a:moveTo>
                    <a:lnTo>
                      <a:pt x="127" y="99"/>
                    </a:lnTo>
                    <a:lnTo>
                      <a:pt x="208" y="64"/>
                    </a:lnTo>
                    <a:lnTo>
                      <a:pt x="123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02" name="Freeform 6"/>
              <p:cNvSpPr>
                <a:spLocks/>
              </p:cNvSpPr>
              <p:nvPr/>
            </p:nvSpPr>
            <p:spPr bwMode="auto">
              <a:xfrm>
                <a:off x="5294" y="2240"/>
                <a:ext cx="55" cy="29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92" y="58"/>
                  </a:cxn>
                  <a:cxn ang="0">
                    <a:pos x="111" y="55"/>
                  </a:cxn>
                  <a:cxn ang="0">
                    <a:pos x="33" y="0"/>
                  </a:cxn>
                  <a:cxn ang="0">
                    <a:pos x="0" y="11"/>
                  </a:cxn>
                </a:cxnLst>
                <a:rect l="0" t="0" r="r" b="b"/>
                <a:pathLst>
                  <a:path w="111" h="58">
                    <a:moveTo>
                      <a:pt x="0" y="11"/>
                    </a:moveTo>
                    <a:lnTo>
                      <a:pt x="92" y="58"/>
                    </a:lnTo>
                    <a:lnTo>
                      <a:pt x="111" y="55"/>
                    </a:lnTo>
                    <a:lnTo>
                      <a:pt x="33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72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auto">
              <a:xfrm>
                <a:off x="4733" y="2139"/>
                <a:ext cx="381" cy="297"/>
              </a:xfrm>
              <a:custGeom>
                <a:avLst/>
                <a:gdLst/>
                <a:ahLst/>
                <a:cxnLst>
                  <a:cxn ang="0">
                    <a:pos x="376" y="0"/>
                  </a:cxn>
                  <a:cxn ang="0">
                    <a:pos x="31" y="269"/>
                  </a:cxn>
                  <a:cxn ang="0">
                    <a:pos x="25" y="273"/>
                  </a:cxn>
                  <a:cxn ang="0">
                    <a:pos x="15" y="286"/>
                  </a:cxn>
                  <a:cxn ang="0">
                    <a:pos x="4" y="306"/>
                  </a:cxn>
                  <a:cxn ang="0">
                    <a:pos x="0" y="330"/>
                  </a:cxn>
                  <a:cxn ang="0">
                    <a:pos x="3" y="347"/>
                  </a:cxn>
                  <a:cxn ang="0">
                    <a:pos x="10" y="365"/>
                  </a:cxn>
                  <a:cxn ang="0">
                    <a:pos x="20" y="384"/>
                  </a:cxn>
                  <a:cxn ang="0">
                    <a:pos x="34" y="402"/>
                  </a:cxn>
                  <a:cxn ang="0">
                    <a:pos x="54" y="418"/>
                  </a:cxn>
                  <a:cxn ang="0">
                    <a:pos x="80" y="432"/>
                  </a:cxn>
                  <a:cxn ang="0">
                    <a:pos x="112" y="443"/>
                  </a:cxn>
                  <a:cxn ang="0">
                    <a:pos x="151" y="447"/>
                  </a:cxn>
                  <a:cxn ang="0">
                    <a:pos x="150" y="453"/>
                  </a:cxn>
                  <a:cxn ang="0">
                    <a:pos x="150" y="468"/>
                  </a:cxn>
                  <a:cxn ang="0">
                    <a:pos x="152" y="490"/>
                  </a:cxn>
                  <a:cxn ang="0">
                    <a:pos x="159" y="515"/>
                  </a:cxn>
                  <a:cxn ang="0">
                    <a:pos x="172" y="541"/>
                  </a:cxn>
                  <a:cxn ang="0">
                    <a:pos x="195" y="564"/>
                  </a:cxn>
                  <a:cxn ang="0">
                    <a:pos x="231" y="583"/>
                  </a:cxn>
                  <a:cxn ang="0">
                    <a:pos x="279" y="593"/>
                  </a:cxn>
                  <a:cxn ang="0">
                    <a:pos x="762" y="196"/>
                  </a:cxn>
                  <a:cxn ang="0">
                    <a:pos x="376" y="0"/>
                  </a:cxn>
                </a:cxnLst>
                <a:rect l="0" t="0" r="r" b="b"/>
                <a:pathLst>
                  <a:path w="762" h="593">
                    <a:moveTo>
                      <a:pt x="376" y="0"/>
                    </a:moveTo>
                    <a:lnTo>
                      <a:pt x="31" y="269"/>
                    </a:lnTo>
                    <a:lnTo>
                      <a:pt x="25" y="273"/>
                    </a:lnTo>
                    <a:lnTo>
                      <a:pt x="15" y="286"/>
                    </a:lnTo>
                    <a:lnTo>
                      <a:pt x="4" y="306"/>
                    </a:lnTo>
                    <a:lnTo>
                      <a:pt x="0" y="330"/>
                    </a:lnTo>
                    <a:lnTo>
                      <a:pt x="3" y="347"/>
                    </a:lnTo>
                    <a:lnTo>
                      <a:pt x="10" y="365"/>
                    </a:lnTo>
                    <a:lnTo>
                      <a:pt x="20" y="384"/>
                    </a:lnTo>
                    <a:lnTo>
                      <a:pt x="34" y="402"/>
                    </a:lnTo>
                    <a:lnTo>
                      <a:pt x="54" y="418"/>
                    </a:lnTo>
                    <a:lnTo>
                      <a:pt x="80" y="432"/>
                    </a:lnTo>
                    <a:lnTo>
                      <a:pt x="112" y="443"/>
                    </a:lnTo>
                    <a:lnTo>
                      <a:pt x="151" y="447"/>
                    </a:lnTo>
                    <a:lnTo>
                      <a:pt x="150" y="453"/>
                    </a:lnTo>
                    <a:lnTo>
                      <a:pt x="150" y="468"/>
                    </a:lnTo>
                    <a:lnTo>
                      <a:pt x="152" y="490"/>
                    </a:lnTo>
                    <a:lnTo>
                      <a:pt x="159" y="515"/>
                    </a:lnTo>
                    <a:lnTo>
                      <a:pt x="172" y="541"/>
                    </a:lnTo>
                    <a:lnTo>
                      <a:pt x="195" y="564"/>
                    </a:lnTo>
                    <a:lnTo>
                      <a:pt x="231" y="583"/>
                    </a:lnTo>
                    <a:lnTo>
                      <a:pt x="279" y="593"/>
                    </a:lnTo>
                    <a:lnTo>
                      <a:pt x="762" y="196"/>
                    </a:lnTo>
                    <a:lnTo>
                      <a:pt x="3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auto">
              <a:xfrm>
                <a:off x="4759" y="2150"/>
                <a:ext cx="174" cy="136"/>
              </a:xfrm>
              <a:custGeom>
                <a:avLst/>
                <a:gdLst/>
                <a:ahLst/>
                <a:cxnLst>
                  <a:cxn ang="0">
                    <a:pos x="331" y="0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9"/>
                  </a:cxn>
                  <a:cxn ang="0">
                    <a:pos x="6" y="272"/>
                  </a:cxn>
                  <a:cxn ang="0">
                    <a:pos x="17" y="269"/>
                  </a:cxn>
                  <a:cxn ang="0">
                    <a:pos x="25" y="264"/>
                  </a:cxn>
                  <a:cxn ang="0">
                    <a:pos x="38" y="255"/>
                  </a:cxn>
                  <a:cxn ang="0">
                    <a:pos x="57" y="241"/>
                  </a:cxn>
                  <a:cxn ang="0">
                    <a:pos x="79" y="224"/>
                  </a:cxn>
                  <a:cxn ang="0">
                    <a:pos x="105" y="204"/>
                  </a:cxn>
                  <a:cxn ang="0">
                    <a:pos x="133" y="182"/>
                  </a:cxn>
                  <a:cxn ang="0">
                    <a:pos x="163" y="159"/>
                  </a:cxn>
                  <a:cxn ang="0">
                    <a:pos x="193" y="134"/>
                  </a:cxn>
                  <a:cxn ang="0">
                    <a:pos x="223" y="111"/>
                  </a:cxn>
                  <a:cxn ang="0">
                    <a:pos x="250" y="88"/>
                  </a:cxn>
                  <a:cxn ang="0">
                    <a:pos x="278" y="66"/>
                  </a:cxn>
                  <a:cxn ang="0">
                    <a:pos x="301" y="47"/>
                  </a:cxn>
                  <a:cxn ang="0">
                    <a:pos x="321" y="31"/>
                  </a:cxn>
                  <a:cxn ang="0">
                    <a:pos x="337" y="18"/>
                  </a:cxn>
                  <a:cxn ang="0">
                    <a:pos x="346" y="10"/>
                  </a:cxn>
                  <a:cxn ang="0">
                    <a:pos x="350" y="8"/>
                  </a:cxn>
                  <a:cxn ang="0">
                    <a:pos x="331" y="0"/>
                  </a:cxn>
                </a:cxnLst>
                <a:rect l="0" t="0" r="r" b="b"/>
                <a:pathLst>
                  <a:path w="350" h="272">
                    <a:moveTo>
                      <a:pt x="331" y="0"/>
                    </a:moveTo>
                    <a:lnTo>
                      <a:pt x="0" y="262"/>
                    </a:lnTo>
                    <a:lnTo>
                      <a:pt x="0" y="264"/>
                    </a:lnTo>
                    <a:lnTo>
                      <a:pt x="0" y="269"/>
                    </a:lnTo>
                    <a:lnTo>
                      <a:pt x="6" y="272"/>
                    </a:lnTo>
                    <a:lnTo>
                      <a:pt x="17" y="269"/>
                    </a:lnTo>
                    <a:lnTo>
                      <a:pt x="25" y="264"/>
                    </a:lnTo>
                    <a:lnTo>
                      <a:pt x="38" y="255"/>
                    </a:lnTo>
                    <a:lnTo>
                      <a:pt x="57" y="241"/>
                    </a:lnTo>
                    <a:lnTo>
                      <a:pt x="79" y="224"/>
                    </a:lnTo>
                    <a:lnTo>
                      <a:pt x="105" y="204"/>
                    </a:lnTo>
                    <a:lnTo>
                      <a:pt x="133" y="182"/>
                    </a:lnTo>
                    <a:lnTo>
                      <a:pt x="163" y="159"/>
                    </a:lnTo>
                    <a:lnTo>
                      <a:pt x="193" y="134"/>
                    </a:lnTo>
                    <a:lnTo>
                      <a:pt x="223" y="111"/>
                    </a:lnTo>
                    <a:lnTo>
                      <a:pt x="250" y="88"/>
                    </a:lnTo>
                    <a:lnTo>
                      <a:pt x="278" y="66"/>
                    </a:lnTo>
                    <a:lnTo>
                      <a:pt x="301" y="47"/>
                    </a:lnTo>
                    <a:lnTo>
                      <a:pt x="321" y="31"/>
                    </a:lnTo>
                    <a:lnTo>
                      <a:pt x="337" y="18"/>
                    </a:lnTo>
                    <a:lnTo>
                      <a:pt x="346" y="10"/>
                    </a:lnTo>
                    <a:lnTo>
                      <a:pt x="350" y="8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6B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auto">
              <a:xfrm>
                <a:off x="4748" y="2291"/>
                <a:ext cx="62" cy="57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8" y="4"/>
                  </a:cxn>
                  <a:cxn ang="0">
                    <a:pos x="13" y="0"/>
                  </a:cxn>
                  <a:cxn ang="0">
                    <a:pos x="16" y="4"/>
                  </a:cxn>
                  <a:cxn ang="0">
                    <a:pos x="19" y="11"/>
                  </a:cxn>
                  <a:cxn ang="0">
                    <a:pos x="19" y="13"/>
                  </a:cxn>
                  <a:cxn ang="0">
                    <a:pos x="17" y="18"/>
                  </a:cxn>
                  <a:cxn ang="0">
                    <a:pos x="16" y="25"/>
                  </a:cxn>
                  <a:cxn ang="0">
                    <a:pos x="16" y="34"/>
                  </a:cxn>
                  <a:cxn ang="0">
                    <a:pos x="17" y="46"/>
                  </a:cxn>
                  <a:cxn ang="0">
                    <a:pos x="22" y="57"/>
                  </a:cxn>
                  <a:cxn ang="0">
                    <a:pos x="30" y="69"/>
                  </a:cxn>
                  <a:cxn ang="0">
                    <a:pos x="43" y="79"/>
                  </a:cxn>
                  <a:cxn ang="0">
                    <a:pos x="60" y="90"/>
                  </a:cxn>
                  <a:cxn ang="0">
                    <a:pos x="76" y="97"/>
                  </a:cxn>
                  <a:cxn ang="0">
                    <a:pos x="88" y="100"/>
                  </a:cxn>
                  <a:cxn ang="0">
                    <a:pos x="98" y="102"/>
                  </a:cxn>
                  <a:cxn ang="0">
                    <a:pos x="107" y="102"/>
                  </a:cxn>
                  <a:cxn ang="0">
                    <a:pos x="113" y="102"/>
                  </a:cxn>
                  <a:cxn ang="0">
                    <a:pos x="117" y="101"/>
                  </a:cxn>
                  <a:cxn ang="0">
                    <a:pos x="118" y="101"/>
                  </a:cxn>
                  <a:cxn ang="0">
                    <a:pos x="121" y="104"/>
                  </a:cxn>
                  <a:cxn ang="0">
                    <a:pos x="126" y="108"/>
                  </a:cxn>
                  <a:cxn ang="0">
                    <a:pos x="123" y="113"/>
                  </a:cxn>
                  <a:cxn ang="0">
                    <a:pos x="109" y="115"/>
                  </a:cxn>
                  <a:cxn ang="0">
                    <a:pos x="97" y="114"/>
                  </a:cxn>
                  <a:cxn ang="0">
                    <a:pos x="83" y="112"/>
                  </a:cxn>
                  <a:cxn ang="0">
                    <a:pos x="68" y="108"/>
                  </a:cxn>
                  <a:cxn ang="0">
                    <a:pos x="54" y="102"/>
                  </a:cxn>
                  <a:cxn ang="0">
                    <a:pos x="41" y="94"/>
                  </a:cxn>
                  <a:cxn ang="0">
                    <a:pos x="28" y="84"/>
                  </a:cxn>
                  <a:cxn ang="0">
                    <a:pos x="16" y="72"/>
                  </a:cxn>
                  <a:cxn ang="0">
                    <a:pos x="7" y="57"/>
                  </a:cxn>
                  <a:cxn ang="0">
                    <a:pos x="5" y="53"/>
                  </a:cxn>
                  <a:cxn ang="0">
                    <a:pos x="3" y="40"/>
                  </a:cxn>
                  <a:cxn ang="0">
                    <a:pos x="0" y="26"/>
                  </a:cxn>
                  <a:cxn ang="0">
                    <a:pos x="3" y="12"/>
                  </a:cxn>
                </a:cxnLst>
                <a:rect l="0" t="0" r="r" b="b"/>
                <a:pathLst>
                  <a:path w="126" h="115">
                    <a:moveTo>
                      <a:pt x="3" y="12"/>
                    </a:moveTo>
                    <a:lnTo>
                      <a:pt x="8" y="4"/>
                    </a:lnTo>
                    <a:lnTo>
                      <a:pt x="13" y="0"/>
                    </a:lnTo>
                    <a:lnTo>
                      <a:pt x="16" y="4"/>
                    </a:lnTo>
                    <a:lnTo>
                      <a:pt x="19" y="11"/>
                    </a:lnTo>
                    <a:lnTo>
                      <a:pt x="19" y="13"/>
                    </a:lnTo>
                    <a:lnTo>
                      <a:pt x="17" y="18"/>
                    </a:lnTo>
                    <a:lnTo>
                      <a:pt x="16" y="25"/>
                    </a:lnTo>
                    <a:lnTo>
                      <a:pt x="16" y="34"/>
                    </a:lnTo>
                    <a:lnTo>
                      <a:pt x="17" y="46"/>
                    </a:lnTo>
                    <a:lnTo>
                      <a:pt x="22" y="57"/>
                    </a:lnTo>
                    <a:lnTo>
                      <a:pt x="30" y="69"/>
                    </a:lnTo>
                    <a:lnTo>
                      <a:pt x="43" y="79"/>
                    </a:lnTo>
                    <a:lnTo>
                      <a:pt x="60" y="90"/>
                    </a:lnTo>
                    <a:lnTo>
                      <a:pt x="76" y="97"/>
                    </a:lnTo>
                    <a:lnTo>
                      <a:pt x="88" y="100"/>
                    </a:lnTo>
                    <a:lnTo>
                      <a:pt x="98" y="102"/>
                    </a:lnTo>
                    <a:lnTo>
                      <a:pt x="107" y="102"/>
                    </a:lnTo>
                    <a:lnTo>
                      <a:pt x="113" y="102"/>
                    </a:lnTo>
                    <a:lnTo>
                      <a:pt x="117" y="101"/>
                    </a:lnTo>
                    <a:lnTo>
                      <a:pt x="118" y="101"/>
                    </a:lnTo>
                    <a:lnTo>
                      <a:pt x="121" y="104"/>
                    </a:lnTo>
                    <a:lnTo>
                      <a:pt x="126" y="108"/>
                    </a:lnTo>
                    <a:lnTo>
                      <a:pt x="123" y="113"/>
                    </a:lnTo>
                    <a:lnTo>
                      <a:pt x="109" y="115"/>
                    </a:lnTo>
                    <a:lnTo>
                      <a:pt x="97" y="114"/>
                    </a:lnTo>
                    <a:lnTo>
                      <a:pt x="83" y="112"/>
                    </a:lnTo>
                    <a:lnTo>
                      <a:pt x="68" y="108"/>
                    </a:lnTo>
                    <a:lnTo>
                      <a:pt x="54" y="102"/>
                    </a:lnTo>
                    <a:lnTo>
                      <a:pt x="41" y="94"/>
                    </a:lnTo>
                    <a:lnTo>
                      <a:pt x="28" y="84"/>
                    </a:lnTo>
                    <a:lnTo>
                      <a:pt x="16" y="72"/>
                    </a:lnTo>
                    <a:lnTo>
                      <a:pt x="7" y="57"/>
                    </a:lnTo>
                    <a:lnTo>
                      <a:pt x="5" y="53"/>
                    </a:lnTo>
                    <a:lnTo>
                      <a:pt x="3" y="40"/>
                    </a:lnTo>
                    <a:lnTo>
                      <a:pt x="0" y="26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6B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auto">
              <a:xfrm>
                <a:off x="4772" y="2166"/>
                <a:ext cx="199" cy="164"/>
              </a:xfrm>
              <a:custGeom>
                <a:avLst/>
                <a:gdLst/>
                <a:ahLst/>
                <a:cxnLst>
                  <a:cxn ang="0">
                    <a:pos x="319" y="0"/>
                  </a:cxn>
                  <a:cxn ang="0">
                    <a:pos x="0" y="253"/>
                  </a:cxn>
                  <a:cxn ang="0">
                    <a:pos x="3" y="254"/>
                  </a:cxn>
                  <a:cxn ang="0">
                    <a:pos x="9" y="257"/>
                  </a:cxn>
                  <a:cxn ang="0">
                    <a:pos x="20" y="263"/>
                  </a:cxn>
                  <a:cxn ang="0">
                    <a:pos x="31" y="271"/>
                  </a:cxn>
                  <a:cxn ang="0">
                    <a:pos x="43" y="282"/>
                  </a:cxn>
                  <a:cxn ang="0">
                    <a:pos x="55" y="295"/>
                  </a:cxn>
                  <a:cxn ang="0">
                    <a:pos x="64" y="311"/>
                  </a:cxn>
                  <a:cxn ang="0">
                    <a:pos x="71" y="328"/>
                  </a:cxn>
                  <a:cxn ang="0">
                    <a:pos x="396" y="67"/>
                  </a:cxn>
                  <a:cxn ang="0">
                    <a:pos x="319" y="0"/>
                  </a:cxn>
                </a:cxnLst>
                <a:rect l="0" t="0" r="r" b="b"/>
                <a:pathLst>
                  <a:path w="396" h="328">
                    <a:moveTo>
                      <a:pt x="319" y="0"/>
                    </a:moveTo>
                    <a:lnTo>
                      <a:pt x="0" y="253"/>
                    </a:lnTo>
                    <a:lnTo>
                      <a:pt x="3" y="254"/>
                    </a:lnTo>
                    <a:lnTo>
                      <a:pt x="9" y="257"/>
                    </a:lnTo>
                    <a:lnTo>
                      <a:pt x="20" y="263"/>
                    </a:lnTo>
                    <a:lnTo>
                      <a:pt x="31" y="271"/>
                    </a:lnTo>
                    <a:lnTo>
                      <a:pt x="43" y="282"/>
                    </a:lnTo>
                    <a:lnTo>
                      <a:pt x="55" y="295"/>
                    </a:lnTo>
                    <a:lnTo>
                      <a:pt x="64" y="311"/>
                    </a:lnTo>
                    <a:lnTo>
                      <a:pt x="71" y="328"/>
                    </a:lnTo>
                    <a:lnTo>
                      <a:pt x="396" y="67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auto">
              <a:xfrm>
                <a:off x="4848" y="2217"/>
                <a:ext cx="217" cy="180"/>
              </a:xfrm>
              <a:custGeom>
                <a:avLst/>
                <a:gdLst/>
                <a:ahLst/>
                <a:cxnLst>
                  <a:cxn ang="0">
                    <a:pos x="360" y="0"/>
                  </a:cxn>
                  <a:cxn ang="0">
                    <a:pos x="0" y="288"/>
                  </a:cxn>
                  <a:cxn ang="0">
                    <a:pos x="3" y="289"/>
                  </a:cxn>
                  <a:cxn ang="0">
                    <a:pos x="9" y="292"/>
                  </a:cxn>
                  <a:cxn ang="0">
                    <a:pos x="20" y="298"/>
                  </a:cxn>
                  <a:cxn ang="0">
                    <a:pos x="32" y="305"/>
                  </a:cxn>
                  <a:cxn ang="0">
                    <a:pos x="43" y="315"/>
                  </a:cxn>
                  <a:cxn ang="0">
                    <a:pos x="55" y="328"/>
                  </a:cxn>
                  <a:cxn ang="0">
                    <a:pos x="64" y="344"/>
                  </a:cxn>
                  <a:cxn ang="0">
                    <a:pos x="71" y="362"/>
                  </a:cxn>
                  <a:cxn ang="0">
                    <a:pos x="436" y="67"/>
                  </a:cxn>
                  <a:cxn ang="0">
                    <a:pos x="360" y="0"/>
                  </a:cxn>
                </a:cxnLst>
                <a:rect l="0" t="0" r="r" b="b"/>
                <a:pathLst>
                  <a:path w="436" h="362">
                    <a:moveTo>
                      <a:pt x="360" y="0"/>
                    </a:moveTo>
                    <a:lnTo>
                      <a:pt x="0" y="288"/>
                    </a:lnTo>
                    <a:lnTo>
                      <a:pt x="3" y="289"/>
                    </a:lnTo>
                    <a:lnTo>
                      <a:pt x="9" y="292"/>
                    </a:lnTo>
                    <a:lnTo>
                      <a:pt x="20" y="298"/>
                    </a:lnTo>
                    <a:lnTo>
                      <a:pt x="32" y="305"/>
                    </a:lnTo>
                    <a:lnTo>
                      <a:pt x="43" y="315"/>
                    </a:lnTo>
                    <a:lnTo>
                      <a:pt x="55" y="328"/>
                    </a:lnTo>
                    <a:lnTo>
                      <a:pt x="64" y="344"/>
                    </a:lnTo>
                    <a:lnTo>
                      <a:pt x="71" y="362"/>
                    </a:lnTo>
                    <a:lnTo>
                      <a:pt x="436" y="67"/>
                    </a:lnTo>
                    <a:lnTo>
                      <a:pt x="3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auto">
              <a:xfrm>
                <a:off x="4818" y="2202"/>
                <a:ext cx="172" cy="137"/>
              </a:xfrm>
              <a:custGeom>
                <a:avLst/>
                <a:gdLst/>
                <a:ahLst/>
                <a:cxnLst>
                  <a:cxn ang="0">
                    <a:pos x="328" y="0"/>
                  </a:cxn>
                  <a:cxn ang="0">
                    <a:pos x="0" y="264"/>
                  </a:cxn>
                  <a:cxn ang="0">
                    <a:pos x="0" y="267"/>
                  </a:cxn>
                  <a:cxn ang="0">
                    <a:pos x="0" y="271"/>
                  </a:cxn>
                  <a:cxn ang="0">
                    <a:pos x="5" y="275"/>
                  </a:cxn>
                  <a:cxn ang="0">
                    <a:pos x="17" y="271"/>
                  </a:cxn>
                  <a:cxn ang="0">
                    <a:pos x="25" y="267"/>
                  </a:cxn>
                  <a:cxn ang="0">
                    <a:pos x="38" y="256"/>
                  </a:cxn>
                  <a:cxn ang="0">
                    <a:pos x="56" y="242"/>
                  </a:cxn>
                  <a:cxn ang="0">
                    <a:pos x="79" y="225"/>
                  </a:cxn>
                  <a:cxn ang="0">
                    <a:pos x="103" y="205"/>
                  </a:cxn>
                  <a:cxn ang="0">
                    <a:pos x="131" y="183"/>
                  </a:cxn>
                  <a:cxn ang="0">
                    <a:pos x="161" y="160"/>
                  </a:cxn>
                  <a:cxn ang="0">
                    <a:pos x="190" y="136"/>
                  </a:cxn>
                  <a:cxn ang="0">
                    <a:pos x="220" y="111"/>
                  </a:cxn>
                  <a:cxn ang="0">
                    <a:pos x="247" y="88"/>
                  </a:cxn>
                  <a:cxn ang="0">
                    <a:pos x="274" y="67"/>
                  </a:cxn>
                  <a:cxn ang="0">
                    <a:pos x="297" y="48"/>
                  </a:cxn>
                  <a:cxn ang="0">
                    <a:pos x="317" y="31"/>
                  </a:cxn>
                  <a:cxn ang="0">
                    <a:pos x="332" y="19"/>
                  </a:cxn>
                  <a:cxn ang="0">
                    <a:pos x="342" y="11"/>
                  </a:cxn>
                  <a:cxn ang="0">
                    <a:pos x="345" y="8"/>
                  </a:cxn>
                  <a:cxn ang="0">
                    <a:pos x="328" y="0"/>
                  </a:cxn>
                </a:cxnLst>
                <a:rect l="0" t="0" r="r" b="b"/>
                <a:pathLst>
                  <a:path w="345" h="275">
                    <a:moveTo>
                      <a:pt x="328" y="0"/>
                    </a:moveTo>
                    <a:lnTo>
                      <a:pt x="0" y="264"/>
                    </a:lnTo>
                    <a:lnTo>
                      <a:pt x="0" y="267"/>
                    </a:lnTo>
                    <a:lnTo>
                      <a:pt x="0" y="271"/>
                    </a:lnTo>
                    <a:lnTo>
                      <a:pt x="5" y="275"/>
                    </a:lnTo>
                    <a:lnTo>
                      <a:pt x="17" y="271"/>
                    </a:lnTo>
                    <a:lnTo>
                      <a:pt x="25" y="267"/>
                    </a:lnTo>
                    <a:lnTo>
                      <a:pt x="38" y="256"/>
                    </a:lnTo>
                    <a:lnTo>
                      <a:pt x="56" y="242"/>
                    </a:lnTo>
                    <a:lnTo>
                      <a:pt x="79" y="225"/>
                    </a:lnTo>
                    <a:lnTo>
                      <a:pt x="103" y="205"/>
                    </a:lnTo>
                    <a:lnTo>
                      <a:pt x="131" y="183"/>
                    </a:lnTo>
                    <a:lnTo>
                      <a:pt x="161" y="160"/>
                    </a:lnTo>
                    <a:lnTo>
                      <a:pt x="190" y="136"/>
                    </a:lnTo>
                    <a:lnTo>
                      <a:pt x="220" y="111"/>
                    </a:lnTo>
                    <a:lnTo>
                      <a:pt x="247" y="88"/>
                    </a:lnTo>
                    <a:lnTo>
                      <a:pt x="274" y="67"/>
                    </a:lnTo>
                    <a:lnTo>
                      <a:pt x="297" y="48"/>
                    </a:lnTo>
                    <a:lnTo>
                      <a:pt x="317" y="31"/>
                    </a:lnTo>
                    <a:lnTo>
                      <a:pt x="332" y="19"/>
                    </a:lnTo>
                    <a:lnTo>
                      <a:pt x="342" y="11"/>
                    </a:lnTo>
                    <a:lnTo>
                      <a:pt x="345" y="8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rgbClr val="6B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auto">
              <a:xfrm>
                <a:off x="4836" y="2217"/>
                <a:ext cx="173" cy="136"/>
              </a:xfrm>
              <a:custGeom>
                <a:avLst/>
                <a:gdLst/>
                <a:ahLst/>
                <a:cxnLst>
                  <a:cxn ang="0">
                    <a:pos x="328" y="0"/>
                  </a:cxn>
                  <a:cxn ang="0">
                    <a:pos x="0" y="263"/>
                  </a:cxn>
                  <a:cxn ang="0">
                    <a:pos x="0" y="266"/>
                  </a:cxn>
                  <a:cxn ang="0">
                    <a:pos x="1" y="270"/>
                  </a:cxn>
                  <a:cxn ang="0">
                    <a:pos x="6" y="274"/>
                  </a:cxn>
                  <a:cxn ang="0">
                    <a:pos x="18" y="270"/>
                  </a:cxn>
                  <a:cxn ang="0">
                    <a:pos x="26" y="266"/>
                  </a:cxn>
                  <a:cxn ang="0">
                    <a:pos x="39" y="256"/>
                  </a:cxn>
                  <a:cxn ang="0">
                    <a:pos x="56" y="242"/>
                  </a:cxn>
                  <a:cxn ang="0">
                    <a:pos x="78" y="225"/>
                  </a:cxn>
                  <a:cxn ang="0">
                    <a:pos x="104" y="204"/>
                  </a:cxn>
                  <a:cxn ang="0">
                    <a:pos x="132" y="182"/>
                  </a:cxn>
                  <a:cxn ang="0">
                    <a:pos x="161" y="159"/>
                  </a:cxn>
                  <a:cxn ang="0">
                    <a:pos x="191" y="135"/>
                  </a:cxn>
                  <a:cxn ang="0">
                    <a:pos x="220" y="110"/>
                  </a:cxn>
                  <a:cxn ang="0">
                    <a:pos x="248" y="87"/>
                  </a:cxn>
                  <a:cxn ang="0">
                    <a:pos x="274" y="66"/>
                  </a:cxn>
                  <a:cxn ang="0">
                    <a:pos x="298" y="46"/>
                  </a:cxn>
                  <a:cxn ang="0">
                    <a:pos x="318" y="30"/>
                  </a:cxn>
                  <a:cxn ang="0">
                    <a:pos x="333" y="17"/>
                  </a:cxn>
                  <a:cxn ang="0">
                    <a:pos x="342" y="9"/>
                  </a:cxn>
                  <a:cxn ang="0">
                    <a:pos x="346" y="7"/>
                  </a:cxn>
                  <a:cxn ang="0">
                    <a:pos x="328" y="0"/>
                  </a:cxn>
                </a:cxnLst>
                <a:rect l="0" t="0" r="r" b="b"/>
                <a:pathLst>
                  <a:path w="346" h="274">
                    <a:moveTo>
                      <a:pt x="328" y="0"/>
                    </a:moveTo>
                    <a:lnTo>
                      <a:pt x="0" y="263"/>
                    </a:lnTo>
                    <a:lnTo>
                      <a:pt x="0" y="266"/>
                    </a:lnTo>
                    <a:lnTo>
                      <a:pt x="1" y="270"/>
                    </a:lnTo>
                    <a:lnTo>
                      <a:pt x="6" y="274"/>
                    </a:lnTo>
                    <a:lnTo>
                      <a:pt x="18" y="270"/>
                    </a:lnTo>
                    <a:lnTo>
                      <a:pt x="26" y="266"/>
                    </a:lnTo>
                    <a:lnTo>
                      <a:pt x="39" y="256"/>
                    </a:lnTo>
                    <a:lnTo>
                      <a:pt x="56" y="242"/>
                    </a:lnTo>
                    <a:lnTo>
                      <a:pt x="78" y="225"/>
                    </a:lnTo>
                    <a:lnTo>
                      <a:pt x="104" y="204"/>
                    </a:lnTo>
                    <a:lnTo>
                      <a:pt x="132" y="182"/>
                    </a:lnTo>
                    <a:lnTo>
                      <a:pt x="161" y="159"/>
                    </a:lnTo>
                    <a:lnTo>
                      <a:pt x="191" y="135"/>
                    </a:lnTo>
                    <a:lnTo>
                      <a:pt x="220" y="110"/>
                    </a:lnTo>
                    <a:lnTo>
                      <a:pt x="248" y="87"/>
                    </a:lnTo>
                    <a:lnTo>
                      <a:pt x="274" y="66"/>
                    </a:lnTo>
                    <a:lnTo>
                      <a:pt x="298" y="46"/>
                    </a:lnTo>
                    <a:lnTo>
                      <a:pt x="318" y="30"/>
                    </a:lnTo>
                    <a:lnTo>
                      <a:pt x="333" y="17"/>
                    </a:lnTo>
                    <a:lnTo>
                      <a:pt x="342" y="9"/>
                    </a:lnTo>
                    <a:lnTo>
                      <a:pt x="346" y="7"/>
                    </a:lnTo>
                    <a:lnTo>
                      <a:pt x="328" y="0"/>
                    </a:lnTo>
                    <a:close/>
                  </a:path>
                </a:pathLst>
              </a:custGeom>
              <a:solidFill>
                <a:srgbClr val="00A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auto">
              <a:xfrm>
                <a:off x="4824" y="2365"/>
                <a:ext cx="62" cy="57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7" y="2"/>
                  </a:cxn>
                  <a:cxn ang="0">
                    <a:pos x="12" y="0"/>
                  </a:cxn>
                  <a:cxn ang="0">
                    <a:pos x="15" y="2"/>
                  </a:cxn>
                  <a:cxn ang="0">
                    <a:pos x="17" y="9"/>
                  </a:cxn>
                  <a:cxn ang="0">
                    <a:pos x="17" y="11"/>
                  </a:cxn>
                  <a:cxn ang="0">
                    <a:pos x="16" y="16"/>
                  </a:cxn>
                  <a:cxn ang="0">
                    <a:pos x="15" y="23"/>
                  </a:cxn>
                  <a:cxn ang="0">
                    <a:pos x="15" y="32"/>
                  </a:cxn>
                  <a:cxn ang="0">
                    <a:pos x="16" y="44"/>
                  </a:cxn>
                  <a:cxn ang="0">
                    <a:pos x="21" y="56"/>
                  </a:cxn>
                  <a:cxn ang="0">
                    <a:pos x="29" y="67"/>
                  </a:cxn>
                  <a:cxn ang="0">
                    <a:pos x="42" y="78"/>
                  </a:cxn>
                  <a:cxn ang="0">
                    <a:pos x="59" y="88"/>
                  </a:cxn>
                  <a:cxn ang="0">
                    <a:pos x="75" y="95"/>
                  </a:cxn>
                  <a:cxn ang="0">
                    <a:pos x="88" y="98"/>
                  </a:cxn>
                  <a:cxn ang="0">
                    <a:pos x="98" y="101"/>
                  </a:cxn>
                  <a:cxn ang="0">
                    <a:pos x="106" y="101"/>
                  </a:cxn>
                  <a:cxn ang="0">
                    <a:pos x="113" y="101"/>
                  </a:cxn>
                  <a:cxn ang="0">
                    <a:pos x="117" y="100"/>
                  </a:cxn>
                  <a:cxn ang="0">
                    <a:pos x="118" y="100"/>
                  </a:cxn>
                  <a:cxn ang="0">
                    <a:pos x="121" y="102"/>
                  </a:cxn>
                  <a:cxn ang="0">
                    <a:pos x="124" y="107"/>
                  </a:cxn>
                  <a:cxn ang="0">
                    <a:pos x="123" y="111"/>
                  </a:cxn>
                  <a:cxn ang="0">
                    <a:pos x="109" y="113"/>
                  </a:cxn>
                  <a:cxn ang="0">
                    <a:pos x="96" y="112"/>
                  </a:cxn>
                  <a:cxn ang="0">
                    <a:pos x="83" y="110"/>
                  </a:cxn>
                  <a:cxn ang="0">
                    <a:pos x="68" y="107"/>
                  </a:cxn>
                  <a:cxn ang="0">
                    <a:pos x="54" y="101"/>
                  </a:cxn>
                  <a:cxn ang="0">
                    <a:pos x="39" y="93"/>
                  </a:cxn>
                  <a:cxn ang="0">
                    <a:pos x="26" y="82"/>
                  </a:cxn>
                  <a:cxn ang="0">
                    <a:pos x="15" y="71"/>
                  </a:cxn>
                  <a:cxn ang="0">
                    <a:pos x="5" y="56"/>
                  </a:cxn>
                  <a:cxn ang="0">
                    <a:pos x="4" y="51"/>
                  </a:cxn>
                  <a:cxn ang="0">
                    <a:pos x="2" y="38"/>
                  </a:cxn>
                  <a:cxn ang="0">
                    <a:pos x="0" y="24"/>
                  </a:cxn>
                  <a:cxn ang="0">
                    <a:pos x="2" y="10"/>
                  </a:cxn>
                </a:cxnLst>
                <a:rect l="0" t="0" r="r" b="b"/>
                <a:pathLst>
                  <a:path w="124" h="113">
                    <a:moveTo>
                      <a:pt x="2" y="10"/>
                    </a:moveTo>
                    <a:lnTo>
                      <a:pt x="7" y="2"/>
                    </a:lnTo>
                    <a:lnTo>
                      <a:pt x="12" y="0"/>
                    </a:lnTo>
                    <a:lnTo>
                      <a:pt x="15" y="2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16" y="16"/>
                    </a:lnTo>
                    <a:lnTo>
                      <a:pt x="15" y="23"/>
                    </a:lnTo>
                    <a:lnTo>
                      <a:pt x="15" y="32"/>
                    </a:lnTo>
                    <a:lnTo>
                      <a:pt x="16" y="44"/>
                    </a:lnTo>
                    <a:lnTo>
                      <a:pt x="21" y="56"/>
                    </a:lnTo>
                    <a:lnTo>
                      <a:pt x="29" y="67"/>
                    </a:lnTo>
                    <a:lnTo>
                      <a:pt x="42" y="78"/>
                    </a:lnTo>
                    <a:lnTo>
                      <a:pt x="59" y="88"/>
                    </a:lnTo>
                    <a:lnTo>
                      <a:pt x="75" y="95"/>
                    </a:lnTo>
                    <a:lnTo>
                      <a:pt x="88" y="98"/>
                    </a:lnTo>
                    <a:lnTo>
                      <a:pt x="98" y="101"/>
                    </a:lnTo>
                    <a:lnTo>
                      <a:pt x="106" y="101"/>
                    </a:lnTo>
                    <a:lnTo>
                      <a:pt x="113" y="101"/>
                    </a:lnTo>
                    <a:lnTo>
                      <a:pt x="117" y="100"/>
                    </a:lnTo>
                    <a:lnTo>
                      <a:pt x="118" y="100"/>
                    </a:lnTo>
                    <a:lnTo>
                      <a:pt x="121" y="102"/>
                    </a:lnTo>
                    <a:lnTo>
                      <a:pt x="124" y="107"/>
                    </a:lnTo>
                    <a:lnTo>
                      <a:pt x="123" y="111"/>
                    </a:lnTo>
                    <a:lnTo>
                      <a:pt x="109" y="113"/>
                    </a:lnTo>
                    <a:lnTo>
                      <a:pt x="96" y="112"/>
                    </a:lnTo>
                    <a:lnTo>
                      <a:pt x="83" y="110"/>
                    </a:lnTo>
                    <a:lnTo>
                      <a:pt x="68" y="107"/>
                    </a:lnTo>
                    <a:lnTo>
                      <a:pt x="54" y="101"/>
                    </a:lnTo>
                    <a:lnTo>
                      <a:pt x="39" y="93"/>
                    </a:lnTo>
                    <a:lnTo>
                      <a:pt x="26" y="82"/>
                    </a:lnTo>
                    <a:lnTo>
                      <a:pt x="15" y="71"/>
                    </a:lnTo>
                    <a:lnTo>
                      <a:pt x="5" y="56"/>
                    </a:lnTo>
                    <a:lnTo>
                      <a:pt x="4" y="51"/>
                    </a:lnTo>
                    <a:lnTo>
                      <a:pt x="2" y="38"/>
                    </a:lnTo>
                    <a:lnTo>
                      <a:pt x="0" y="24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00A8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auto">
              <a:xfrm>
                <a:off x="5262" y="2297"/>
                <a:ext cx="113" cy="159"/>
              </a:xfrm>
              <a:custGeom>
                <a:avLst/>
                <a:gdLst/>
                <a:ahLst/>
                <a:cxnLst>
                  <a:cxn ang="0">
                    <a:pos x="228" y="109"/>
                  </a:cxn>
                  <a:cxn ang="0">
                    <a:pos x="226" y="116"/>
                  </a:cxn>
                  <a:cxn ang="0">
                    <a:pos x="223" y="135"/>
                  </a:cxn>
                  <a:cxn ang="0">
                    <a:pos x="213" y="161"/>
                  </a:cxn>
                  <a:cxn ang="0">
                    <a:pos x="198" y="194"/>
                  </a:cxn>
                  <a:cxn ang="0">
                    <a:pos x="173" y="229"/>
                  </a:cxn>
                  <a:cxn ang="0">
                    <a:pos x="139" y="263"/>
                  </a:cxn>
                  <a:cxn ang="0">
                    <a:pos x="93" y="294"/>
                  </a:cxn>
                  <a:cxn ang="0">
                    <a:pos x="33" y="318"/>
                  </a:cxn>
                  <a:cxn ang="0">
                    <a:pos x="32" y="292"/>
                  </a:cxn>
                  <a:cxn ang="0">
                    <a:pos x="29" y="231"/>
                  </a:cxn>
                  <a:cxn ang="0">
                    <a:pos x="18" y="156"/>
                  </a:cxn>
                  <a:cxn ang="0">
                    <a:pos x="1" y="89"/>
                  </a:cxn>
                  <a:cxn ang="0">
                    <a:pos x="0" y="70"/>
                  </a:cxn>
                  <a:cxn ang="0">
                    <a:pos x="12" y="54"/>
                  </a:cxn>
                  <a:cxn ang="0">
                    <a:pos x="30" y="37"/>
                  </a:cxn>
                  <a:cxn ang="0">
                    <a:pos x="55" y="25"/>
                  </a:cxn>
                  <a:cxn ang="0">
                    <a:pos x="80" y="14"/>
                  </a:cxn>
                  <a:cxn ang="0">
                    <a:pos x="102" y="7"/>
                  </a:cxn>
                  <a:cxn ang="0">
                    <a:pos x="118" y="1"/>
                  </a:cxn>
                  <a:cxn ang="0">
                    <a:pos x="124" y="0"/>
                  </a:cxn>
                  <a:cxn ang="0">
                    <a:pos x="228" y="109"/>
                  </a:cxn>
                </a:cxnLst>
                <a:rect l="0" t="0" r="r" b="b"/>
                <a:pathLst>
                  <a:path w="228" h="318">
                    <a:moveTo>
                      <a:pt x="228" y="109"/>
                    </a:moveTo>
                    <a:lnTo>
                      <a:pt x="226" y="116"/>
                    </a:lnTo>
                    <a:lnTo>
                      <a:pt x="223" y="135"/>
                    </a:lnTo>
                    <a:lnTo>
                      <a:pt x="213" y="161"/>
                    </a:lnTo>
                    <a:lnTo>
                      <a:pt x="198" y="194"/>
                    </a:lnTo>
                    <a:lnTo>
                      <a:pt x="173" y="229"/>
                    </a:lnTo>
                    <a:lnTo>
                      <a:pt x="139" y="263"/>
                    </a:lnTo>
                    <a:lnTo>
                      <a:pt x="93" y="294"/>
                    </a:lnTo>
                    <a:lnTo>
                      <a:pt x="33" y="318"/>
                    </a:lnTo>
                    <a:lnTo>
                      <a:pt x="32" y="292"/>
                    </a:lnTo>
                    <a:lnTo>
                      <a:pt x="29" y="231"/>
                    </a:lnTo>
                    <a:lnTo>
                      <a:pt x="18" y="156"/>
                    </a:lnTo>
                    <a:lnTo>
                      <a:pt x="1" y="89"/>
                    </a:lnTo>
                    <a:lnTo>
                      <a:pt x="0" y="70"/>
                    </a:lnTo>
                    <a:lnTo>
                      <a:pt x="12" y="54"/>
                    </a:lnTo>
                    <a:lnTo>
                      <a:pt x="30" y="37"/>
                    </a:lnTo>
                    <a:lnTo>
                      <a:pt x="55" y="25"/>
                    </a:lnTo>
                    <a:lnTo>
                      <a:pt x="80" y="14"/>
                    </a:lnTo>
                    <a:lnTo>
                      <a:pt x="102" y="7"/>
                    </a:lnTo>
                    <a:lnTo>
                      <a:pt x="118" y="1"/>
                    </a:lnTo>
                    <a:lnTo>
                      <a:pt x="124" y="0"/>
                    </a:lnTo>
                    <a:lnTo>
                      <a:pt x="228" y="1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auto">
              <a:xfrm>
                <a:off x="5264" y="2318"/>
                <a:ext cx="87" cy="106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98" y="2"/>
                  </a:cxn>
                  <a:cxn ang="0">
                    <a:pos x="101" y="9"/>
                  </a:cxn>
                  <a:cxn ang="0">
                    <a:pos x="103" y="19"/>
                  </a:cxn>
                  <a:cxn ang="0">
                    <a:pos x="110" y="29"/>
                  </a:cxn>
                  <a:cxn ang="0">
                    <a:pos x="119" y="42"/>
                  </a:cxn>
                  <a:cxn ang="0">
                    <a:pos x="133" y="53"/>
                  </a:cxn>
                  <a:cxn ang="0">
                    <a:pos x="150" y="63"/>
                  </a:cxn>
                  <a:cxn ang="0">
                    <a:pos x="174" y="70"/>
                  </a:cxn>
                  <a:cxn ang="0">
                    <a:pos x="174" y="73"/>
                  </a:cxn>
                  <a:cxn ang="0">
                    <a:pos x="173" y="85"/>
                  </a:cxn>
                  <a:cxn ang="0">
                    <a:pos x="167" y="101"/>
                  </a:cxn>
                  <a:cxn ang="0">
                    <a:pos x="160" y="121"/>
                  </a:cxn>
                  <a:cxn ang="0">
                    <a:pos x="145" y="144"/>
                  </a:cxn>
                  <a:cxn ang="0">
                    <a:pos x="123" y="167"/>
                  </a:cxn>
                  <a:cxn ang="0">
                    <a:pos x="93" y="191"/>
                  </a:cxn>
                  <a:cxn ang="0">
                    <a:pos x="54" y="212"/>
                  </a:cxn>
                  <a:cxn ang="0">
                    <a:pos x="51" y="211"/>
                  </a:cxn>
                  <a:cxn ang="0">
                    <a:pos x="46" y="207"/>
                  </a:cxn>
                  <a:cxn ang="0">
                    <a:pos x="37" y="203"/>
                  </a:cxn>
                  <a:cxn ang="0">
                    <a:pos x="28" y="194"/>
                  </a:cxn>
                  <a:cxn ang="0">
                    <a:pos x="17" y="182"/>
                  </a:cxn>
                  <a:cxn ang="0">
                    <a:pos x="8" y="167"/>
                  </a:cxn>
                  <a:cxn ang="0">
                    <a:pos x="3" y="148"/>
                  </a:cxn>
                  <a:cxn ang="0">
                    <a:pos x="0" y="125"/>
                  </a:cxn>
                  <a:cxn ang="0">
                    <a:pos x="1" y="102"/>
                  </a:cxn>
                  <a:cxn ang="0">
                    <a:pos x="7" y="81"/>
                  </a:cxn>
                  <a:cxn ang="0">
                    <a:pos x="16" y="63"/>
                  </a:cxn>
                  <a:cxn ang="0">
                    <a:pos x="26" y="46"/>
                  </a:cxn>
                  <a:cxn ang="0">
                    <a:pos x="41" y="31"/>
                  </a:cxn>
                  <a:cxn ang="0">
                    <a:pos x="58" y="20"/>
                  </a:cxn>
                  <a:cxn ang="0">
                    <a:pos x="77" y="9"/>
                  </a:cxn>
                  <a:cxn ang="0">
                    <a:pos x="98" y="0"/>
                  </a:cxn>
                </a:cxnLst>
                <a:rect l="0" t="0" r="r" b="b"/>
                <a:pathLst>
                  <a:path w="174" h="212">
                    <a:moveTo>
                      <a:pt x="98" y="0"/>
                    </a:moveTo>
                    <a:lnTo>
                      <a:pt x="98" y="2"/>
                    </a:lnTo>
                    <a:lnTo>
                      <a:pt x="101" y="9"/>
                    </a:lnTo>
                    <a:lnTo>
                      <a:pt x="103" y="19"/>
                    </a:lnTo>
                    <a:lnTo>
                      <a:pt x="110" y="29"/>
                    </a:lnTo>
                    <a:lnTo>
                      <a:pt x="119" y="42"/>
                    </a:lnTo>
                    <a:lnTo>
                      <a:pt x="133" y="53"/>
                    </a:lnTo>
                    <a:lnTo>
                      <a:pt x="150" y="63"/>
                    </a:lnTo>
                    <a:lnTo>
                      <a:pt x="174" y="70"/>
                    </a:lnTo>
                    <a:lnTo>
                      <a:pt x="174" y="73"/>
                    </a:lnTo>
                    <a:lnTo>
                      <a:pt x="173" y="85"/>
                    </a:lnTo>
                    <a:lnTo>
                      <a:pt x="167" y="101"/>
                    </a:lnTo>
                    <a:lnTo>
                      <a:pt x="160" y="121"/>
                    </a:lnTo>
                    <a:lnTo>
                      <a:pt x="145" y="144"/>
                    </a:lnTo>
                    <a:lnTo>
                      <a:pt x="123" y="167"/>
                    </a:lnTo>
                    <a:lnTo>
                      <a:pt x="93" y="191"/>
                    </a:lnTo>
                    <a:lnTo>
                      <a:pt x="54" y="212"/>
                    </a:lnTo>
                    <a:lnTo>
                      <a:pt x="51" y="211"/>
                    </a:lnTo>
                    <a:lnTo>
                      <a:pt x="46" y="207"/>
                    </a:lnTo>
                    <a:lnTo>
                      <a:pt x="37" y="203"/>
                    </a:lnTo>
                    <a:lnTo>
                      <a:pt x="28" y="194"/>
                    </a:lnTo>
                    <a:lnTo>
                      <a:pt x="17" y="182"/>
                    </a:lnTo>
                    <a:lnTo>
                      <a:pt x="8" y="167"/>
                    </a:lnTo>
                    <a:lnTo>
                      <a:pt x="3" y="148"/>
                    </a:lnTo>
                    <a:lnTo>
                      <a:pt x="0" y="125"/>
                    </a:lnTo>
                    <a:lnTo>
                      <a:pt x="1" y="102"/>
                    </a:lnTo>
                    <a:lnTo>
                      <a:pt x="7" y="81"/>
                    </a:lnTo>
                    <a:lnTo>
                      <a:pt x="16" y="63"/>
                    </a:lnTo>
                    <a:lnTo>
                      <a:pt x="26" y="46"/>
                    </a:lnTo>
                    <a:lnTo>
                      <a:pt x="41" y="31"/>
                    </a:lnTo>
                    <a:lnTo>
                      <a:pt x="58" y="20"/>
                    </a:lnTo>
                    <a:lnTo>
                      <a:pt x="77" y="9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E5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auto">
              <a:xfrm>
                <a:off x="4906" y="2764"/>
                <a:ext cx="114" cy="78"/>
              </a:xfrm>
              <a:custGeom>
                <a:avLst/>
                <a:gdLst/>
                <a:ahLst/>
                <a:cxnLst>
                  <a:cxn ang="0">
                    <a:pos x="140" y="16"/>
                  </a:cxn>
                  <a:cxn ang="0">
                    <a:pos x="146" y="21"/>
                  </a:cxn>
                  <a:cxn ang="0">
                    <a:pos x="162" y="34"/>
                  </a:cxn>
                  <a:cxn ang="0">
                    <a:pos x="182" y="54"/>
                  </a:cxn>
                  <a:cxn ang="0">
                    <a:pos x="202" y="78"/>
                  </a:cxn>
                  <a:cxn ang="0">
                    <a:pos x="219" y="103"/>
                  </a:cxn>
                  <a:cxn ang="0">
                    <a:pos x="229" y="125"/>
                  </a:cxn>
                  <a:cxn ang="0">
                    <a:pos x="223" y="143"/>
                  </a:cxn>
                  <a:cxn ang="0">
                    <a:pos x="202" y="155"/>
                  </a:cxn>
                  <a:cxn ang="0">
                    <a:pos x="199" y="155"/>
                  </a:cxn>
                  <a:cxn ang="0">
                    <a:pos x="189" y="154"/>
                  </a:cxn>
                  <a:cxn ang="0">
                    <a:pos x="174" y="153"/>
                  </a:cxn>
                  <a:cxn ang="0">
                    <a:pos x="155" y="150"/>
                  </a:cxn>
                  <a:cxn ang="0">
                    <a:pos x="134" y="148"/>
                  </a:cxn>
                  <a:cxn ang="0">
                    <a:pos x="111" y="143"/>
                  </a:cxn>
                  <a:cxn ang="0">
                    <a:pos x="87" y="139"/>
                  </a:cxn>
                  <a:cxn ang="0">
                    <a:pos x="64" y="132"/>
                  </a:cxn>
                  <a:cxn ang="0">
                    <a:pos x="43" y="124"/>
                  </a:cxn>
                  <a:cxn ang="0">
                    <a:pos x="25" y="114"/>
                  </a:cxn>
                  <a:cxn ang="0">
                    <a:pos x="10" y="103"/>
                  </a:cxn>
                  <a:cxn ang="0">
                    <a:pos x="2" y="90"/>
                  </a:cxn>
                  <a:cxn ang="0">
                    <a:pos x="0" y="75"/>
                  </a:cxn>
                  <a:cxn ang="0">
                    <a:pos x="5" y="58"/>
                  </a:cxn>
                  <a:cxn ang="0">
                    <a:pos x="19" y="38"/>
                  </a:cxn>
                  <a:cxn ang="0">
                    <a:pos x="44" y="16"/>
                  </a:cxn>
                  <a:cxn ang="0">
                    <a:pos x="47" y="15"/>
                  </a:cxn>
                  <a:cxn ang="0">
                    <a:pos x="52" y="11"/>
                  </a:cxn>
                  <a:cxn ang="0">
                    <a:pos x="61" y="7"/>
                  </a:cxn>
                  <a:cxn ang="0">
                    <a:pos x="73" y="2"/>
                  </a:cxn>
                  <a:cxn ang="0">
                    <a:pos x="87" y="0"/>
                  </a:cxn>
                  <a:cxn ang="0">
                    <a:pos x="103" y="1"/>
                  </a:cxn>
                  <a:cxn ang="0">
                    <a:pos x="121" y="5"/>
                  </a:cxn>
                  <a:cxn ang="0">
                    <a:pos x="140" y="16"/>
                  </a:cxn>
                </a:cxnLst>
                <a:rect l="0" t="0" r="r" b="b"/>
                <a:pathLst>
                  <a:path w="229" h="155">
                    <a:moveTo>
                      <a:pt x="140" y="16"/>
                    </a:moveTo>
                    <a:lnTo>
                      <a:pt x="146" y="21"/>
                    </a:lnTo>
                    <a:lnTo>
                      <a:pt x="162" y="34"/>
                    </a:lnTo>
                    <a:lnTo>
                      <a:pt x="182" y="54"/>
                    </a:lnTo>
                    <a:lnTo>
                      <a:pt x="202" y="78"/>
                    </a:lnTo>
                    <a:lnTo>
                      <a:pt x="219" y="103"/>
                    </a:lnTo>
                    <a:lnTo>
                      <a:pt x="229" y="125"/>
                    </a:lnTo>
                    <a:lnTo>
                      <a:pt x="223" y="143"/>
                    </a:lnTo>
                    <a:lnTo>
                      <a:pt x="202" y="155"/>
                    </a:lnTo>
                    <a:lnTo>
                      <a:pt x="199" y="155"/>
                    </a:lnTo>
                    <a:lnTo>
                      <a:pt x="189" y="154"/>
                    </a:lnTo>
                    <a:lnTo>
                      <a:pt x="174" y="153"/>
                    </a:lnTo>
                    <a:lnTo>
                      <a:pt x="155" y="150"/>
                    </a:lnTo>
                    <a:lnTo>
                      <a:pt x="134" y="148"/>
                    </a:lnTo>
                    <a:lnTo>
                      <a:pt x="111" y="143"/>
                    </a:lnTo>
                    <a:lnTo>
                      <a:pt x="87" y="139"/>
                    </a:lnTo>
                    <a:lnTo>
                      <a:pt x="64" y="132"/>
                    </a:lnTo>
                    <a:lnTo>
                      <a:pt x="43" y="124"/>
                    </a:lnTo>
                    <a:lnTo>
                      <a:pt x="25" y="114"/>
                    </a:lnTo>
                    <a:lnTo>
                      <a:pt x="10" y="103"/>
                    </a:lnTo>
                    <a:lnTo>
                      <a:pt x="2" y="90"/>
                    </a:lnTo>
                    <a:lnTo>
                      <a:pt x="0" y="75"/>
                    </a:lnTo>
                    <a:lnTo>
                      <a:pt x="5" y="58"/>
                    </a:lnTo>
                    <a:lnTo>
                      <a:pt x="19" y="38"/>
                    </a:lnTo>
                    <a:lnTo>
                      <a:pt x="44" y="16"/>
                    </a:lnTo>
                    <a:lnTo>
                      <a:pt x="47" y="15"/>
                    </a:lnTo>
                    <a:lnTo>
                      <a:pt x="52" y="11"/>
                    </a:lnTo>
                    <a:lnTo>
                      <a:pt x="61" y="7"/>
                    </a:lnTo>
                    <a:lnTo>
                      <a:pt x="73" y="2"/>
                    </a:lnTo>
                    <a:lnTo>
                      <a:pt x="87" y="0"/>
                    </a:lnTo>
                    <a:lnTo>
                      <a:pt x="103" y="1"/>
                    </a:lnTo>
                    <a:lnTo>
                      <a:pt x="121" y="5"/>
                    </a:lnTo>
                    <a:lnTo>
                      <a:pt x="14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auto">
              <a:xfrm>
                <a:off x="4831" y="2230"/>
                <a:ext cx="513" cy="575"/>
              </a:xfrm>
              <a:custGeom>
                <a:avLst/>
                <a:gdLst/>
                <a:ahLst/>
                <a:cxnLst>
                  <a:cxn ang="0">
                    <a:pos x="410" y="1"/>
                  </a:cxn>
                  <a:cxn ang="0">
                    <a:pos x="393" y="7"/>
                  </a:cxn>
                  <a:cxn ang="0">
                    <a:pos x="363" y="20"/>
                  </a:cxn>
                  <a:cxn ang="0">
                    <a:pos x="319" y="39"/>
                  </a:cxn>
                  <a:cxn ang="0">
                    <a:pos x="268" y="67"/>
                  </a:cxn>
                  <a:cxn ang="0">
                    <a:pos x="212" y="104"/>
                  </a:cxn>
                  <a:cxn ang="0">
                    <a:pos x="151" y="149"/>
                  </a:cxn>
                  <a:cxn ang="0">
                    <a:pos x="91" y="205"/>
                  </a:cxn>
                  <a:cxn ang="0">
                    <a:pos x="36" y="271"/>
                  </a:cxn>
                  <a:cxn ang="0">
                    <a:pos x="6" y="341"/>
                  </a:cxn>
                  <a:cxn ang="0">
                    <a:pos x="2" y="410"/>
                  </a:cxn>
                  <a:cxn ang="0">
                    <a:pos x="16" y="478"/>
                  </a:cxn>
                  <a:cxn ang="0">
                    <a:pos x="47" y="540"/>
                  </a:cxn>
                  <a:cxn ang="0">
                    <a:pos x="88" y="595"/>
                  </a:cxn>
                  <a:cxn ang="0">
                    <a:pos x="135" y="640"/>
                  </a:cxn>
                  <a:cxn ang="0">
                    <a:pos x="183" y="672"/>
                  </a:cxn>
                  <a:cxn ang="0">
                    <a:pos x="208" y="693"/>
                  </a:cxn>
                  <a:cxn ang="0">
                    <a:pos x="216" y="762"/>
                  </a:cxn>
                  <a:cxn ang="0">
                    <a:pos x="217" y="876"/>
                  </a:cxn>
                  <a:cxn ang="0">
                    <a:pos x="199" y="1014"/>
                  </a:cxn>
                  <a:cxn ang="0">
                    <a:pos x="178" y="1089"/>
                  </a:cxn>
                  <a:cxn ang="0">
                    <a:pos x="178" y="1112"/>
                  </a:cxn>
                  <a:cxn ang="0">
                    <a:pos x="191" y="1138"/>
                  </a:cxn>
                  <a:cxn ang="0">
                    <a:pos x="232" y="1150"/>
                  </a:cxn>
                  <a:cxn ang="0">
                    <a:pos x="287" y="1138"/>
                  </a:cxn>
                  <a:cxn ang="0">
                    <a:pos x="333" y="1121"/>
                  </a:cxn>
                  <a:cxn ang="0">
                    <a:pos x="381" y="1099"/>
                  </a:cxn>
                  <a:cxn ang="0">
                    <a:pos x="433" y="1070"/>
                  </a:cxn>
                  <a:cxn ang="0">
                    <a:pos x="484" y="1034"/>
                  </a:cxn>
                  <a:cxn ang="0">
                    <a:pos x="533" y="990"/>
                  </a:cxn>
                  <a:cxn ang="0">
                    <a:pos x="578" y="937"/>
                  </a:cxn>
                  <a:cxn ang="0">
                    <a:pos x="619" y="874"/>
                  </a:cxn>
                  <a:cxn ang="0">
                    <a:pos x="637" y="842"/>
                  </a:cxn>
                  <a:cxn ang="0">
                    <a:pos x="649" y="854"/>
                  </a:cxn>
                  <a:cxn ang="0">
                    <a:pos x="669" y="879"/>
                  </a:cxn>
                  <a:cxn ang="0">
                    <a:pos x="696" y="912"/>
                  </a:cxn>
                  <a:cxn ang="0">
                    <a:pos x="729" y="953"/>
                  </a:cxn>
                  <a:cxn ang="0">
                    <a:pos x="764" y="997"/>
                  </a:cxn>
                  <a:cxn ang="0">
                    <a:pos x="799" y="1044"/>
                  </a:cxn>
                  <a:cxn ang="0">
                    <a:pos x="835" y="1091"/>
                  </a:cxn>
                  <a:cxn ang="0">
                    <a:pos x="856" y="1116"/>
                  </a:cxn>
                  <a:cxn ang="0">
                    <a:pos x="887" y="1129"/>
                  </a:cxn>
                  <a:cxn ang="0">
                    <a:pos x="934" y="1130"/>
                  </a:cxn>
                  <a:cxn ang="0">
                    <a:pos x="980" y="1094"/>
                  </a:cxn>
                  <a:cxn ang="0">
                    <a:pos x="1013" y="1004"/>
                  </a:cxn>
                  <a:cxn ang="0">
                    <a:pos x="1027" y="907"/>
                  </a:cxn>
                  <a:cxn ang="0">
                    <a:pos x="1020" y="800"/>
                  </a:cxn>
                  <a:cxn ang="0">
                    <a:pos x="992" y="668"/>
                  </a:cxn>
                  <a:cxn ang="0">
                    <a:pos x="962" y="536"/>
                  </a:cxn>
                  <a:cxn ang="0">
                    <a:pos x="973" y="410"/>
                  </a:cxn>
                  <a:cxn ang="0">
                    <a:pos x="981" y="268"/>
                  </a:cxn>
                  <a:cxn ang="0">
                    <a:pos x="942" y="122"/>
                  </a:cxn>
                  <a:cxn ang="0">
                    <a:pos x="886" y="52"/>
                  </a:cxn>
                  <a:cxn ang="0">
                    <a:pos x="857" y="51"/>
                  </a:cxn>
                  <a:cxn ang="0">
                    <a:pos x="806" y="49"/>
                  </a:cxn>
                  <a:cxn ang="0">
                    <a:pos x="739" y="45"/>
                  </a:cxn>
                  <a:cxn ang="0">
                    <a:pos x="663" y="39"/>
                  </a:cxn>
                  <a:cxn ang="0">
                    <a:pos x="584" y="32"/>
                  </a:cxn>
                  <a:cxn ang="0">
                    <a:pos x="506" y="22"/>
                  </a:cxn>
                  <a:cxn ang="0">
                    <a:pos x="440" y="8"/>
                  </a:cxn>
                </a:cxnLst>
                <a:rect l="0" t="0" r="r" b="b"/>
                <a:pathLst>
                  <a:path w="1027" h="1150">
                    <a:moveTo>
                      <a:pt x="412" y="0"/>
                    </a:moveTo>
                    <a:lnTo>
                      <a:pt x="410" y="1"/>
                    </a:lnTo>
                    <a:lnTo>
                      <a:pt x="403" y="3"/>
                    </a:lnTo>
                    <a:lnTo>
                      <a:pt x="393" y="7"/>
                    </a:lnTo>
                    <a:lnTo>
                      <a:pt x="380" y="13"/>
                    </a:lnTo>
                    <a:lnTo>
                      <a:pt x="363" y="20"/>
                    </a:lnTo>
                    <a:lnTo>
                      <a:pt x="343" y="29"/>
                    </a:lnTo>
                    <a:lnTo>
                      <a:pt x="319" y="39"/>
                    </a:lnTo>
                    <a:lnTo>
                      <a:pt x="296" y="52"/>
                    </a:lnTo>
                    <a:lnTo>
                      <a:pt x="268" y="67"/>
                    </a:lnTo>
                    <a:lnTo>
                      <a:pt x="241" y="85"/>
                    </a:lnTo>
                    <a:lnTo>
                      <a:pt x="212" y="104"/>
                    </a:lnTo>
                    <a:lnTo>
                      <a:pt x="182" y="125"/>
                    </a:lnTo>
                    <a:lnTo>
                      <a:pt x="151" y="149"/>
                    </a:lnTo>
                    <a:lnTo>
                      <a:pt x="121" y="176"/>
                    </a:lnTo>
                    <a:lnTo>
                      <a:pt x="91" y="205"/>
                    </a:lnTo>
                    <a:lnTo>
                      <a:pt x="60" y="238"/>
                    </a:lnTo>
                    <a:lnTo>
                      <a:pt x="36" y="271"/>
                    </a:lnTo>
                    <a:lnTo>
                      <a:pt x="17" y="306"/>
                    </a:lnTo>
                    <a:lnTo>
                      <a:pt x="6" y="341"/>
                    </a:lnTo>
                    <a:lnTo>
                      <a:pt x="0" y="376"/>
                    </a:lnTo>
                    <a:lnTo>
                      <a:pt x="2" y="410"/>
                    </a:lnTo>
                    <a:lnTo>
                      <a:pt x="7" y="444"/>
                    </a:lnTo>
                    <a:lnTo>
                      <a:pt x="16" y="478"/>
                    </a:lnTo>
                    <a:lnTo>
                      <a:pt x="30" y="509"/>
                    </a:lnTo>
                    <a:lnTo>
                      <a:pt x="47" y="540"/>
                    </a:lnTo>
                    <a:lnTo>
                      <a:pt x="67" y="568"/>
                    </a:lnTo>
                    <a:lnTo>
                      <a:pt x="88" y="595"/>
                    </a:lnTo>
                    <a:lnTo>
                      <a:pt x="111" y="619"/>
                    </a:lnTo>
                    <a:lnTo>
                      <a:pt x="135" y="640"/>
                    </a:lnTo>
                    <a:lnTo>
                      <a:pt x="160" y="658"/>
                    </a:lnTo>
                    <a:lnTo>
                      <a:pt x="183" y="672"/>
                    </a:lnTo>
                    <a:lnTo>
                      <a:pt x="207" y="684"/>
                    </a:lnTo>
                    <a:lnTo>
                      <a:pt x="208" y="693"/>
                    </a:lnTo>
                    <a:lnTo>
                      <a:pt x="212" y="721"/>
                    </a:lnTo>
                    <a:lnTo>
                      <a:pt x="216" y="762"/>
                    </a:lnTo>
                    <a:lnTo>
                      <a:pt x="219" y="815"/>
                    </a:lnTo>
                    <a:lnTo>
                      <a:pt x="217" y="876"/>
                    </a:lnTo>
                    <a:lnTo>
                      <a:pt x="211" y="944"/>
                    </a:lnTo>
                    <a:lnTo>
                      <a:pt x="199" y="1014"/>
                    </a:lnTo>
                    <a:lnTo>
                      <a:pt x="178" y="1085"/>
                    </a:lnTo>
                    <a:lnTo>
                      <a:pt x="178" y="1089"/>
                    </a:lnTo>
                    <a:lnTo>
                      <a:pt x="177" y="1099"/>
                    </a:lnTo>
                    <a:lnTo>
                      <a:pt x="178" y="1112"/>
                    </a:lnTo>
                    <a:lnTo>
                      <a:pt x="182" y="1126"/>
                    </a:lnTo>
                    <a:lnTo>
                      <a:pt x="191" y="1138"/>
                    </a:lnTo>
                    <a:lnTo>
                      <a:pt x="207" y="1148"/>
                    </a:lnTo>
                    <a:lnTo>
                      <a:pt x="232" y="1150"/>
                    </a:lnTo>
                    <a:lnTo>
                      <a:pt x="266" y="1144"/>
                    </a:lnTo>
                    <a:lnTo>
                      <a:pt x="287" y="1138"/>
                    </a:lnTo>
                    <a:lnTo>
                      <a:pt x="309" y="1130"/>
                    </a:lnTo>
                    <a:lnTo>
                      <a:pt x="333" y="1121"/>
                    </a:lnTo>
                    <a:lnTo>
                      <a:pt x="356" y="1111"/>
                    </a:lnTo>
                    <a:lnTo>
                      <a:pt x="381" y="1099"/>
                    </a:lnTo>
                    <a:lnTo>
                      <a:pt x="407" y="1085"/>
                    </a:lnTo>
                    <a:lnTo>
                      <a:pt x="433" y="1070"/>
                    </a:lnTo>
                    <a:lnTo>
                      <a:pt x="458" y="1053"/>
                    </a:lnTo>
                    <a:lnTo>
                      <a:pt x="484" y="1034"/>
                    </a:lnTo>
                    <a:lnTo>
                      <a:pt x="509" y="1013"/>
                    </a:lnTo>
                    <a:lnTo>
                      <a:pt x="533" y="990"/>
                    </a:lnTo>
                    <a:lnTo>
                      <a:pt x="556" y="964"/>
                    </a:lnTo>
                    <a:lnTo>
                      <a:pt x="578" y="937"/>
                    </a:lnTo>
                    <a:lnTo>
                      <a:pt x="599" y="907"/>
                    </a:lnTo>
                    <a:lnTo>
                      <a:pt x="619" y="874"/>
                    </a:lnTo>
                    <a:lnTo>
                      <a:pt x="636" y="839"/>
                    </a:lnTo>
                    <a:lnTo>
                      <a:pt x="637" y="842"/>
                    </a:lnTo>
                    <a:lnTo>
                      <a:pt x="641" y="846"/>
                    </a:lnTo>
                    <a:lnTo>
                      <a:pt x="649" y="854"/>
                    </a:lnTo>
                    <a:lnTo>
                      <a:pt x="658" y="866"/>
                    </a:lnTo>
                    <a:lnTo>
                      <a:pt x="669" y="879"/>
                    </a:lnTo>
                    <a:lnTo>
                      <a:pt x="682" y="895"/>
                    </a:lnTo>
                    <a:lnTo>
                      <a:pt x="696" y="912"/>
                    </a:lnTo>
                    <a:lnTo>
                      <a:pt x="712" y="932"/>
                    </a:lnTo>
                    <a:lnTo>
                      <a:pt x="729" y="953"/>
                    </a:lnTo>
                    <a:lnTo>
                      <a:pt x="746" y="975"/>
                    </a:lnTo>
                    <a:lnTo>
                      <a:pt x="764" y="997"/>
                    </a:lnTo>
                    <a:lnTo>
                      <a:pt x="782" y="1021"/>
                    </a:lnTo>
                    <a:lnTo>
                      <a:pt x="799" y="1044"/>
                    </a:lnTo>
                    <a:lnTo>
                      <a:pt x="818" y="1068"/>
                    </a:lnTo>
                    <a:lnTo>
                      <a:pt x="835" y="1091"/>
                    </a:lnTo>
                    <a:lnTo>
                      <a:pt x="850" y="1114"/>
                    </a:lnTo>
                    <a:lnTo>
                      <a:pt x="856" y="1116"/>
                    </a:lnTo>
                    <a:lnTo>
                      <a:pt x="867" y="1123"/>
                    </a:lnTo>
                    <a:lnTo>
                      <a:pt x="887" y="1129"/>
                    </a:lnTo>
                    <a:lnTo>
                      <a:pt x="909" y="1133"/>
                    </a:lnTo>
                    <a:lnTo>
                      <a:pt x="934" y="1130"/>
                    </a:lnTo>
                    <a:lnTo>
                      <a:pt x="958" y="1119"/>
                    </a:lnTo>
                    <a:lnTo>
                      <a:pt x="980" y="1094"/>
                    </a:lnTo>
                    <a:lnTo>
                      <a:pt x="998" y="1055"/>
                    </a:lnTo>
                    <a:lnTo>
                      <a:pt x="1013" y="1004"/>
                    </a:lnTo>
                    <a:lnTo>
                      <a:pt x="1022" y="955"/>
                    </a:lnTo>
                    <a:lnTo>
                      <a:pt x="1027" y="907"/>
                    </a:lnTo>
                    <a:lnTo>
                      <a:pt x="1027" y="855"/>
                    </a:lnTo>
                    <a:lnTo>
                      <a:pt x="1020" y="800"/>
                    </a:lnTo>
                    <a:lnTo>
                      <a:pt x="1009" y="738"/>
                    </a:lnTo>
                    <a:lnTo>
                      <a:pt x="992" y="668"/>
                    </a:lnTo>
                    <a:lnTo>
                      <a:pt x="968" y="587"/>
                    </a:lnTo>
                    <a:lnTo>
                      <a:pt x="962" y="536"/>
                    </a:lnTo>
                    <a:lnTo>
                      <a:pt x="964" y="476"/>
                    </a:lnTo>
                    <a:lnTo>
                      <a:pt x="973" y="410"/>
                    </a:lnTo>
                    <a:lnTo>
                      <a:pt x="980" y="340"/>
                    </a:lnTo>
                    <a:lnTo>
                      <a:pt x="981" y="268"/>
                    </a:lnTo>
                    <a:lnTo>
                      <a:pt x="971" y="194"/>
                    </a:lnTo>
                    <a:lnTo>
                      <a:pt x="942" y="122"/>
                    </a:lnTo>
                    <a:lnTo>
                      <a:pt x="890" y="52"/>
                    </a:lnTo>
                    <a:lnTo>
                      <a:pt x="886" y="52"/>
                    </a:lnTo>
                    <a:lnTo>
                      <a:pt x="875" y="52"/>
                    </a:lnTo>
                    <a:lnTo>
                      <a:pt x="857" y="51"/>
                    </a:lnTo>
                    <a:lnTo>
                      <a:pt x="835" y="50"/>
                    </a:lnTo>
                    <a:lnTo>
                      <a:pt x="806" y="49"/>
                    </a:lnTo>
                    <a:lnTo>
                      <a:pt x="775" y="47"/>
                    </a:lnTo>
                    <a:lnTo>
                      <a:pt x="739" y="45"/>
                    </a:lnTo>
                    <a:lnTo>
                      <a:pt x="703" y="43"/>
                    </a:lnTo>
                    <a:lnTo>
                      <a:pt x="663" y="39"/>
                    </a:lnTo>
                    <a:lnTo>
                      <a:pt x="623" y="36"/>
                    </a:lnTo>
                    <a:lnTo>
                      <a:pt x="584" y="32"/>
                    </a:lnTo>
                    <a:lnTo>
                      <a:pt x="544" y="27"/>
                    </a:lnTo>
                    <a:lnTo>
                      <a:pt x="506" y="22"/>
                    </a:lnTo>
                    <a:lnTo>
                      <a:pt x="472" y="15"/>
                    </a:lnTo>
                    <a:lnTo>
                      <a:pt x="440" y="8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auto">
              <a:xfrm>
                <a:off x="4954" y="2556"/>
                <a:ext cx="364" cy="212"/>
              </a:xfrm>
              <a:custGeom>
                <a:avLst/>
                <a:gdLst/>
                <a:ahLst/>
                <a:cxnLst>
                  <a:cxn ang="0">
                    <a:pos x="145" y="11"/>
                  </a:cxn>
                  <a:cxn ang="0">
                    <a:pos x="146" y="22"/>
                  </a:cxn>
                  <a:cxn ang="0">
                    <a:pos x="151" y="46"/>
                  </a:cxn>
                  <a:cxn ang="0">
                    <a:pos x="149" y="69"/>
                  </a:cxn>
                  <a:cxn ang="0">
                    <a:pos x="129" y="86"/>
                  </a:cxn>
                  <a:cxn ang="0">
                    <a:pos x="103" y="97"/>
                  </a:cxn>
                  <a:cxn ang="0">
                    <a:pos x="69" y="101"/>
                  </a:cxn>
                  <a:cxn ang="0">
                    <a:pos x="34" y="92"/>
                  </a:cxn>
                  <a:cxn ang="0">
                    <a:pos x="18" y="90"/>
                  </a:cxn>
                  <a:cxn ang="0">
                    <a:pos x="23" y="145"/>
                  </a:cxn>
                  <a:cxn ang="0">
                    <a:pos x="26" y="233"/>
                  </a:cxn>
                  <a:cxn ang="0">
                    <a:pos x="15" y="331"/>
                  </a:cxn>
                  <a:cxn ang="0">
                    <a:pos x="1" y="378"/>
                  </a:cxn>
                  <a:cxn ang="0">
                    <a:pos x="0" y="398"/>
                  </a:cxn>
                  <a:cxn ang="0">
                    <a:pos x="10" y="420"/>
                  </a:cxn>
                  <a:cxn ang="0">
                    <a:pos x="44" y="423"/>
                  </a:cxn>
                  <a:cxn ang="0">
                    <a:pos x="85" y="407"/>
                  </a:cxn>
                  <a:cxn ang="0">
                    <a:pos x="112" y="393"/>
                  </a:cxn>
                  <a:cxn ang="0">
                    <a:pos x="143" y="376"/>
                  </a:cxn>
                  <a:cxn ang="0">
                    <a:pos x="180" y="353"/>
                  </a:cxn>
                  <a:cxn ang="0">
                    <a:pos x="218" y="323"/>
                  </a:cxn>
                  <a:cxn ang="0">
                    <a:pos x="256" y="285"/>
                  </a:cxn>
                  <a:cxn ang="0">
                    <a:pos x="294" y="238"/>
                  </a:cxn>
                  <a:cxn ang="0">
                    <a:pos x="328" y="181"/>
                  </a:cxn>
                  <a:cxn ang="0">
                    <a:pos x="359" y="121"/>
                  </a:cxn>
                  <a:cxn ang="0">
                    <a:pos x="387" y="105"/>
                  </a:cxn>
                  <a:cxn ang="0">
                    <a:pos x="413" y="123"/>
                  </a:cxn>
                  <a:cxn ang="0">
                    <a:pos x="439" y="160"/>
                  </a:cxn>
                  <a:cxn ang="0">
                    <a:pos x="470" y="204"/>
                  </a:cxn>
                  <a:cxn ang="0">
                    <a:pos x="525" y="275"/>
                  </a:cxn>
                  <a:cxn ang="0">
                    <a:pos x="584" y="350"/>
                  </a:cxn>
                  <a:cxn ang="0">
                    <a:pos x="626" y="403"/>
                  </a:cxn>
                  <a:cxn ang="0">
                    <a:pos x="635" y="413"/>
                  </a:cxn>
                  <a:cxn ang="0">
                    <a:pos x="653" y="422"/>
                  </a:cxn>
                  <a:cxn ang="0">
                    <a:pos x="681" y="420"/>
                  </a:cxn>
                  <a:cxn ang="0">
                    <a:pos x="708" y="383"/>
                  </a:cxn>
                  <a:cxn ang="0">
                    <a:pos x="719" y="335"/>
                  </a:cxn>
                  <a:cxn ang="0">
                    <a:pos x="725" y="275"/>
                  </a:cxn>
                  <a:cxn ang="0">
                    <a:pos x="724" y="175"/>
                  </a:cxn>
                  <a:cxn ang="0">
                    <a:pos x="700" y="58"/>
                  </a:cxn>
                  <a:cxn ang="0">
                    <a:pos x="673" y="1"/>
                  </a:cxn>
                  <a:cxn ang="0">
                    <a:pos x="649" y="8"/>
                  </a:cxn>
                  <a:cxn ang="0">
                    <a:pos x="605" y="20"/>
                  </a:cxn>
                  <a:cxn ang="0">
                    <a:pos x="545" y="33"/>
                  </a:cxn>
                  <a:cxn ang="0">
                    <a:pos x="470" y="42"/>
                  </a:cxn>
                  <a:cxn ang="0">
                    <a:pos x="385" y="47"/>
                  </a:cxn>
                  <a:cxn ang="0">
                    <a:pos x="294" y="42"/>
                  </a:cxn>
                  <a:cxn ang="0">
                    <a:pos x="198" y="25"/>
                  </a:cxn>
                </a:cxnLst>
                <a:rect l="0" t="0" r="r" b="b"/>
                <a:pathLst>
                  <a:path w="727" h="425">
                    <a:moveTo>
                      <a:pt x="150" y="11"/>
                    </a:moveTo>
                    <a:lnTo>
                      <a:pt x="145" y="11"/>
                    </a:lnTo>
                    <a:lnTo>
                      <a:pt x="145" y="15"/>
                    </a:lnTo>
                    <a:lnTo>
                      <a:pt x="146" y="22"/>
                    </a:lnTo>
                    <a:lnTo>
                      <a:pt x="149" y="33"/>
                    </a:lnTo>
                    <a:lnTo>
                      <a:pt x="151" y="46"/>
                    </a:lnTo>
                    <a:lnTo>
                      <a:pt x="151" y="57"/>
                    </a:lnTo>
                    <a:lnTo>
                      <a:pt x="149" y="69"/>
                    </a:lnTo>
                    <a:lnTo>
                      <a:pt x="139" y="79"/>
                    </a:lnTo>
                    <a:lnTo>
                      <a:pt x="129" y="86"/>
                    </a:lnTo>
                    <a:lnTo>
                      <a:pt x="117" y="92"/>
                    </a:lnTo>
                    <a:lnTo>
                      <a:pt x="103" y="97"/>
                    </a:lnTo>
                    <a:lnTo>
                      <a:pt x="86" y="100"/>
                    </a:lnTo>
                    <a:lnTo>
                      <a:pt x="69" y="101"/>
                    </a:lnTo>
                    <a:lnTo>
                      <a:pt x="52" y="99"/>
                    </a:lnTo>
                    <a:lnTo>
                      <a:pt x="34" y="92"/>
                    </a:lnTo>
                    <a:lnTo>
                      <a:pt x="17" y="81"/>
                    </a:lnTo>
                    <a:lnTo>
                      <a:pt x="18" y="90"/>
                    </a:lnTo>
                    <a:lnTo>
                      <a:pt x="20" y="112"/>
                    </a:lnTo>
                    <a:lnTo>
                      <a:pt x="23" y="145"/>
                    </a:lnTo>
                    <a:lnTo>
                      <a:pt x="26" y="187"/>
                    </a:lnTo>
                    <a:lnTo>
                      <a:pt x="26" y="233"/>
                    </a:lnTo>
                    <a:lnTo>
                      <a:pt x="23" y="282"/>
                    </a:lnTo>
                    <a:lnTo>
                      <a:pt x="15" y="331"/>
                    </a:lnTo>
                    <a:lnTo>
                      <a:pt x="2" y="375"/>
                    </a:lnTo>
                    <a:lnTo>
                      <a:pt x="1" y="378"/>
                    </a:lnTo>
                    <a:lnTo>
                      <a:pt x="0" y="386"/>
                    </a:lnTo>
                    <a:lnTo>
                      <a:pt x="0" y="398"/>
                    </a:lnTo>
                    <a:lnTo>
                      <a:pt x="3" y="411"/>
                    </a:lnTo>
                    <a:lnTo>
                      <a:pt x="10" y="420"/>
                    </a:lnTo>
                    <a:lnTo>
                      <a:pt x="23" y="425"/>
                    </a:lnTo>
                    <a:lnTo>
                      <a:pt x="44" y="423"/>
                    </a:lnTo>
                    <a:lnTo>
                      <a:pt x="74" y="412"/>
                    </a:lnTo>
                    <a:lnTo>
                      <a:pt x="85" y="407"/>
                    </a:lnTo>
                    <a:lnTo>
                      <a:pt x="98" y="400"/>
                    </a:lnTo>
                    <a:lnTo>
                      <a:pt x="112" y="393"/>
                    </a:lnTo>
                    <a:lnTo>
                      <a:pt x="126" y="385"/>
                    </a:lnTo>
                    <a:lnTo>
                      <a:pt x="143" y="376"/>
                    </a:lnTo>
                    <a:lnTo>
                      <a:pt x="162" y="365"/>
                    </a:lnTo>
                    <a:lnTo>
                      <a:pt x="180" y="353"/>
                    </a:lnTo>
                    <a:lnTo>
                      <a:pt x="198" y="339"/>
                    </a:lnTo>
                    <a:lnTo>
                      <a:pt x="218" y="323"/>
                    </a:lnTo>
                    <a:lnTo>
                      <a:pt x="238" y="305"/>
                    </a:lnTo>
                    <a:lnTo>
                      <a:pt x="256" y="285"/>
                    </a:lnTo>
                    <a:lnTo>
                      <a:pt x="275" y="263"/>
                    </a:lnTo>
                    <a:lnTo>
                      <a:pt x="294" y="238"/>
                    </a:lnTo>
                    <a:lnTo>
                      <a:pt x="311" y="211"/>
                    </a:lnTo>
                    <a:lnTo>
                      <a:pt x="328" y="181"/>
                    </a:lnTo>
                    <a:lnTo>
                      <a:pt x="343" y="149"/>
                    </a:lnTo>
                    <a:lnTo>
                      <a:pt x="359" y="121"/>
                    </a:lnTo>
                    <a:lnTo>
                      <a:pt x="374" y="107"/>
                    </a:lnTo>
                    <a:lnTo>
                      <a:pt x="387" y="105"/>
                    </a:lnTo>
                    <a:lnTo>
                      <a:pt x="400" y="110"/>
                    </a:lnTo>
                    <a:lnTo>
                      <a:pt x="413" y="123"/>
                    </a:lnTo>
                    <a:lnTo>
                      <a:pt x="426" y="141"/>
                    </a:lnTo>
                    <a:lnTo>
                      <a:pt x="439" y="160"/>
                    </a:lnTo>
                    <a:lnTo>
                      <a:pt x="452" y="180"/>
                    </a:lnTo>
                    <a:lnTo>
                      <a:pt x="470" y="204"/>
                    </a:lnTo>
                    <a:lnTo>
                      <a:pt x="495" y="237"/>
                    </a:lnTo>
                    <a:lnTo>
                      <a:pt x="525" y="275"/>
                    </a:lnTo>
                    <a:lnTo>
                      <a:pt x="555" y="314"/>
                    </a:lnTo>
                    <a:lnTo>
                      <a:pt x="584" y="350"/>
                    </a:lnTo>
                    <a:lnTo>
                      <a:pt x="609" y="382"/>
                    </a:lnTo>
                    <a:lnTo>
                      <a:pt x="626" y="403"/>
                    </a:lnTo>
                    <a:lnTo>
                      <a:pt x="632" y="411"/>
                    </a:lnTo>
                    <a:lnTo>
                      <a:pt x="635" y="413"/>
                    </a:lnTo>
                    <a:lnTo>
                      <a:pt x="643" y="418"/>
                    </a:lnTo>
                    <a:lnTo>
                      <a:pt x="653" y="422"/>
                    </a:lnTo>
                    <a:lnTo>
                      <a:pt x="668" y="425"/>
                    </a:lnTo>
                    <a:lnTo>
                      <a:pt x="681" y="420"/>
                    </a:lnTo>
                    <a:lnTo>
                      <a:pt x="695" y="407"/>
                    </a:lnTo>
                    <a:lnTo>
                      <a:pt x="708" y="383"/>
                    </a:lnTo>
                    <a:lnTo>
                      <a:pt x="717" y="343"/>
                    </a:lnTo>
                    <a:lnTo>
                      <a:pt x="719" y="335"/>
                    </a:lnTo>
                    <a:lnTo>
                      <a:pt x="723" y="311"/>
                    </a:lnTo>
                    <a:lnTo>
                      <a:pt x="725" y="275"/>
                    </a:lnTo>
                    <a:lnTo>
                      <a:pt x="727" y="229"/>
                    </a:lnTo>
                    <a:lnTo>
                      <a:pt x="724" y="175"/>
                    </a:lnTo>
                    <a:lnTo>
                      <a:pt x="716" y="119"/>
                    </a:lnTo>
                    <a:lnTo>
                      <a:pt x="700" y="58"/>
                    </a:lnTo>
                    <a:lnTo>
                      <a:pt x="676" y="0"/>
                    </a:lnTo>
                    <a:lnTo>
                      <a:pt x="673" y="1"/>
                    </a:lnTo>
                    <a:lnTo>
                      <a:pt x="664" y="4"/>
                    </a:lnTo>
                    <a:lnTo>
                      <a:pt x="649" y="8"/>
                    </a:lnTo>
                    <a:lnTo>
                      <a:pt x="630" y="14"/>
                    </a:lnTo>
                    <a:lnTo>
                      <a:pt x="605" y="20"/>
                    </a:lnTo>
                    <a:lnTo>
                      <a:pt x="576" y="26"/>
                    </a:lnTo>
                    <a:lnTo>
                      <a:pt x="545" y="33"/>
                    </a:lnTo>
                    <a:lnTo>
                      <a:pt x="510" y="37"/>
                    </a:lnTo>
                    <a:lnTo>
                      <a:pt x="470" y="42"/>
                    </a:lnTo>
                    <a:lnTo>
                      <a:pt x="428" y="46"/>
                    </a:lnTo>
                    <a:lnTo>
                      <a:pt x="385" y="47"/>
                    </a:lnTo>
                    <a:lnTo>
                      <a:pt x="341" y="46"/>
                    </a:lnTo>
                    <a:lnTo>
                      <a:pt x="294" y="42"/>
                    </a:lnTo>
                    <a:lnTo>
                      <a:pt x="247" y="35"/>
                    </a:lnTo>
                    <a:lnTo>
                      <a:pt x="198" y="25"/>
                    </a:lnTo>
                    <a:lnTo>
                      <a:pt x="150" y="11"/>
                    </a:lnTo>
                    <a:close/>
                  </a:path>
                </a:pathLst>
              </a:custGeom>
              <a:solidFill>
                <a:srgbClr val="0038A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auto">
              <a:xfrm>
                <a:off x="4862" y="2243"/>
                <a:ext cx="436" cy="317"/>
              </a:xfrm>
              <a:custGeom>
                <a:avLst/>
                <a:gdLst/>
                <a:ahLst/>
                <a:cxnLst>
                  <a:cxn ang="0">
                    <a:pos x="251" y="478"/>
                  </a:cxn>
                  <a:cxn ang="0">
                    <a:pos x="250" y="412"/>
                  </a:cxn>
                  <a:cxn ang="0">
                    <a:pos x="266" y="381"/>
                  </a:cxn>
                  <a:cxn ang="0">
                    <a:pos x="283" y="370"/>
                  </a:cxn>
                  <a:cxn ang="0">
                    <a:pos x="324" y="360"/>
                  </a:cxn>
                  <a:cxn ang="0">
                    <a:pos x="372" y="332"/>
                  </a:cxn>
                  <a:cxn ang="0">
                    <a:pos x="387" y="304"/>
                  </a:cxn>
                  <a:cxn ang="0">
                    <a:pos x="389" y="286"/>
                  </a:cxn>
                  <a:cxn ang="0">
                    <a:pos x="369" y="298"/>
                  </a:cxn>
                  <a:cxn ang="0">
                    <a:pos x="331" y="315"/>
                  </a:cxn>
                  <a:cxn ang="0">
                    <a:pos x="289" y="320"/>
                  </a:cxn>
                  <a:cxn ang="0">
                    <a:pos x="249" y="328"/>
                  </a:cxn>
                  <a:cxn ang="0">
                    <a:pos x="215" y="355"/>
                  </a:cxn>
                  <a:cxn ang="0">
                    <a:pos x="204" y="415"/>
                  </a:cxn>
                  <a:cxn ang="0">
                    <a:pos x="211" y="484"/>
                  </a:cxn>
                  <a:cxn ang="0">
                    <a:pos x="220" y="531"/>
                  </a:cxn>
                  <a:cxn ang="0">
                    <a:pos x="209" y="544"/>
                  </a:cxn>
                  <a:cxn ang="0">
                    <a:pos x="186" y="563"/>
                  </a:cxn>
                  <a:cxn ang="0">
                    <a:pos x="165" y="584"/>
                  </a:cxn>
                  <a:cxn ang="0">
                    <a:pos x="153" y="599"/>
                  </a:cxn>
                  <a:cxn ang="0">
                    <a:pos x="94" y="563"/>
                  </a:cxn>
                  <a:cxn ang="0">
                    <a:pos x="26" y="479"/>
                  </a:cxn>
                  <a:cxn ang="0">
                    <a:pos x="3" y="403"/>
                  </a:cxn>
                  <a:cxn ang="0">
                    <a:pos x="0" y="354"/>
                  </a:cxn>
                  <a:cxn ang="0">
                    <a:pos x="17" y="305"/>
                  </a:cxn>
                  <a:cxn ang="0">
                    <a:pos x="62" y="230"/>
                  </a:cxn>
                  <a:cxn ang="0">
                    <a:pos x="119" y="169"/>
                  </a:cxn>
                  <a:cxn ang="0">
                    <a:pos x="185" y="117"/>
                  </a:cxn>
                  <a:cxn ang="0">
                    <a:pos x="250" y="78"/>
                  </a:cxn>
                  <a:cxn ang="0">
                    <a:pos x="309" y="50"/>
                  </a:cxn>
                  <a:cxn ang="0">
                    <a:pos x="355" y="32"/>
                  </a:cxn>
                  <a:cxn ang="0">
                    <a:pos x="381" y="22"/>
                  </a:cxn>
                  <a:cxn ang="0">
                    <a:pos x="406" y="12"/>
                  </a:cxn>
                  <a:cxn ang="0">
                    <a:pos x="458" y="3"/>
                  </a:cxn>
                  <a:cxn ang="0">
                    <a:pos x="519" y="2"/>
                  </a:cxn>
                  <a:cxn ang="0">
                    <a:pos x="585" y="9"/>
                  </a:cxn>
                  <a:cxn ang="0">
                    <a:pos x="649" y="18"/>
                  </a:cxn>
                  <a:cxn ang="0">
                    <a:pos x="704" y="31"/>
                  </a:cxn>
                  <a:cxn ang="0">
                    <a:pos x="747" y="41"/>
                  </a:cxn>
                  <a:cxn ang="0">
                    <a:pos x="770" y="47"/>
                  </a:cxn>
                  <a:cxn ang="0">
                    <a:pos x="829" y="98"/>
                  </a:cxn>
                  <a:cxn ang="0">
                    <a:pos x="871" y="239"/>
                  </a:cxn>
                  <a:cxn ang="0">
                    <a:pos x="862" y="400"/>
                  </a:cxn>
                  <a:cxn ang="0">
                    <a:pos x="846" y="541"/>
                  </a:cxn>
                  <a:cxn ang="0">
                    <a:pos x="846" y="589"/>
                  </a:cxn>
                  <a:cxn ang="0">
                    <a:pos x="817" y="596"/>
                  </a:cxn>
                  <a:cxn ang="0">
                    <a:pos x="768" y="607"/>
                  </a:cxn>
                  <a:cxn ang="0">
                    <a:pos x="702" y="618"/>
                  </a:cxn>
                  <a:cxn ang="0">
                    <a:pos x="627" y="629"/>
                  </a:cxn>
                  <a:cxn ang="0">
                    <a:pos x="549" y="633"/>
                  </a:cxn>
                  <a:cxn ang="0">
                    <a:pos x="476" y="631"/>
                  </a:cxn>
                  <a:cxn ang="0">
                    <a:pos x="413" y="617"/>
                  </a:cxn>
                  <a:cxn ang="0">
                    <a:pos x="386" y="603"/>
                  </a:cxn>
                  <a:cxn ang="0">
                    <a:pos x="377" y="588"/>
                  </a:cxn>
                  <a:cxn ang="0">
                    <a:pos x="353" y="566"/>
                  </a:cxn>
                  <a:cxn ang="0">
                    <a:pos x="310" y="543"/>
                  </a:cxn>
                  <a:cxn ang="0">
                    <a:pos x="264" y="529"/>
                  </a:cxn>
                </a:cxnLst>
                <a:rect l="0" t="0" r="r" b="b"/>
                <a:pathLst>
                  <a:path w="871" h="633">
                    <a:moveTo>
                      <a:pt x="264" y="529"/>
                    </a:moveTo>
                    <a:lnTo>
                      <a:pt x="251" y="478"/>
                    </a:lnTo>
                    <a:lnTo>
                      <a:pt x="247" y="440"/>
                    </a:lnTo>
                    <a:lnTo>
                      <a:pt x="250" y="412"/>
                    </a:lnTo>
                    <a:lnTo>
                      <a:pt x="256" y="392"/>
                    </a:lnTo>
                    <a:lnTo>
                      <a:pt x="266" y="381"/>
                    </a:lnTo>
                    <a:lnTo>
                      <a:pt x="275" y="374"/>
                    </a:lnTo>
                    <a:lnTo>
                      <a:pt x="283" y="370"/>
                    </a:lnTo>
                    <a:lnTo>
                      <a:pt x="285" y="370"/>
                    </a:lnTo>
                    <a:lnTo>
                      <a:pt x="324" y="360"/>
                    </a:lnTo>
                    <a:lnTo>
                      <a:pt x="353" y="347"/>
                    </a:lnTo>
                    <a:lnTo>
                      <a:pt x="372" y="332"/>
                    </a:lnTo>
                    <a:lnTo>
                      <a:pt x="382" y="318"/>
                    </a:lnTo>
                    <a:lnTo>
                      <a:pt x="387" y="304"/>
                    </a:lnTo>
                    <a:lnTo>
                      <a:pt x="389" y="294"/>
                    </a:lnTo>
                    <a:lnTo>
                      <a:pt x="389" y="286"/>
                    </a:lnTo>
                    <a:lnTo>
                      <a:pt x="387" y="283"/>
                    </a:lnTo>
                    <a:lnTo>
                      <a:pt x="369" y="298"/>
                    </a:lnTo>
                    <a:lnTo>
                      <a:pt x="351" y="309"/>
                    </a:lnTo>
                    <a:lnTo>
                      <a:pt x="331" y="315"/>
                    </a:lnTo>
                    <a:lnTo>
                      <a:pt x="310" y="317"/>
                    </a:lnTo>
                    <a:lnTo>
                      <a:pt x="289" y="320"/>
                    </a:lnTo>
                    <a:lnTo>
                      <a:pt x="268" y="323"/>
                    </a:lnTo>
                    <a:lnTo>
                      <a:pt x="249" y="328"/>
                    </a:lnTo>
                    <a:lnTo>
                      <a:pt x="229" y="338"/>
                    </a:lnTo>
                    <a:lnTo>
                      <a:pt x="215" y="355"/>
                    </a:lnTo>
                    <a:lnTo>
                      <a:pt x="207" y="383"/>
                    </a:lnTo>
                    <a:lnTo>
                      <a:pt x="204" y="415"/>
                    </a:lnTo>
                    <a:lnTo>
                      <a:pt x="205" y="450"/>
                    </a:lnTo>
                    <a:lnTo>
                      <a:pt x="211" y="484"/>
                    </a:lnTo>
                    <a:lnTo>
                      <a:pt x="215" y="512"/>
                    </a:lnTo>
                    <a:lnTo>
                      <a:pt x="220" y="531"/>
                    </a:lnTo>
                    <a:lnTo>
                      <a:pt x="221" y="538"/>
                    </a:lnTo>
                    <a:lnTo>
                      <a:pt x="209" y="544"/>
                    </a:lnTo>
                    <a:lnTo>
                      <a:pt x="198" y="552"/>
                    </a:lnTo>
                    <a:lnTo>
                      <a:pt x="186" y="563"/>
                    </a:lnTo>
                    <a:lnTo>
                      <a:pt x="175" y="573"/>
                    </a:lnTo>
                    <a:lnTo>
                      <a:pt x="165" y="584"/>
                    </a:lnTo>
                    <a:lnTo>
                      <a:pt x="158" y="593"/>
                    </a:lnTo>
                    <a:lnTo>
                      <a:pt x="153" y="599"/>
                    </a:lnTo>
                    <a:lnTo>
                      <a:pt x="152" y="601"/>
                    </a:lnTo>
                    <a:lnTo>
                      <a:pt x="94" y="563"/>
                    </a:lnTo>
                    <a:lnTo>
                      <a:pt x="54" y="521"/>
                    </a:lnTo>
                    <a:lnTo>
                      <a:pt x="26" y="479"/>
                    </a:lnTo>
                    <a:lnTo>
                      <a:pt x="11" y="439"/>
                    </a:lnTo>
                    <a:lnTo>
                      <a:pt x="3" y="403"/>
                    </a:lnTo>
                    <a:lnTo>
                      <a:pt x="0" y="374"/>
                    </a:lnTo>
                    <a:lnTo>
                      <a:pt x="0" y="354"/>
                    </a:lnTo>
                    <a:lnTo>
                      <a:pt x="1" y="347"/>
                    </a:lnTo>
                    <a:lnTo>
                      <a:pt x="17" y="305"/>
                    </a:lnTo>
                    <a:lnTo>
                      <a:pt x="37" y="266"/>
                    </a:lnTo>
                    <a:lnTo>
                      <a:pt x="62" y="230"/>
                    </a:lnTo>
                    <a:lnTo>
                      <a:pt x="89" y="197"/>
                    </a:lnTo>
                    <a:lnTo>
                      <a:pt x="119" y="169"/>
                    </a:lnTo>
                    <a:lnTo>
                      <a:pt x="152" y="142"/>
                    </a:lnTo>
                    <a:lnTo>
                      <a:pt x="185" y="117"/>
                    </a:lnTo>
                    <a:lnTo>
                      <a:pt x="217" y="97"/>
                    </a:lnTo>
                    <a:lnTo>
                      <a:pt x="250" y="78"/>
                    </a:lnTo>
                    <a:lnTo>
                      <a:pt x="280" y="63"/>
                    </a:lnTo>
                    <a:lnTo>
                      <a:pt x="309" y="50"/>
                    </a:lnTo>
                    <a:lnTo>
                      <a:pt x="334" y="40"/>
                    </a:lnTo>
                    <a:lnTo>
                      <a:pt x="355" y="32"/>
                    </a:lnTo>
                    <a:lnTo>
                      <a:pt x="370" y="26"/>
                    </a:lnTo>
                    <a:lnTo>
                      <a:pt x="381" y="22"/>
                    </a:lnTo>
                    <a:lnTo>
                      <a:pt x="385" y="21"/>
                    </a:lnTo>
                    <a:lnTo>
                      <a:pt x="406" y="12"/>
                    </a:lnTo>
                    <a:lnTo>
                      <a:pt x="430" y="6"/>
                    </a:lnTo>
                    <a:lnTo>
                      <a:pt x="458" y="3"/>
                    </a:lnTo>
                    <a:lnTo>
                      <a:pt x="488" y="0"/>
                    </a:lnTo>
                    <a:lnTo>
                      <a:pt x="519" y="2"/>
                    </a:lnTo>
                    <a:lnTo>
                      <a:pt x="552" y="4"/>
                    </a:lnTo>
                    <a:lnTo>
                      <a:pt x="585" y="9"/>
                    </a:lnTo>
                    <a:lnTo>
                      <a:pt x="617" y="13"/>
                    </a:lnTo>
                    <a:lnTo>
                      <a:pt x="649" y="18"/>
                    </a:lnTo>
                    <a:lnTo>
                      <a:pt x="678" y="25"/>
                    </a:lnTo>
                    <a:lnTo>
                      <a:pt x="704" y="31"/>
                    </a:lnTo>
                    <a:lnTo>
                      <a:pt x="727" y="35"/>
                    </a:lnTo>
                    <a:lnTo>
                      <a:pt x="747" y="41"/>
                    </a:lnTo>
                    <a:lnTo>
                      <a:pt x="761" y="44"/>
                    </a:lnTo>
                    <a:lnTo>
                      <a:pt x="770" y="47"/>
                    </a:lnTo>
                    <a:lnTo>
                      <a:pt x="774" y="48"/>
                    </a:lnTo>
                    <a:lnTo>
                      <a:pt x="829" y="98"/>
                    </a:lnTo>
                    <a:lnTo>
                      <a:pt x="859" y="164"/>
                    </a:lnTo>
                    <a:lnTo>
                      <a:pt x="871" y="239"/>
                    </a:lnTo>
                    <a:lnTo>
                      <a:pt x="870" y="320"/>
                    </a:lnTo>
                    <a:lnTo>
                      <a:pt x="862" y="400"/>
                    </a:lnTo>
                    <a:lnTo>
                      <a:pt x="851" y="476"/>
                    </a:lnTo>
                    <a:lnTo>
                      <a:pt x="846" y="541"/>
                    </a:lnTo>
                    <a:lnTo>
                      <a:pt x="850" y="588"/>
                    </a:lnTo>
                    <a:lnTo>
                      <a:pt x="846" y="589"/>
                    </a:lnTo>
                    <a:lnTo>
                      <a:pt x="836" y="592"/>
                    </a:lnTo>
                    <a:lnTo>
                      <a:pt x="817" y="596"/>
                    </a:lnTo>
                    <a:lnTo>
                      <a:pt x="795" y="601"/>
                    </a:lnTo>
                    <a:lnTo>
                      <a:pt x="768" y="607"/>
                    </a:lnTo>
                    <a:lnTo>
                      <a:pt x="736" y="613"/>
                    </a:lnTo>
                    <a:lnTo>
                      <a:pt x="702" y="618"/>
                    </a:lnTo>
                    <a:lnTo>
                      <a:pt x="666" y="624"/>
                    </a:lnTo>
                    <a:lnTo>
                      <a:pt x="627" y="629"/>
                    </a:lnTo>
                    <a:lnTo>
                      <a:pt x="589" y="632"/>
                    </a:lnTo>
                    <a:lnTo>
                      <a:pt x="549" y="633"/>
                    </a:lnTo>
                    <a:lnTo>
                      <a:pt x="511" y="633"/>
                    </a:lnTo>
                    <a:lnTo>
                      <a:pt x="476" y="631"/>
                    </a:lnTo>
                    <a:lnTo>
                      <a:pt x="442" y="625"/>
                    </a:lnTo>
                    <a:lnTo>
                      <a:pt x="413" y="617"/>
                    </a:lnTo>
                    <a:lnTo>
                      <a:pt x="387" y="606"/>
                    </a:lnTo>
                    <a:lnTo>
                      <a:pt x="386" y="603"/>
                    </a:lnTo>
                    <a:lnTo>
                      <a:pt x="383" y="597"/>
                    </a:lnTo>
                    <a:lnTo>
                      <a:pt x="377" y="588"/>
                    </a:lnTo>
                    <a:lnTo>
                      <a:pt x="368" y="578"/>
                    </a:lnTo>
                    <a:lnTo>
                      <a:pt x="353" y="566"/>
                    </a:lnTo>
                    <a:lnTo>
                      <a:pt x="335" y="553"/>
                    </a:lnTo>
                    <a:lnTo>
                      <a:pt x="310" y="543"/>
                    </a:lnTo>
                    <a:lnTo>
                      <a:pt x="279" y="534"/>
                    </a:lnTo>
                    <a:lnTo>
                      <a:pt x="264" y="529"/>
                    </a:lnTo>
                    <a:close/>
                  </a:path>
                </a:pathLst>
              </a:custGeom>
              <a:solidFill>
                <a:srgbClr val="E5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auto">
              <a:xfrm>
                <a:off x="4867" y="1806"/>
                <a:ext cx="627" cy="461"/>
              </a:xfrm>
              <a:custGeom>
                <a:avLst/>
                <a:gdLst/>
                <a:ahLst/>
                <a:cxnLst>
                  <a:cxn ang="0">
                    <a:pos x="1251" y="509"/>
                  </a:cxn>
                  <a:cxn ang="0">
                    <a:pos x="1225" y="598"/>
                  </a:cxn>
                  <a:cxn ang="0">
                    <a:pos x="1178" y="682"/>
                  </a:cxn>
                  <a:cxn ang="0">
                    <a:pos x="1110" y="755"/>
                  </a:cxn>
                  <a:cxn ang="0">
                    <a:pos x="1025" y="817"/>
                  </a:cxn>
                  <a:cxn ang="0">
                    <a:pos x="925" y="867"/>
                  </a:cxn>
                  <a:cxn ang="0">
                    <a:pos x="813" y="902"/>
                  </a:cxn>
                  <a:cxn ang="0">
                    <a:pos x="690" y="921"/>
                  </a:cxn>
                  <a:cxn ang="0">
                    <a:pos x="562" y="921"/>
                  </a:cxn>
                  <a:cxn ang="0">
                    <a:pos x="440" y="902"/>
                  </a:cxn>
                  <a:cxn ang="0">
                    <a:pos x="328" y="867"/>
                  </a:cxn>
                  <a:cxn ang="0">
                    <a:pos x="228" y="817"/>
                  </a:cxn>
                  <a:cxn ang="0">
                    <a:pos x="143" y="755"/>
                  </a:cxn>
                  <a:cxn ang="0">
                    <a:pos x="75" y="682"/>
                  </a:cxn>
                  <a:cxn ang="0">
                    <a:pos x="28" y="598"/>
                  </a:cxn>
                  <a:cxn ang="0">
                    <a:pos x="2" y="509"/>
                  </a:cxn>
                  <a:cxn ang="0">
                    <a:pos x="2" y="414"/>
                  </a:cxn>
                  <a:cxn ang="0">
                    <a:pos x="28" y="325"/>
                  </a:cxn>
                  <a:cxn ang="0">
                    <a:pos x="75" y="241"/>
                  </a:cxn>
                  <a:cxn ang="0">
                    <a:pos x="143" y="168"/>
                  </a:cxn>
                  <a:cxn ang="0">
                    <a:pos x="228" y="106"/>
                  </a:cxn>
                  <a:cxn ang="0">
                    <a:pos x="328" y="56"/>
                  </a:cxn>
                  <a:cxn ang="0">
                    <a:pos x="440" y="21"/>
                  </a:cxn>
                  <a:cxn ang="0">
                    <a:pos x="562" y="2"/>
                  </a:cxn>
                  <a:cxn ang="0">
                    <a:pos x="690" y="2"/>
                  </a:cxn>
                  <a:cxn ang="0">
                    <a:pos x="813" y="21"/>
                  </a:cxn>
                  <a:cxn ang="0">
                    <a:pos x="925" y="56"/>
                  </a:cxn>
                  <a:cxn ang="0">
                    <a:pos x="1025" y="106"/>
                  </a:cxn>
                  <a:cxn ang="0">
                    <a:pos x="1110" y="168"/>
                  </a:cxn>
                  <a:cxn ang="0">
                    <a:pos x="1178" y="241"/>
                  </a:cxn>
                  <a:cxn ang="0">
                    <a:pos x="1225" y="325"/>
                  </a:cxn>
                  <a:cxn ang="0">
                    <a:pos x="1251" y="414"/>
                  </a:cxn>
                </a:cxnLst>
                <a:rect l="0" t="0" r="r" b="b"/>
                <a:pathLst>
                  <a:path w="1254" h="923">
                    <a:moveTo>
                      <a:pt x="1254" y="462"/>
                    </a:moveTo>
                    <a:lnTo>
                      <a:pt x="1251" y="509"/>
                    </a:lnTo>
                    <a:lnTo>
                      <a:pt x="1241" y="554"/>
                    </a:lnTo>
                    <a:lnTo>
                      <a:pt x="1225" y="598"/>
                    </a:lnTo>
                    <a:lnTo>
                      <a:pt x="1204" y="641"/>
                    </a:lnTo>
                    <a:lnTo>
                      <a:pt x="1178" y="682"/>
                    </a:lnTo>
                    <a:lnTo>
                      <a:pt x="1147" y="720"/>
                    </a:lnTo>
                    <a:lnTo>
                      <a:pt x="1110" y="755"/>
                    </a:lnTo>
                    <a:lnTo>
                      <a:pt x="1069" y="787"/>
                    </a:lnTo>
                    <a:lnTo>
                      <a:pt x="1025" y="817"/>
                    </a:lnTo>
                    <a:lnTo>
                      <a:pt x="976" y="844"/>
                    </a:lnTo>
                    <a:lnTo>
                      <a:pt x="925" y="867"/>
                    </a:lnTo>
                    <a:lnTo>
                      <a:pt x="871" y="887"/>
                    </a:lnTo>
                    <a:lnTo>
                      <a:pt x="813" y="902"/>
                    </a:lnTo>
                    <a:lnTo>
                      <a:pt x="753" y="914"/>
                    </a:lnTo>
                    <a:lnTo>
                      <a:pt x="690" y="921"/>
                    </a:lnTo>
                    <a:lnTo>
                      <a:pt x="626" y="923"/>
                    </a:lnTo>
                    <a:lnTo>
                      <a:pt x="562" y="921"/>
                    </a:lnTo>
                    <a:lnTo>
                      <a:pt x="500" y="914"/>
                    </a:lnTo>
                    <a:lnTo>
                      <a:pt x="440" y="902"/>
                    </a:lnTo>
                    <a:lnTo>
                      <a:pt x="383" y="887"/>
                    </a:lnTo>
                    <a:lnTo>
                      <a:pt x="328" y="867"/>
                    </a:lnTo>
                    <a:lnTo>
                      <a:pt x="276" y="844"/>
                    </a:lnTo>
                    <a:lnTo>
                      <a:pt x="228" y="817"/>
                    </a:lnTo>
                    <a:lnTo>
                      <a:pt x="184" y="787"/>
                    </a:lnTo>
                    <a:lnTo>
                      <a:pt x="143" y="755"/>
                    </a:lnTo>
                    <a:lnTo>
                      <a:pt x="107" y="720"/>
                    </a:lnTo>
                    <a:lnTo>
                      <a:pt x="75" y="682"/>
                    </a:lnTo>
                    <a:lnTo>
                      <a:pt x="49" y="641"/>
                    </a:lnTo>
                    <a:lnTo>
                      <a:pt x="28" y="598"/>
                    </a:lnTo>
                    <a:lnTo>
                      <a:pt x="13" y="554"/>
                    </a:lnTo>
                    <a:lnTo>
                      <a:pt x="2" y="509"/>
                    </a:lnTo>
                    <a:lnTo>
                      <a:pt x="0" y="462"/>
                    </a:lnTo>
                    <a:lnTo>
                      <a:pt x="2" y="414"/>
                    </a:lnTo>
                    <a:lnTo>
                      <a:pt x="13" y="369"/>
                    </a:lnTo>
                    <a:lnTo>
                      <a:pt x="28" y="325"/>
                    </a:lnTo>
                    <a:lnTo>
                      <a:pt x="49" y="282"/>
                    </a:lnTo>
                    <a:lnTo>
                      <a:pt x="75" y="241"/>
                    </a:lnTo>
                    <a:lnTo>
                      <a:pt x="107" y="203"/>
                    </a:lnTo>
                    <a:lnTo>
                      <a:pt x="143" y="168"/>
                    </a:lnTo>
                    <a:lnTo>
                      <a:pt x="184" y="135"/>
                    </a:lnTo>
                    <a:lnTo>
                      <a:pt x="228" y="106"/>
                    </a:lnTo>
                    <a:lnTo>
                      <a:pt x="276" y="79"/>
                    </a:lnTo>
                    <a:lnTo>
                      <a:pt x="328" y="56"/>
                    </a:lnTo>
                    <a:lnTo>
                      <a:pt x="383" y="36"/>
                    </a:lnTo>
                    <a:lnTo>
                      <a:pt x="440" y="21"/>
                    </a:lnTo>
                    <a:lnTo>
                      <a:pt x="500" y="9"/>
                    </a:lnTo>
                    <a:lnTo>
                      <a:pt x="562" y="2"/>
                    </a:lnTo>
                    <a:lnTo>
                      <a:pt x="626" y="0"/>
                    </a:lnTo>
                    <a:lnTo>
                      <a:pt x="690" y="2"/>
                    </a:lnTo>
                    <a:lnTo>
                      <a:pt x="753" y="9"/>
                    </a:lnTo>
                    <a:lnTo>
                      <a:pt x="813" y="21"/>
                    </a:lnTo>
                    <a:lnTo>
                      <a:pt x="871" y="36"/>
                    </a:lnTo>
                    <a:lnTo>
                      <a:pt x="925" y="56"/>
                    </a:lnTo>
                    <a:lnTo>
                      <a:pt x="976" y="79"/>
                    </a:lnTo>
                    <a:lnTo>
                      <a:pt x="1025" y="106"/>
                    </a:lnTo>
                    <a:lnTo>
                      <a:pt x="1069" y="135"/>
                    </a:lnTo>
                    <a:lnTo>
                      <a:pt x="1110" y="168"/>
                    </a:lnTo>
                    <a:lnTo>
                      <a:pt x="1147" y="203"/>
                    </a:lnTo>
                    <a:lnTo>
                      <a:pt x="1178" y="241"/>
                    </a:lnTo>
                    <a:lnTo>
                      <a:pt x="1204" y="282"/>
                    </a:lnTo>
                    <a:lnTo>
                      <a:pt x="1225" y="325"/>
                    </a:lnTo>
                    <a:lnTo>
                      <a:pt x="1241" y="369"/>
                    </a:lnTo>
                    <a:lnTo>
                      <a:pt x="1251" y="414"/>
                    </a:lnTo>
                    <a:lnTo>
                      <a:pt x="1254" y="4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auto">
              <a:xfrm>
                <a:off x="4898" y="1830"/>
                <a:ext cx="566" cy="413"/>
              </a:xfrm>
              <a:custGeom>
                <a:avLst/>
                <a:gdLst/>
                <a:ahLst/>
                <a:cxnLst>
                  <a:cxn ang="0">
                    <a:pos x="1130" y="454"/>
                  </a:cxn>
                  <a:cxn ang="0">
                    <a:pos x="1108" y="535"/>
                  </a:cxn>
                  <a:cxn ang="0">
                    <a:pos x="1065" y="610"/>
                  </a:cxn>
                  <a:cxn ang="0">
                    <a:pos x="1003" y="676"/>
                  </a:cxn>
                  <a:cxn ang="0">
                    <a:pos x="926" y="731"/>
                  </a:cxn>
                  <a:cxn ang="0">
                    <a:pos x="836" y="775"/>
                  </a:cxn>
                  <a:cxn ang="0">
                    <a:pos x="734" y="807"/>
                  </a:cxn>
                  <a:cxn ang="0">
                    <a:pos x="623" y="823"/>
                  </a:cxn>
                  <a:cxn ang="0">
                    <a:pos x="507" y="823"/>
                  </a:cxn>
                  <a:cxn ang="0">
                    <a:pos x="398" y="807"/>
                  </a:cxn>
                  <a:cxn ang="0">
                    <a:pos x="296" y="775"/>
                  </a:cxn>
                  <a:cxn ang="0">
                    <a:pos x="205" y="731"/>
                  </a:cxn>
                  <a:cxn ang="0">
                    <a:pos x="130" y="676"/>
                  </a:cxn>
                  <a:cxn ang="0">
                    <a:pos x="68" y="610"/>
                  </a:cxn>
                  <a:cxn ang="0">
                    <a:pos x="25" y="535"/>
                  </a:cxn>
                  <a:cxn ang="0">
                    <a:pos x="3" y="454"/>
                  </a:cxn>
                  <a:cxn ang="0">
                    <a:pos x="3" y="371"/>
                  </a:cxn>
                  <a:cxn ang="0">
                    <a:pos x="25" y="290"/>
                  </a:cxn>
                  <a:cxn ang="0">
                    <a:pos x="68" y="215"/>
                  </a:cxn>
                  <a:cxn ang="0">
                    <a:pos x="130" y="149"/>
                  </a:cxn>
                  <a:cxn ang="0">
                    <a:pos x="205" y="94"/>
                  </a:cxn>
                  <a:cxn ang="0">
                    <a:pos x="296" y="50"/>
                  </a:cxn>
                  <a:cxn ang="0">
                    <a:pos x="398" y="18"/>
                  </a:cxn>
                  <a:cxn ang="0">
                    <a:pos x="507" y="2"/>
                  </a:cxn>
                  <a:cxn ang="0">
                    <a:pos x="623" y="2"/>
                  </a:cxn>
                  <a:cxn ang="0">
                    <a:pos x="734" y="18"/>
                  </a:cxn>
                  <a:cxn ang="0">
                    <a:pos x="836" y="50"/>
                  </a:cxn>
                  <a:cxn ang="0">
                    <a:pos x="926" y="94"/>
                  </a:cxn>
                  <a:cxn ang="0">
                    <a:pos x="1003" y="149"/>
                  </a:cxn>
                  <a:cxn ang="0">
                    <a:pos x="1065" y="215"/>
                  </a:cxn>
                  <a:cxn ang="0">
                    <a:pos x="1108" y="290"/>
                  </a:cxn>
                  <a:cxn ang="0">
                    <a:pos x="1130" y="371"/>
                  </a:cxn>
                </a:cxnLst>
                <a:rect l="0" t="0" r="r" b="b"/>
                <a:pathLst>
                  <a:path w="1133" h="825">
                    <a:moveTo>
                      <a:pt x="1133" y="413"/>
                    </a:moveTo>
                    <a:lnTo>
                      <a:pt x="1130" y="454"/>
                    </a:lnTo>
                    <a:lnTo>
                      <a:pt x="1121" y="496"/>
                    </a:lnTo>
                    <a:lnTo>
                      <a:pt x="1108" y="535"/>
                    </a:lnTo>
                    <a:lnTo>
                      <a:pt x="1088" y="574"/>
                    </a:lnTo>
                    <a:lnTo>
                      <a:pt x="1065" y="610"/>
                    </a:lnTo>
                    <a:lnTo>
                      <a:pt x="1036" y="643"/>
                    </a:lnTo>
                    <a:lnTo>
                      <a:pt x="1003" y="676"/>
                    </a:lnTo>
                    <a:lnTo>
                      <a:pt x="967" y="705"/>
                    </a:lnTo>
                    <a:lnTo>
                      <a:pt x="926" y="731"/>
                    </a:lnTo>
                    <a:lnTo>
                      <a:pt x="883" y="755"/>
                    </a:lnTo>
                    <a:lnTo>
                      <a:pt x="836" y="775"/>
                    </a:lnTo>
                    <a:lnTo>
                      <a:pt x="786" y="793"/>
                    </a:lnTo>
                    <a:lnTo>
                      <a:pt x="734" y="807"/>
                    </a:lnTo>
                    <a:lnTo>
                      <a:pt x="680" y="817"/>
                    </a:lnTo>
                    <a:lnTo>
                      <a:pt x="623" y="823"/>
                    </a:lnTo>
                    <a:lnTo>
                      <a:pt x="565" y="825"/>
                    </a:lnTo>
                    <a:lnTo>
                      <a:pt x="507" y="823"/>
                    </a:lnTo>
                    <a:lnTo>
                      <a:pt x="451" y="817"/>
                    </a:lnTo>
                    <a:lnTo>
                      <a:pt x="398" y="807"/>
                    </a:lnTo>
                    <a:lnTo>
                      <a:pt x="345" y="793"/>
                    </a:lnTo>
                    <a:lnTo>
                      <a:pt x="296" y="775"/>
                    </a:lnTo>
                    <a:lnTo>
                      <a:pt x="250" y="755"/>
                    </a:lnTo>
                    <a:lnTo>
                      <a:pt x="205" y="731"/>
                    </a:lnTo>
                    <a:lnTo>
                      <a:pt x="166" y="705"/>
                    </a:lnTo>
                    <a:lnTo>
                      <a:pt x="130" y="676"/>
                    </a:lnTo>
                    <a:lnTo>
                      <a:pt x="97" y="643"/>
                    </a:lnTo>
                    <a:lnTo>
                      <a:pt x="68" y="610"/>
                    </a:lnTo>
                    <a:lnTo>
                      <a:pt x="45" y="574"/>
                    </a:lnTo>
                    <a:lnTo>
                      <a:pt x="25" y="535"/>
                    </a:lnTo>
                    <a:lnTo>
                      <a:pt x="12" y="496"/>
                    </a:lnTo>
                    <a:lnTo>
                      <a:pt x="3" y="454"/>
                    </a:lnTo>
                    <a:lnTo>
                      <a:pt x="0" y="413"/>
                    </a:lnTo>
                    <a:lnTo>
                      <a:pt x="3" y="371"/>
                    </a:lnTo>
                    <a:lnTo>
                      <a:pt x="12" y="329"/>
                    </a:lnTo>
                    <a:lnTo>
                      <a:pt x="25" y="290"/>
                    </a:lnTo>
                    <a:lnTo>
                      <a:pt x="45" y="251"/>
                    </a:lnTo>
                    <a:lnTo>
                      <a:pt x="68" y="215"/>
                    </a:lnTo>
                    <a:lnTo>
                      <a:pt x="97" y="182"/>
                    </a:lnTo>
                    <a:lnTo>
                      <a:pt x="130" y="149"/>
                    </a:lnTo>
                    <a:lnTo>
                      <a:pt x="166" y="120"/>
                    </a:lnTo>
                    <a:lnTo>
                      <a:pt x="205" y="94"/>
                    </a:lnTo>
                    <a:lnTo>
                      <a:pt x="250" y="71"/>
                    </a:lnTo>
                    <a:lnTo>
                      <a:pt x="296" y="50"/>
                    </a:lnTo>
                    <a:lnTo>
                      <a:pt x="345" y="32"/>
                    </a:lnTo>
                    <a:lnTo>
                      <a:pt x="398" y="18"/>
                    </a:lnTo>
                    <a:lnTo>
                      <a:pt x="451" y="8"/>
                    </a:lnTo>
                    <a:lnTo>
                      <a:pt x="507" y="2"/>
                    </a:lnTo>
                    <a:lnTo>
                      <a:pt x="565" y="0"/>
                    </a:lnTo>
                    <a:lnTo>
                      <a:pt x="623" y="2"/>
                    </a:lnTo>
                    <a:lnTo>
                      <a:pt x="680" y="8"/>
                    </a:lnTo>
                    <a:lnTo>
                      <a:pt x="734" y="18"/>
                    </a:lnTo>
                    <a:lnTo>
                      <a:pt x="786" y="32"/>
                    </a:lnTo>
                    <a:lnTo>
                      <a:pt x="836" y="50"/>
                    </a:lnTo>
                    <a:lnTo>
                      <a:pt x="883" y="71"/>
                    </a:lnTo>
                    <a:lnTo>
                      <a:pt x="926" y="94"/>
                    </a:lnTo>
                    <a:lnTo>
                      <a:pt x="967" y="120"/>
                    </a:lnTo>
                    <a:lnTo>
                      <a:pt x="1003" y="149"/>
                    </a:lnTo>
                    <a:lnTo>
                      <a:pt x="1036" y="182"/>
                    </a:lnTo>
                    <a:lnTo>
                      <a:pt x="1065" y="215"/>
                    </a:lnTo>
                    <a:lnTo>
                      <a:pt x="1088" y="251"/>
                    </a:lnTo>
                    <a:lnTo>
                      <a:pt x="1108" y="290"/>
                    </a:lnTo>
                    <a:lnTo>
                      <a:pt x="1121" y="329"/>
                    </a:lnTo>
                    <a:lnTo>
                      <a:pt x="1130" y="371"/>
                    </a:lnTo>
                    <a:lnTo>
                      <a:pt x="1133" y="413"/>
                    </a:lnTo>
                    <a:close/>
                  </a:path>
                </a:pathLst>
              </a:custGeom>
              <a:solidFill>
                <a:srgbClr val="FFC4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19" name="Freeform 23"/>
              <p:cNvSpPr>
                <a:spLocks/>
              </p:cNvSpPr>
              <p:nvPr/>
            </p:nvSpPr>
            <p:spPr bwMode="auto">
              <a:xfrm>
                <a:off x="5145" y="2014"/>
                <a:ext cx="32" cy="54"/>
              </a:xfrm>
              <a:custGeom>
                <a:avLst/>
                <a:gdLst/>
                <a:ahLst/>
                <a:cxnLst>
                  <a:cxn ang="0">
                    <a:pos x="64" y="55"/>
                  </a:cxn>
                  <a:cxn ang="0">
                    <a:pos x="62" y="76"/>
                  </a:cxn>
                  <a:cxn ang="0">
                    <a:pos x="55" y="93"/>
                  </a:cxn>
                  <a:cxn ang="0">
                    <a:pos x="45" y="105"/>
                  </a:cxn>
                  <a:cxn ang="0">
                    <a:pos x="32" y="109"/>
                  </a:cxn>
                  <a:cxn ang="0">
                    <a:pos x="20" y="105"/>
                  </a:cxn>
                  <a:cxn ang="0">
                    <a:pos x="10" y="93"/>
                  </a:cxn>
                  <a:cxn ang="0">
                    <a:pos x="3" y="76"/>
                  </a:cxn>
                  <a:cxn ang="0">
                    <a:pos x="0" y="55"/>
                  </a:cxn>
                  <a:cxn ang="0">
                    <a:pos x="3" y="34"/>
                  </a:cxn>
                  <a:cxn ang="0">
                    <a:pos x="10" y="17"/>
                  </a:cxn>
                  <a:cxn ang="0">
                    <a:pos x="20" y="5"/>
                  </a:cxn>
                  <a:cxn ang="0">
                    <a:pos x="32" y="0"/>
                  </a:cxn>
                  <a:cxn ang="0">
                    <a:pos x="45" y="5"/>
                  </a:cxn>
                  <a:cxn ang="0">
                    <a:pos x="55" y="17"/>
                  </a:cxn>
                  <a:cxn ang="0">
                    <a:pos x="62" y="34"/>
                  </a:cxn>
                  <a:cxn ang="0">
                    <a:pos x="64" y="55"/>
                  </a:cxn>
                </a:cxnLst>
                <a:rect l="0" t="0" r="r" b="b"/>
                <a:pathLst>
                  <a:path w="64" h="109">
                    <a:moveTo>
                      <a:pt x="64" y="55"/>
                    </a:moveTo>
                    <a:lnTo>
                      <a:pt x="62" y="76"/>
                    </a:lnTo>
                    <a:lnTo>
                      <a:pt x="55" y="93"/>
                    </a:lnTo>
                    <a:lnTo>
                      <a:pt x="45" y="105"/>
                    </a:lnTo>
                    <a:lnTo>
                      <a:pt x="32" y="109"/>
                    </a:lnTo>
                    <a:lnTo>
                      <a:pt x="20" y="105"/>
                    </a:lnTo>
                    <a:lnTo>
                      <a:pt x="10" y="93"/>
                    </a:lnTo>
                    <a:lnTo>
                      <a:pt x="3" y="76"/>
                    </a:lnTo>
                    <a:lnTo>
                      <a:pt x="0" y="55"/>
                    </a:lnTo>
                    <a:lnTo>
                      <a:pt x="3" y="34"/>
                    </a:lnTo>
                    <a:lnTo>
                      <a:pt x="10" y="17"/>
                    </a:lnTo>
                    <a:lnTo>
                      <a:pt x="20" y="5"/>
                    </a:lnTo>
                    <a:lnTo>
                      <a:pt x="32" y="0"/>
                    </a:lnTo>
                    <a:lnTo>
                      <a:pt x="45" y="5"/>
                    </a:lnTo>
                    <a:lnTo>
                      <a:pt x="55" y="17"/>
                    </a:lnTo>
                    <a:lnTo>
                      <a:pt x="62" y="34"/>
                    </a:lnTo>
                    <a:lnTo>
                      <a:pt x="64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20" name="Freeform 24"/>
              <p:cNvSpPr>
                <a:spLocks/>
              </p:cNvSpPr>
              <p:nvPr/>
            </p:nvSpPr>
            <p:spPr bwMode="auto">
              <a:xfrm>
                <a:off x="5400" y="1996"/>
                <a:ext cx="25" cy="48"/>
              </a:xfrm>
              <a:custGeom>
                <a:avLst/>
                <a:gdLst/>
                <a:ahLst/>
                <a:cxnLst>
                  <a:cxn ang="0">
                    <a:pos x="50" y="49"/>
                  </a:cxn>
                  <a:cxn ang="0">
                    <a:pos x="48" y="68"/>
                  </a:cxn>
                  <a:cxn ang="0">
                    <a:pos x="42" y="83"/>
                  </a:cxn>
                  <a:cxn ang="0">
                    <a:pos x="34" y="93"/>
                  </a:cxn>
                  <a:cxn ang="0">
                    <a:pos x="25" y="97"/>
                  </a:cxn>
                  <a:cxn ang="0">
                    <a:pos x="15" y="93"/>
                  </a:cxn>
                  <a:cxn ang="0">
                    <a:pos x="7" y="83"/>
                  </a:cxn>
                  <a:cxn ang="0">
                    <a:pos x="2" y="68"/>
                  </a:cxn>
                  <a:cxn ang="0">
                    <a:pos x="0" y="49"/>
                  </a:cxn>
                  <a:cxn ang="0">
                    <a:pos x="2" y="29"/>
                  </a:cxn>
                  <a:cxn ang="0">
                    <a:pos x="7" y="14"/>
                  </a:cxn>
                  <a:cxn ang="0">
                    <a:pos x="15" y="4"/>
                  </a:cxn>
                  <a:cxn ang="0">
                    <a:pos x="25" y="0"/>
                  </a:cxn>
                  <a:cxn ang="0">
                    <a:pos x="34" y="4"/>
                  </a:cxn>
                  <a:cxn ang="0">
                    <a:pos x="42" y="14"/>
                  </a:cxn>
                  <a:cxn ang="0">
                    <a:pos x="48" y="29"/>
                  </a:cxn>
                  <a:cxn ang="0">
                    <a:pos x="50" y="49"/>
                  </a:cxn>
                </a:cxnLst>
                <a:rect l="0" t="0" r="r" b="b"/>
                <a:pathLst>
                  <a:path w="50" h="97">
                    <a:moveTo>
                      <a:pt x="50" y="49"/>
                    </a:moveTo>
                    <a:lnTo>
                      <a:pt x="48" y="68"/>
                    </a:lnTo>
                    <a:lnTo>
                      <a:pt x="42" y="83"/>
                    </a:lnTo>
                    <a:lnTo>
                      <a:pt x="34" y="93"/>
                    </a:lnTo>
                    <a:lnTo>
                      <a:pt x="25" y="97"/>
                    </a:lnTo>
                    <a:lnTo>
                      <a:pt x="15" y="93"/>
                    </a:lnTo>
                    <a:lnTo>
                      <a:pt x="7" y="83"/>
                    </a:lnTo>
                    <a:lnTo>
                      <a:pt x="2" y="68"/>
                    </a:lnTo>
                    <a:lnTo>
                      <a:pt x="0" y="49"/>
                    </a:lnTo>
                    <a:lnTo>
                      <a:pt x="2" y="29"/>
                    </a:lnTo>
                    <a:lnTo>
                      <a:pt x="7" y="14"/>
                    </a:lnTo>
                    <a:lnTo>
                      <a:pt x="15" y="4"/>
                    </a:lnTo>
                    <a:lnTo>
                      <a:pt x="25" y="0"/>
                    </a:lnTo>
                    <a:lnTo>
                      <a:pt x="34" y="4"/>
                    </a:lnTo>
                    <a:lnTo>
                      <a:pt x="42" y="14"/>
                    </a:lnTo>
                    <a:lnTo>
                      <a:pt x="48" y="29"/>
                    </a:ln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21" name="Freeform 25"/>
              <p:cNvSpPr>
                <a:spLocks/>
              </p:cNvSpPr>
              <p:nvPr/>
            </p:nvSpPr>
            <p:spPr bwMode="auto">
              <a:xfrm>
                <a:off x="4956" y="2526"/>
                <a:ext cx="79" cy="64"/>
              </a:xfrm>
              <a:custGeom>
                <a:avLst/>
                <a:gdLst/>
                <a:ahLst/>
                <a:cxnLst>
                  <a:cxn ang="0">
                    <a:pos x="68" y="1"/>
                  </a:cxn>
                  <a:cxn ang="0">
                    <a:pos x="66" y="2"/>
                  </a:cxn>
                  <a:cxn ang="0">
                    <a:pos x="59" y="5"/>
                  </a:cxn>
                  <a:cxn ang="0">
                    <a:pos x="49" y="10"/>
                  </a:cxn>
                  <a:cxn ang="0">
                    <a:pos x="37" y="17"/>
                  </a:cxn>
                  <a:cxn ang="0">
                    <a:pos x="25" y="27"/>
                  </a:cxn>
                  <a:cxn ang="0">
                    <a:pos x="15" y="38"/>
                  </a:cxn>
                  <a:cxn ang="0">
                    <a:pos x="5" y="53"/>
                  </a:cxn>
                  <a:cxn ang="0">
                    <a:pos x="0" y="70"/>
                  </a:cxn>
                  <a:cxn ang="0">
                    <a:pos x="1" y="73"/>
                  </a:cxn>
                  <a:cxn ang="0">
                    <a:pos x="4" y="81"/>
                  </a:cxn>
                  <a:cxn ang="0">
                    <a:pos x="9" y="92"/>
                  </a:cxn>
                  <a:cxn ang="0">
                    <a:pos x="17" y="104"/>
                  </a:cxn>
                  <a:cxn ang="0">
                    <a:pos x="29" y="116"/>
                  </a:cxn>
                  <a:cxn ang="0">
                    <a:pos x="43" y="124"/>
                  </a:cxn>
                  <a:cxn ang="0">
                    <a:pos x="63" y="129"/>
                  </a:cxn>
                  <a:cxn ang="0">
                    <a:pos x="86" y="125"/>
                  </a:cxn>
                  <a:cxn ang="0">
                    <a:pos x="101" y="121"/>
                  </a:cxn>
                  <a:cxn ang="0">
                    <a:pos x="109" y="116"/>
                  </a:cxn>
                  <a:cxn ang="0">
                    <a:pos x="114" y="110"/>
                  </a:cxn>
                  <a:cxn ang="0">
                    <a:pos x="114" y="106"/>
                  </a:cxn>
                  <a:cxn ang="0">
                    <a:pos x="113" y="99"/>
                  </a:cxn>
                  <a:cxn ang="0">
                    <a:pos x="110" y="92"/>
                  </a:cxn>
                  <a:cxn ang="0">
                    <a:pos x="107" y="85"/>
                  </a:cxn>
                  <a:cxn ang="0">
                    <a:pos x="105" y="75"/>
                  </a:cxn>
                  <a:cxn ang="0">
                    <a:pos x="105" y="59"/>
                  </a:cxn>
                  <a:cxn ang="0">
                    <a:pos x="110" y="48"/>
                  </a:cxn>
                  <a:cxn ang="0">
                    <a:pos x="118" y="43"/>
                  </a:cxn>
                  <a:cxn ang="0">
                    <a:pos x="127" y="42"/>
                  </a:cxn>
                  <a:cxn ang="0">
                    <a:pos x="134" y="43"/>
                  </a:cxn>
                  <a:cxn ang="0">
                    <a:pos x="141" y="44"/>
                  </a:cxn>
                  <a:cxn ang="0">
                    <a:pos x="149" y="43"/>
                  </a:cxn>
                  <a:cxn ang="0">
                    <a:pos x="154" y="42"/>
                  </a:cxn>
                  <a:cxn ang="0">
                    <a:pos x="158" y="39"/>
                  </a:cxn>
                  <a:cxn ang="0">
                    <a:pos x="160" y="36"/>
                  </a:cxn>
                  <a:cxn ang="0">
                    <a:pos x="156" y="30"/>
                  </a:cxn>
                  <a:cxn ang="0">
                    <a:pos x="147" y="24"/>
                  </a:cxn>
                  <a:cxn ang="0">
                    <a:pos x="135" y="19"/>
                  </a:cxn>
                  <a:cxn ang="0">
                    <a:pos x="123" y="14"/>
                  </a:cxn>
                  <a:cxn ang="0">
                    <a:pos x="111" y="9"/>
                  </a:cxn>
                  <a:cxn ang="0">
                    <a:pos x="101" y="5"/>
                  </a:cxn>
                  <a:cxn ang="0">
                    <a:pos x="90" y="2"/>
                  </a:cxn>
                  <a:cxn ang="0">
                    <a:pos x="81" y="0"/>
                  </a:cxn>
                  <a:cxn ang="0">
                    <a:pos x="73" y="0"/>
                  </a:cxn>
                  <a:cxn ang="0">
                    <a:pos x="68" y="1"/>
                  </a:cxn>
                </a:cxnLst>
                <a:rect l="0" t="0" r="r" b="b"/>
                <a:pathLst>
                  <a:path w="160" h="129">
                    <a:moveTo>
                      <a:pt x="68" y="1"/>
                    </a:moveTo>
                    <a:lnTo>
                      <a:pt x="66" y="2"/>
                    </a:lnTo>
                    <a:lnTo>
                      <a:pt x="59" y="5"/>
                    </a:lnTo>
                    <a:lnTo>
                      <a:pt x="49" y="10"/>
                    </a:lnTo>
                    <a:lnTo>
                      <a:pt x="37" y="17"/>
                    </a:lnTo>
                    <a:lnTo>
                      <a:pt x="25" y="27"/>
                    </a:lnTo>
                    <a:lnTo>
                      <a:pt x="15" y="38"/>
                    </a:lnTo>
                    <a:lnTo>
                      <a:pt x="5" y="53"/>
                    </a:lnTo>
                    <a:lnTo>
                      <a:pt x="0" y="70"/>
                    </a:lnTo>
                    <a:lnTo>
                      <a:pt x="1" y="73"/>
                    </a:lnTo>
                    <a:lnTo>
                      <a:pt x="4" y="81"/>
                    </a:lnTo>
                    <a:lnTo>
                      <a:pt x="9" y="92"/>
                    </a:lnTo>
                    <a:lnTo>
                      <a:pt x="17" y="104"/>
                    </a:lnTo>
                    <a:lnTo>
                      <a:pt x="29" y="116"/>
                    </a:lnTo>
                    <a:lnTo>
                      <a:pt x="43" y="124"/>
                    </a:lnTo>
                    <a:lnTo>
                      <a:pt x="63" y="129"/>
                    </a:lnTo>
                    <a:lnTo>
                      <a:pt x="86" y="125"/>
                    </a:lnTo>
                    <a:lnTo>
                      <a:pt x="101" y="121"/>
                    </a:lnTo>
                    <a:lnTo>
                      <a:pt x="109" y="116"/>
                    </a:lnTo>
                    <a:lnTo>
                      <a:pt x="114" y="110"/>
                    </a:lnTo>
                    <a:lnTo>
                      <a:pt x="114" y="106"/>
                    </a:lnTo>
                    <a:lnTo>
                      <a:pt x="113" y="99"/>
                    </a:lnTo>
                    <a:lnTo>
                      <a:pt x="110" y="92"/>
                    </a:lnTo>
                    <a:lnTo>
                      <a:pt x="107" y="85"/>
                    </a:lnTo>
                    <a:lnTo>
                      <a:pt x="105" y="75"/>
                    </a:lnTo>
                    <a:lnTo>
                      <a:pt x="105" y="59"/>
                    </a:lnTo>
                    <a:lnTo>
                      <a:pt x="110" y="48"/>
                    </a:lnTo>
                    <a:lnTo>
                      <a:pt x="118" y="43"/>
                    </a:lnTo>
                    <a:lnTo>
                      <a:pt x="127" y="42"/>
                    </a:lnTo>
                    <a:lnTo>
                      <a:pt x="134" y="43"/>
                    </a:lnTo>
                    <a:lnTo>
                      <a:pt x="141" y="44"/>
                    </a:lnTo>
                    <a:lnTo>
                      <a:pt x="149" y="43"/>
                    </a:lnTo>
                    <a:lnTo>
                      <a:pt x="154" y="42"/>
                    </a:lnTo>
                    <a:lnTo>
                      <a:pt x="158" y="39"/>
                    </a:lnTo>
                    <a:lnTo>
                      <a:pt x="160" y="36"/>
                    </a:lnTo>
                    <a:lnTo>
                      <a:pt x="156" y="30"/>
                    </a:lnTo>
                    <a:lnTo>
                      <a:pt x="147" y="24"/>
                    </a:lnTo>
                    <a:lnTo>
                      <a:pt x="135" y="19"/>
                    </a:lnTo>
                    <a:lnTo>
                      <a:pt x="123" y="14"/>
                    </a:lnTo>
                    <a:lnTo>
                      <a:pt x="111" y="9"/>
                    </a:lnTo>
                    <a:lnTo>
                      <a:pt x="101" y="5"/>
                    </a:lnTo>
                    <a:lnTo>
                      <a:pt x="90" y="2"/>
                    </a:lnTo>
                    <a:lnTo>
                      <a:pt x="81" y="0"/>
                    </a:lnTo>
                    <a:lnTo>
                      <a:pt x="73" y="0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FFC4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auto">
              <a:xfrm>
                <a:off x="5247" y="2772"/>
                <a:ext cx="116" cy="53"/>
              </a:xfrm>
              <a:custGeom>
                <a:avLst/>
                <a:gdLst/>
                <a:ahLst/>
                <a:cxnLst>
                  <a:cxn ang="0">
                    <a:pos x="33" y="5"/>
                  </a:cxn>
                  <a:cxn ang="0">
                    <a:pos x="29" y="9"/>
                  </a:cxn>
                  <a:cxn ang="0">
                    <a:pos x="20" y="20"/>
                  </a:cxn>
                  <a:cxn ang="0">
                    <a:pos x="9" y="35"/>
                  </a:cxn>
                  <a:cxn ang="0">
                    <a:pos x="1" y="52"/>
                  </a:cxn>
                  <a:cxn ang="0">
                    <a:pos x="0" y="71"/>
                  </a:cxn>
                  <a:cxn ang="0">
                    <a:pos x="9" y="87"/>
                  </a:cxn>
                  <a:cxn ang="0">
                    <a:pos x="31" y="98"/>
                  </a:cxn>
                  <a:cxn ang="0">
                    <a:pos x="72" y="104"/>
                  </a:cxn>
                  <a:cxn ang="0">
                    <a:pos x="97" y="105"/>
                  </a:cxn>
                  <a:cxn ang="0">
                    <a:pos x="120" y="105"/>
                  </a:cxn>
                  <a:cxn ang="0">
                    <a:pos x="144" y="104"/>
                  </a:cxn>
                  <a:cxn ang="0">
                    <a:pos x="164" y="103"/>
                  </a:cxn>
                  <a:cxn ang="0">
                    <a:pos x="183" y="101"/>
                  </a:cxn>
                  <a:cxn ang="0">
                    <a:pos x="199" y="98"/>
                  </a:cxn>
                  <a:cxn ang="0">
                    <a:pos x="212" y="95"/>
                  </a:cxn>
                  <a:cxn ang="0">
                    <a:pos x="222" y="89"/>
                  </a:cxn>
                  <a:cxn ang="0">
                    <a:pos x="230" y="83"/>
                  </a:cxn>
                  <a:cxn ang="0">
                    <a:pos x="233" y="76"/>
                  </a:cxn>
                  <a:cxn ang="0">
                    <a:pos x="233" y="67"/>
                  </a:cxn>
                  <a:cxn ang="0">
                    <a:pos x="228" y="57"/>
                  </a:cxn>
                  <a:cxn ang="0">
                    <a:pos x="217" y="45"/>
                  </a:cxn>
                  <a:cxn ang="0">
                    <a:pos x="203" y="32"/>
                  </a:cxn>
                  <a:cxn ang="0">
                    <a:pos x="183" y="17"/>
                  </a:cxn>
                  <a:cxn ang="0">
                    <a:pos x="157" y="0"/>
                  </a:cxn>
                  <a:cxn ang="0">
                    <a:pos x="154" y="1"/>
                  </a:cxn>
                  <a:cxn ang="0">
                    <a:pos x="145" y="5"/>
                  </a:cxn>
                  <a:cxn ang="0">
                    <a:pos x="132" y="9"/>
                  </a:cxn>
                  <a:cxn ang="0">
                    <a:pos x="116" y="14"/>
                  </a:cxn>
                  <a:cxn ang="0">
                    <a:pos x="97" y="16"/>
                  </a:cxn>
                  <a:cxn ang="0">
                    <a:pos x="76" y="16"/>
                  </a:cxn>
                  <a:cxn ang="0">
                    <a:pos x="54" y="13"/>
                  </a:cxn>
                  <a:cxn ang="0">
                    <a:pos x="33" y="5"/>
                  </a:cxn>
                </a:cxnLst>
                <a:rect l="0" t="0" r="r" b="b"/>
                <a:pathLst>
                  <a:path w="233" h="105">
                    <a:moveTo>
                      <a:pt x="33" y="5"/>
                    </a:moveTo>
                    <a:lnTo>
                      <a:pt x="29" y="9"/>
                    </a:lnTo>
                    <a:lnTo>
                      <a:pt x="20" y="20"/>
                    </a:lnTo>
                    <a:lnTo>
                      <a:pt x="9" y="35"/>
                    </a:lnTo>
                    <a:lnTo>
                      <a:pt x="1" y="52"/>
                    </a:lnTo>
                    <a:lnTo>
                      <a:pt x="0" y="71"/>
                    </a:lnTo>
                    <a:lnTo>
                      <a:pt x="9" y="87"/>
                    </a:lnTo>
                    <a:lnTo>
                      <a:pt x="31" y="98"/>
                    </a:lnTo>
                    <a:lnTo>
                      <a:pt x="72" y="104"/>
                    </a:lnTo>
                    <a:lnTo>
                      <a:pt x="97" y="105"/>
                    </a:lnTo>
                    <a:lnTo>
                      <a:pt x="120" y="105"/>
                    </a:lnTo>
                    <a:lnTo>
                      <a:pt x="144" y="104"/>
                    </a:lnTo>
                    <a:lnTo>
                      <a:pt x="164" y="103"/>
                    </a:lnTo>
                    <a:lnTo>
                      <a:pt x="183" y="101"/>
                    </a:lnTo>
                    <a:lnTo>
                      <a:pt x="199" y="98"/>
                    </a:lnTo>
                    <a:lnTo>
                      <a:pt x="212" y="95"/>
                    </a:lnTo>
                    <a:lnTo>
                      <a:pt x="222" y="89"/>
                    </a:lnTo>
                    <a:lnTo>
                      <a:pt x="230" y="83"/>
                    </a:lnTo>
                    <a:lnTo>
                      <a:pt x="233" y="76"/>
                    </a:lnTo>
                    <a:lnTo>
                      <a:pt x="233" y="67"/>
                    </a:lnTo>
                    <a:lnTo>
                      <a:pt x="228" y="57"/>
                    </a:lnTo>
                    <a:lnTo>
                      <a:pt x="217" y="45"/>
                    </a:lnTo>
                    <a:lnTo>
                      <a:pt x="203" y="32"/>
                    </a:lnTo>
                    <a:lnTo>
                      <a:pt x="183" y="17"/>
                    </a:lnTo>
                    <a:lnTo>
                      <a:pt x="157" y="0"/>
                    </a:lnTo>
                    <a:lnTo>
                      <a:pt x="154" y="1"/>
                    </a:lnTo>
                    <a:lnTo>
                      <a:pt x="145" y="5"/>
                    </a:lnTo>
                    <a:lnTo>
                      <a:pt x="132" y="9"/>
                    </a:lnTo>
                    <a:lnTo>
                      <a:pt x="116" y="14"/>
                    </a:lnTo>
                    <a:lnTo>
                      <a:pt x="97" y="16"/>
                    </a:lnTo>
                    <a:lnTo>
                      <a:pt x="76" y="16"/>
                    </a:lnTo>
                    <a:lnTo>
                      <a:pt x="54" y="13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auto">
              <a:xfrm>
                <a:off x="5228" y="2760"/>
                <a:ext cx="126" cy="27"/>
              </a:xfrm>
              <a:custGeom>
                <a:avLst/>
                <a:gdLst/>
                <a:ahLst/>
                <a:cxnLst>
                  <a:cxn ang="0">
                    <a:pos x="252" y="12"/>
                  </a:cxn>
                  <a:cxn ang="0">
                    <a:pos x="249" y="17"/>
                  </a:cxn>
                  <a:cxn ang="0">
                    <a:pos x="242" y="22"/>
                  </a:cxn>
                  <a:cxn ang="0">
                    <a:pos x="232" y="27"/>
                  </a:cxn>
                  <a:cxn ang="0">
                    <a:pos x="218" y="33"/>
                  </a:cxn>
                  <a:cxn ang="0">
                    <a:pos x="199" y="37"/>
                  </a:cxn>
                  <a:cxn ang="0">
                    <a:pos x="178" y="42"/>
                  </a:cxn>
                  <a:cxn ang="0">
                    <a:pos x="155" y="47"/>
                  </a:cxn>
                  <a:cxn ang="0">
                    <a:pos x="129" y="50"/>
                  </a:cxn>
                  <a:cxn ang="0">
                    <a:pos x="104" y="53"/>
                  </a:cxn>
                  <a:cxn ang="0">
                    <a:pos x="79" y="55"/>
                  </a:cxn>
                  <a:cxn ang="0">
                    <a:pos x="58" y="55"/>
                  </a:cxn>
                  <a:cxn ang="0">
                    <a:pos x="40" y="55"/>
                  </a:cxn>
                  <a:cxn ang="0">
                    <a:pos x="23" y="54"/>
                  </a:cxn>
                  <a:cxn ang="0">
                    <a:pos x="11" y="51"/>
                  </a:cxn>
                  <a:cxn ang="0">
                    <a:pos x="3" y="48"/>
                  </a:cxn>
                  <a:cxn ang="0">
                    <a:pos x="0" y="43"/>
                  </a:cxn>
                  <a:cxn ang="0">
                    <a:pos x="2" y="39"/>
                  </a:cxn>
                  <a:cxn ang="0">
                    <a:pos x="8" y="33"/>
                  </a:cxn>
                  <a:cxn ang="0">
                    <a:pos x="20" y="28"/>
                  </a:cxn>
                  <a:cxn ang="0">
                    <a:pos x="34" y="22"/>
                  </a:cxn>
                  <a:cxn ang="0">
                    <a:pos x="53" y="18"/>
                  </a:cxn>
                  <a:cxn ang="0">
                    <a:pos x="74" y="13"/>
                  </a:cxn>
                  <a:cxn ang="0">
                    <a:pos x="97" y="8"/>
                  </a:cxn>
                  <a:cxn ang="0">
                    <a:pos x="122" y="5"/>
                  </a:cxn>
                  <a:cxn ang="0">
                    <a:pos x="147" y="3"/>
                  </a:cxn>
                  <a:cxn ang="0">
                    <a:pos x="172" y="2"/>
                  </a:cxn>
                  <a:cxn ang="0">
                    <a:pos x="193" y="0"/>
                  </a:cxn>
                  <a:cxn ang="0">
                    <a:pos x="212" y="2"/>
                  </a:cxn>
                  <a:cxn ang="0">
                    <a:pos x="228" y="3"/>
                  </a:cxn>
                  <a:cxn ang="0">
                    <a:pos x="240" y="5"/>
                  </a:cxn>
                  <a:cxn ang="0">
                    <a:pos x="248" y="8"/>
                  </a:cxn>
                  <a:cxn ang="0">
                    <a:pos x="252" y="12"/>
                  </a:cxn>
                </a:cxnLst>
                <a:rect l="0" t="0" r="r" b="b"/>
                <a:pathLst>
                  <a:path w="252" h="55">
                    <a:moveTo>
                      <a:pt x="252" y="12"/>
                    </a:moveTo>
                    <a:lnTo>
                      <a:pt x="249" y="17"/>
                    </a:lnTo>
                    <a:lnTo>
                      <a:pt x="242" y="22"/>
                    </a:lnTo>
                    <a:lnTo>
                      <a:pt x="232" y="27"/>
                    </a:lnTo>
                    <a:lnTo>
                      <a:pt x="218" y="33"/>
                    </a:lnTo>
                    <a:lnTo>
                      <a:pt x="199" y="37"/>
                    </a:lnTo>
                    <a:lnTo>
                      <a:pt x="178" y="42"/>
                    </a:lnTo>
                    <a:lnTo>
                      <a:pt x="155" y="47"/>
                    </a:lnTo>
                    <a:lnTo>
                      <a:pt x="129" y="50"/>
                    </a:lnTo>
                    <a:lnTo>
                      <a:pt x="104" y="53"/>
                    </a:lnTo>
                    <a:lnTo>
                      <a:pt x="79" y="55"/>
                    </a:lnTo>
                    <a:lnTo>
                      <a:pt x="58" y="55"/>
                    </a:lnTo>
                    <a:lnTo>
                      <a:pt x="40" y="55"/>
                    </a:lnTo>
                    <a:lnTo>
                      <a:pt x="23" y="54"/>
                    </a:lnTo>
                    <a:lnTo>
                      <a:pt x="11" y="51"/>
                    </a:lnTo>
                    <a:lnTo>
                      <a:pt x="3" y="48"/>
                    </a:lnTo>
                    <a:lnTo>
                      <a:pt x="0" y="43"/>
                    </a:lnTo>
                    <a:lnTo>
                      <a:pt x="2" y="39"/>
                    </a:lnTo>
                    <a:lnTo>
                      <a:pt x="8" y="33"/>
                    </a:lnTo>
                    <a:lnTo>
                      <a:pt x="20" y="28"/>
                    </a:lnTo>
                    <a:lnTo>
                      <a:pt x="34" y="22"/>
                    </a:lnTo>
                    <a:lnTo>
                      <a:pt x="53" y="18"/>
                    </a:lnTo>
                    <a:lnTo>
                      <a:pt x="74" y="13"/>
                    </a:lnTo>
                    <a:lnTo>
                      <a:pt x="97" y="8"/>
                    </a:lnTo>
                    <a:lnTo>
                      <a:pt x="122" y="5"/>
                    </a:lnTo>
                    <a:lnTo>
                      <a:pt x="147" y="3"/>
                    </a:lnTo>
                    <a:lnTo>
                      <a:pt x="172" y="2"/>
                    </a:lnTo>
                    <a:lnTo>
                      <a:pt x="193" y="0"/>
                    </a:lnTo>
                    <a:lnTo>
                      <a:pt x="212" y="2"/>
                    </a:lnTo>
                    <a:lnTo>
                      <a:pt x="228" y="3"/>
                    </a:lnTo>
                    <a:lnTo>
                      <a:pt x="240" y="5"/>
                    </a:lnTo>
                    <a:lnTo>
                      <a:pt x="248" y="8"/>
                    </a:lnTo>
                    <a:lnTo>
                      <a:pt x="25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auto">
              <a:xfrm>
                <a:off x="4905" y="2766"/>
                <a:ext cx="123" cy="35"/>
              </a:xfrm>
              <a:custGeom>
                <a:avLst/>
                <a:gdLst/>
                <a:ahLst/>
                <a:cxnLst>
                  <a:cxn ang="0">
                    <a:pos x="246" y="64"/>
                  </a:cxn>
                  <a:cxn ang="0">
                    <a:pos x="242" y="67"/>
                  </a:cxn>
                  <a:cxn ang="0">
                    <a:pos x="235" y="70"/>
                  </a:cxn>
                  <a:cxn ang="0">
                    <a:pos x="221" y="71"/>
                  </a:cxn>
                  <a:cxn ang="0">
                    <a:pos x="206" y="71"/>
                  </a:cxn>
                  <a:cxn ang="0">
                    <a:pos x="186" y="70"/>
                  </a:cxn>
                  <a:cxn ang="0">
                    <a:pos x="165" y="66"/>
                  </a:cxn>
                  <a:cxn ang="0">
                    <a:pos x="142" y="63"/>
                  </a:cxn>
                  <a:cxn ang="0">
                    <a:pos x="117" y="57"/>
                  </a:cxn>
                  <a:cxn ang="0">
                    <a:pos x="92" y="51"/>
                  </a:cxn>
                  <a:cxn ang="0">
                    <a:pos x="70" y="44"/>
                  </a:cxn>
                  <a:cxn ang="0">
                    <a:pos x="49" y="38"/>
                  </a:cxn>
                  <a:cxn ang="0">
                    <a:pos x="32" y="31"/>
                  </a:cxn>
                  <a:cxn ang="0">
                    <a:pos x="17" y="24"/>
                  </a:cxn>
                  <a:cxn ang="0">
                    <a:pos x="7" y="19"/>
                  </a:cxn>
                  <a:cxn ang="0">
                    <a:pos x="2" y="12"/>
                  </a:cxn>
                  <a:cxn ang="0">
                    <a:pos x="0" y="7"/>
                  </a:cxn>
                  <a:cxn ang="0">
                    <a:pos x="4" y="4"/>
                  </a:cxn>
                  <a:cxn ang="0">
                    <a:pos x="12" y="1"/>
                  </a:cxn>
                  <a:cxn ang="0">
                    <a:pos x="25" y="0"/>
                  </a:cxn>
                  <a:cxn ang="0">
                    <a:pos x="41" y="0"/>
                  </a:cxn>
                  <a:cxn ang="0">
                    <a:pos x="61" y="1"/>
                  </a:cxn>
                  <a:cxn ang="0">
                    <a:pos x="82" y="5"/>
                  </a:cxn>
                  <a:cxn ang="0">
                    <a:pos x="105" y="8"/>
                  </a:cxn>
                  <a:cxn ang="0">
                    <a:pos x="130" y="14"/>
                  </a:cxn>
                  <a:cxn ang="0">
                    <a:pos x="155" y="20"/>
                  </a:cxn>
                  <a:cxn ang="0">
                    <a:pos x="177" y="27"/>
                  </a:cxn>
                  <a:cxn ang="0">
                    <a:pos x="198" y="33"/>
                  </a:cxn>
                  <a:cxn ang="0">
                    <a:pos x="215" y="40"/>
                  </a:cxn>
                  <a:cxn ang="0">
                    <a:pos x="229" y="47"/>
                  </a:cxn>
                  <a:cxn ang="0">
                    <a:pos x="240" y="52"/>
                  </a:cxn>
                  <a:cxn ang="0">
                    <a:pos x="245" y="59"/>
                  </a:cxn>
                  <a:cxn ang="0">
                    <a:pos x="246" y="64"/>
                  </a:cxn>
                </a:cxnLst>
                <a:rect l="0" t="0" r="r" b="b"/>
                <a:pathLst>
                  <a:path w="246" h="71">
                    <a:moveTo>
                      <a:pt x="246" y="64"/>
                    </a:moveTo>
                    <a:lnTo>
                      <a:pt x="242" y="67"/>
                    </a:lnTo>
                    <a:lnTo>
                      <a:pt x="235" y="70"/>
                    </a:lnTo>
                    <a:lnTo>
                      <a:pt x="221" y="71"/>
                    </a:lnTo>
                    <a:lnTo>
                      <a:pt x="206" y="71"/>
                    </a:lnTo>
                    <a:lnTo>
                      <a:pt x="186" y="70"/>
                    </a:lnTo>
                    <a:lnTo>
                      <a:pt x="165" y="66"/>
                    </a:lnTo>
                    <a:lnTo>
                      <a:pt x="142" y="63"/>
                    </a:lnTo>
                    <a:lnTo>
                      <a:pt x="117" y="57"/>
                    </a:lnTo>
                    <a:lnTo>
                      <a:pt x="92" y="51"/>
                    </a:lnTo>
                    <a:lnTo>
                      <a:pt x="70" y="44"/>
                    </a:lnTo>
                    <a:lnTo>
                      <a:pt x="49" y="38"/>
                    </a:lnTo>
                    <a:lnTo>
                      <a:pt x="32" y="31"/>
                    </a:lnTo>
                    <a:lnTo>
                      <a:pt x="17" y="24"/>
                    </a:lnTo>
                    <a:lnTo>
                      <a:pt x="7" y="19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4" y="4"/>
                    </a:lnTo>
                    <a:lnTo>
                      <a:pt x="12" y="1"/>
                    </a:lnTo>
                    <a:lnTo>
                      <a:pt x="25" y="0"/>
                    </a:lnTo>
                    <a:lnTo>
                      <a:pt x="41" y="0"/>
                    </a:lnTo>
                    <a:lnTo>
                      <a:pt x="61" y="1"/>
                    </a:lnTo>
                    <a:lnTo>
                      <a:pt x="82" y="5"/>
                    </a:lnTo>
                    <a:lnTo>
                      <a:pt x="105" y="8"/>
                    </a:lnTo>
                    <a:lnTo>
                      <a:pt x="130" y="14"/>
                    </a:lnTo>
                    <a:lnTo>
                      <a:pt x="155" y="20"/>
                    </a:lnTo>
                    <a:lnTo>
                      <a:pt x="177" y="27"/>
                    </a:lnTo>
                    <a:lnTo>
                      <a:pt x="198" y="33"/>
                    </a:lnTo>
                    <a:lnTo>
                      <a:pt x="215" y="40"/>
                    </a:lnTo>
                    <a:lnTo>
                      <a:pt x="229" y="47"/>
                    </a:lnTo>
                    <a:lnTo>
                      <a:pt x="240" y="52"/>
                    </a:lnTo>
                    <a:lnTo>
                      <a:pt x="245" y="59"/>
                    </a:lnTo>
                    <a:lnTo>
                      <a:pt x="246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auto">
              <a:xfrm>
                <a:off x="5309" y="2252"/>
                <a:ext cx="112" cy="104"/>
              </a:xfrm>
              <a:custGeom>
                <a:avLst/>
                <a:gdLst/>
                <a:ahLst/>
                <a:cxnLst>
                  <a:cxn ang="0">
                    <a:pos x="24" y="160"/>
                  </a:cxn>
                  <a:cxn ang="0">
                    <a:pos x="21" y="156"/>
                  </a:cxn>
                  <a:cxn ang="0">
                    <a:pos x="16" y="148"/>
                  </a:cxn>
                  <a:cxn ang="0">
                    <a:pos x="8" y="136"/>
                  </a:cxn>
                  <a:cxn ang="0">
                    <a:pos x="3" y="119"/>
                  </a:cxn>
                  <a:cxn ang="0">
                    <a:pos x="0" y="101"/>
                  </a:cxn>
                  <a:cxn ang="0">
                    <a:pos x="4" y="79"/>
                  </a:cxn>
                  <a:cxn ang="0">
                    <a:pos x="16" y="57"/>
                  </a:cxn>
                  <a:cxn ang="0">
                    <a:pos x="38" y="35"/>
                  </a:cxn>
                  <a:cxn ang="0">
                    <a:pos x="40" y="34"/>
                  </a:cxn>
                  <a:cxn ang="0">
                    <a:pos x="45" y="31"/>
                  </a:cxn>
                  <a:cxn ang="0">
                    <a:pos x="51" y="28"/>
                  </a:cxn>
                  <a:cxn ang="0">
                    <a:pos x="60" y="24"/>
                  </a:cxn>
                  <a:cxn ang="0">
                    <a:pos x="70" y="22"/>
                  </a:cxn>
                  <a:cxn ang="0">
                    <a:pos x="80" y="21"/>
                  </a:cxn>
                  <a:cxn ang="0">
                    <a:pos x="91" y="22"/>
                  </a:cxn>
                  <a:cxn ang="0">
                    <a:pos x="100" y="25"/>
                  </a:cxn>
                  <a:cxn ang="0">
                    <a:pos x="101" y="23"/>
                  </a:cxn>
                  <a:cxn ang="0">
                    <a:pos x="106" y="17"/>
                  </a:cxn>
                  <a:cxn ang="0">
                    <a:pos x="115" y="10"/>
                  </a:cxn>
                  <a:cxn ang="0">
                    <a:pos x="126" y="5"/>
                  </a:cxn>
                  <a:cxn ang="0">
                    <a:pos x="139" y="0"/>
                  </a:cxn>
                  <a:cxn ang="0">
                    <a:pos x="155" y="0"/>
                  </a:cxn>
                  <a:cxn ang="0">
                    <a:pos x="170" y="5"/>
                  </a:cxn>
                  <a:cxn ang="0">
                    <a:pos x="189" y="19"/>
                  </a:cxn>
                  <a:cxn ang="0">
                    <a:pos x="204" y="38"/>
                  </a:cxn>
                  <a:cxn ang="0">
                    <a:pos x="217" y="61"/>
                  </a:cxn>
                  <a:cxn ang="0">
                    <a:pos x="224" y="87"/>
                  </a:cxn>
                  <a:cxn ang="0">
                    <a:pos x="225" y="112"/>
                  </a:cxn>
                  <a:cxn ang="0">
                    <a:pos x="219" y="138"/>
                  </a:cxn>
                  <a:cxn ang="0">
                    <a:pos x="206" y="161"/>
                  </a:cxn>
                  <a:cxn ang="0">
                    <a:pos x="185" y="181"/>
                  </a:cxn>
                  <a:cxn ang="0">
                    <a:pos x="153" y="197"/>
                  </a:cxn>
                  <a:cxn ang="0">
                    <a:pos x="121" y="206"/>
                  </a:cxn>
                  <a:cxn ang="0">
                    <a:pos x="92" y="206"/>
                  </a:cxn>
                  <a:cxn ang="0">
                    <a:pos x="70" y="201"/>
                  </a:cxn>
                  <a:cxn ang="0">
                    <a:pos x="53" y="192"/>
                  </a:cxn>
                  <a:cxn ang="0">
                    <a:pos x="40" y="181"/>
                  </a:cxn>
                  <a:cxn ang="0">
                    <a:pos x="30" y="170"/>
                  </a:cxn>
                  <a:cxn ang="0">
                    <a:pos x="25" y="163"/>
                  </a:cxn>
                  <a:cxn ang="0">
                    <a:pos x="24" y="160"/>
                  </a:cxn>
                </a:cxnLst>
                <a:rect l="0" t="0" r="r" b="b"/>
                <a:pathLst>
                  <a:path w="225" h="206">
                    <a:moveTo>
                      <a:pt x="24" y="160"/>
                    </a:moveTo>
                    <a:lnTo>
                      <a:pt x="21" y="156"/>
                    </a:lnTo>
                    <a:lnTo>
                      <a:pt x="16" y="148"/>
                    </a:lnTo>
                    <a:lnTo>
                      <a:pt x="8" y="136"/>
                    </a:lnTo>
                    <a:lnTo>
                      <a:pt x="3" y="119"/>
                    </a:lnTo>
                    <a:lnTo>
                      <a:pt x="0" y="101"/>
                    </a:lnTo>
                    <a:lnTo>
                      <a:pt x="4" y="79"/>
                    </a:lnTo>
                    <a:lnTo>
                      <a:pt x="16" y="57"/>
                    </a:lnTo>
                    <a:lnTo>
                      <a:pt x="38" y="35"/>
                    </a:lnTo>
                    <a:lnTo>
                      <a:pt x="40" y="34"/>
                    </a:lnTo>
                    <a:lnTo>
                      <a:pt x="45" y="31"/>
                    </a:lnTo>
                    <a:lnTo>
                      <a:pt x="51" y="28"/>
                    </a:lnTo>
                    <a:lnTo>
                      <a:pt x="60" y="24"/>
                    </a:lnTo>
                    <a:lnTo>
                      <a:pt x="70" y="22"/>
                    </a:lnTo>
                    <a:lnTo>
                      <a:pt x="80" y="21"/>
                    </a:lnTo>
                    <a:lnTo>
                      <a:pt x="91" y="22"/>
                    </a:lnTo>
                    <a:lnTo>
                      <a:pt x="100" y="25"/>
                    </a:lnTo>
                    <a:lnTo>
                      <a:pt x="101" y="23"/>
                    </a:lnTo>
                    <a:lnTo>
                      <a:pt x="106" y="17"/>
                    </a:lnTo>
                    <a:lnTo>
                      <a:pt x="115" y="10"/>
                    </a:lnTo>
                    <a:lnTo>
                      <a:pt x="126" y="5"/>
                    </a:lnTo>
                    <a:lnTo>
                      <a:pt x="139" y="0"/>
                    </a:lnTo>
                    <a:lnTo>
                      <a:pt x="155" y="0"/>
                    </a:lnTo>
                    <a:lnTo>
                      <a:pt x="170" y="5"/>
                    </a:lnTo>
                    <a:lnTo>
                      <a:pt x="189" y="19"/>
                    </a:lnTo>
                    <a:lnTo>
                      <a:pt x="204" y="38"/>
                    </a:lnTo>
                    <a:lnTo>
                      <a:pt x="217" y="61"/>
                    </a:lnTo>
                    <a:lnTo>
                      <a:pt x="224" y="87"/>
                    </a:lnTo>
                    <a:lnTo>
                      <a:pt x="225" y="112"/>
                    </a:lnTo>
                    <a:lnTo>
                      <a:pt x="219" y="138"/>
                    </a:lnTo>
                    <a:lnTo>
                      <a:pt x="206" y="161"/>
                    </a:lnTo>
                    <a:lnTo>
                      <a:pt x="185" y="181"/>
                    </a:lnTo>
                    <a:lnTo>
                      <a:pt x="153" y="197"/>
                    </a:lnTo>
                    <a:lnTo>
                      <a:pt x="121" y="206"/>
                    </a:lnTo>
                    <a:lnTo>
                      <a:pt x="92" y="206"/>
                    </a:lnTo>
                    <a:lnTo>
                      <a:pt x="70" y="201"/>
                    </a:lnTo>
                    <a:lnTo>
                      <a:pt x="53" y="192"/>
                    </a:lnTo>
                    <a:lnTo>
                      <a:pt x="40" y="181"/>
                    </a:lnTo>
                    <a:lnTo>
                      <a:pt x="30" y="170"/>
                    </a:lnTo>
                    <a:lnTo>
                      <a:pt x="25" y="163"/>
                    </a:lnTo>
                    <a:lnTo>
                      <a:pt x="24" y="1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26" name="Freeform 30"/>
              <p:cNvSpPr>
                <a:spLocks/>
              </p:cNvSpPr>
              <p:nvPr/>
            </p:nvSpPr>
            <p:spPr bwMode="auto">
              <a:xfrm>
                <a:off x="5158" y="2302"/>
                <a:ext cx="55" cy="48"/>
              </a:xfrm>
              <a:custGeom>
                <a:avLst/>
                <a:gdLst/>
                <a:ahLst/>
                <a:cxnLst>
                  <a:cxn ang="0">
                    <a:pos x="109" y="48"/>
                  </a:cxn>
                  <a:cxn ang="0">
                    <a:pos x="108" y="57"/>
                  </a:cxn>
                  <a:cxn ang="0">
                    <a:pos x="105" y="67"/>
                  </a:cxn>
                  <a:cxn ang="0">
                    <a:pos x="100" y="75"/>
                  </a:cxn>
                  <a:cxn ang="0">
                    <a:pos x="94" y="83"/>
                  </a:cxn>
                  <a:cxn ang="0">
                    <a:pos x="85" y="89"/>
                  </a:cxn>
                  <a:cxn ang="0">
                    <a:pos x="75" y="93"/>
                  </a:cxn>
                  <a:cxn ang="0">
                    <a:pos x="65" y="96"/>
                  </a:cxn>
                  <a:cxn ang="0">
                    <a:pos x="54" y="97"/>
                  </a:cxn>
                  <a:cxn ang="0">
                    <a:pos x="44" y="96"/>
                  </a:cxn>
                  <a:cxn ang="0">
                    <a:pos x="34" y="93"/>
                  </a:cxn>
                  <a:cxn ang="0">
                    <a:pos x="24" y="89"/>
                  </a:cxn>
                  <a:cxn ang="0">
                    <a:pos x="15" y="83"/>
                  </a:cxn>
                  <a:cxn ang="0">
                    <a:pos x="9" y="75"/>
                  </a:cxn>
                  <a:cxn ang="0">
                    <a:pos x="3" y="67"/>
                  </a:cxn>
                  <a:cxn ang="0">
                    <a:pos x="1" y="57"/>
                  </a:cxn>
                  <a:cxn ang="0">
                    <a:pos x="0" y="48"/>
                  </a:cxn>
                  <a:cxn ang="0">
                    <a:pos x="1" y="39"/>
                  </a:cxn>
                  <a:cxn ang="0">
                    <a:pos x="3" y="29"/>
                  </a:cxn>
                  <a:cxn ang="0">
                    <a:pos x="9" y="21"/>
                  </a:cxn>
                  <a:cxn ang="0">
                    <a:pos x="15" y="14"/>
                  </a:cxn>
                  <a:cxn ang="0">
                    <a:pos x="24" y="9"/>
                  </a:cxn>
                  <a:cxn ang="0">
                    <a:pos x="34" y="4"/>
                  </a:cxn>
                  <a:cxn ang="0">
                    <a:pos x="44" y="2"/>
                  </a:cxn>
                  <a:cxn ang="0">
                    <a:pos x="54" y="0"/>
                  </a:cxn>
                  <a:cxn ang="0">
                    <a:pos x="65" y="2"/>
                  </a:cxn>
                  <a:cxn ang="0">
                    <a:pos x="75" y="4"/>
                  </a:cxn>
                  <a:cxn ang="0">
                    <a:pos x="85" y="9"/>
                  </a:cxn>
                  <a:cxn ang="0">
                    <a:pos x="94" y="14"/>
                  </a:cxn>
                  <a:cxn ang="0">
                    <a:pos x="100" y="21"/>
                  </a:cxn>
                  <a:cxn ang="0">
                    <a:pos x="105" y="29"/>
                  </a:cxn>
                  <a:cxn ang="0">
                    <a:pos x="108" y="39"/>
                  </a:cxn>
                  <a:cxn ang="0">
                    <a:pos x="109" y="48"/>
                  </a:cxn>
                </a:cxnLst>
                <a:rect l="0" t="0" r="r" b="b"/>
                <a:pathLst>
                  <a:path w="109" h="97">
                    <a:moveTo>
                      <a:pt x="109" y="48"/>
                    </a:moveTo>
                    <a:lnTo>
                      <a:pt x="108" y="57"/>
                    </a:lnTo>
                    <a:lnTo>
                      <a:pt x="105" y="67"/>
                    </a:lnTo>
                    <a:lnTo>
                      <a:pt x="100" y="75"/>
                    </a:lnTo>
                    <a:lnTo>
                      <a:pt x="94" y="83"/>
                    </a:lnTo>
                    <a:lnTo>
                      <a:pt x="85" y="89"/>
                    </a:lnTo>
                    <a:lnTo>
                      <a:pt x="75" y="93"/>
                    </a:lnTo>
                    <a:lnTo>
                      <a:pt x="65" y="96"/>
                    </a:lnTo>
                    <a:lnTo>
                      <a:pt x="54" y="97"/>
                    </a:lnTo>
                    <a:lnTo>
                      <a:pt x="44" y="96"/>
                    </a:lnTo>
                    <a:lnTo>
                      <a:pt x="34" y="93"/>
                    </a:lnTo>
                    <a:lnTo>
                      <a:pt x="24" y="89"/>
                    </a:lnTo>
                    <a:lnTo>
                      <a:pt x="15" y="83"/>
                    </a:lnTo>
                    <a:lnTo>
                      <a:pt x="9" y="75"/>
                    </a:lnTo>
                    <a:lnTo>
                      <a:pt x="3" y="67"/>
                    </a:lnTo>
                    <a:lnTo>
                      <a:pt x="1" y="57"/>
                    </a:lnTo>
                    <a:lnTo>
                      <a:pt x="0" y="48"/>
                    </a:lnTo>
                    <a:lnTo>
                      <a:pt x="1" y="39"/>
                    </a:lnTo>
                    <a:lnTo>
                      <a:pt x="3" y="29"/>
                    </a:lnTo>
                    <a:lnTo>
                      <a:pt x="9" y="21"/>
                    </a:lnTo>
                    <a:lnTo>
                      <a:pt x="15" y="14"/>
                    </a:lnTo>
                    <a:lnTo>
                      <a:pt x="24" y="9"/>
                    </a:lnTo>
                    <a:lnTo>
                      <a:pt x="34" y="4"/>
                    </a:lnTo>
                    <a:lnTo>
                      <a:pt x="44" y="2"/>
                    </a:lnTo>
                    <a:lnTo>
                      <a:pt x="54" y="0"/>
                    </a:lnTo>
                    <a:lnTo>
                      <a:pt x="65" y="2"/>
                    </a:lnTo>
                    <a:lnTo>
                      <a:pt x="75" y="4"/>
                    </a:lnTo>
                    <a:lnTo>
                      <a:pt x="85" y="9"/>
                    </a:lnTo>
                    <a:lnTo>
                      <a:pt x="94" y="14"/>
                    </a:lnTo>
                    <a:lnTo>
                      <a:pt x="100" y="21"/>
                    </a:lnTo>
                    <a:lnTo>
                      <a:pt x="105" y="29"/>
                    </a:lnTo>
                    <a:lnTo>
                      <a:pt x="108" y="39"/>
                    </a:lnTo>
                    <a:lnTo>
                      <a:pt x="109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27" name="Freeform 31"/>
              <p:cNvSpPr>
                <a:spLocks/>
              </p:cNvSpPr>
              <p:nvPr/>
            </p:nvSpPr>
            <p:spPr bwMode="auto">
              <a:xfrm>
                <a:off x="5174" y="2312"/>
                <a:ext cx="29" cy="25"/>
              </a:xfrm>
              <a:custGeom>
                <a:avLst/>
                <a:gdLst/>
                <a:ahLst/>
                <a:cxnLst>
                  <a:cxn ang="0">
                    <a:pos x="57" y="26"/>
                  </a:cxn>
                  <a:cxn ang="0">
                    <a:pos x="55" y="35"/>
                  </a:cxn>
                  <a:cxn ang="0">
                    <a:pos x="50" y="43"/>
                  </a:cxn>
                  <a:cxn ang="0">
                    <a:pos x="40" y="49"/>
                  </a:cxn>
                  <a:cxn ang="0">
                    <a:pos x="29" y="51"/>
                  </a:cxn>
                  <a:cxn ang="0">
                    <a:pos x="18" y="49"/>
                  </a:cxn>
                  <a:cxn ang="0">
                    <a:pos x="9" y="43"/>
                  </a:cxn>
                  <a:cxn ang="0">
                    <a:pos x="3" y="35"/>
                  </a:cxn>
                  <a:cxn ang="0">
                    <a:pos x="0" y="26"/>
                  </a:cxn>
                  <a:cxn ang="0">
                    <a:pos x="3" y="15"/>
                  </a:cxn>
                  <a:cxn ang="0">
                    <a:pos x="9" y="7"/>
                  </a:cxn>
                  <a:cxn ang="0">
                    <a:pos x="18" y="3"/>
                  </a:cxn>
                  <a:cxn ang="0">
                    <a:pos x="29" y="0"/>
                  </a:cxn>
                  <a:cxn ang="0">
                    <a:pos x="40" y="3"/>
                  </a:cxn>
                  <a:cxn ang="0">
                    <a:pos x="50" y="7"/>
                  </a:cxn>
                  <a:cxn ang="0">
                    <a:pos x="55" y="15"/>
                  </a:cxn>
                  <a:cxn ang="0">
                    <a:pos x="57" y="26"/>
                  </a:cxn>
                </a:cxnLst>
                <a:rect l="0" t="0" r="r" b="b"/>
                <a:pathLst>
                  <a:path w="57" h="51">
                    <a:moveTo>
                      <a:pt x="57" y="26"/>
                    </a:moveTo>
                    <a:lnTo>
                      <a:pt x="55" y="35"/>
                    </a:lnTo>
                    <a:lnTo>
                      <a:pt x="50" y="43"/>
                    </a:lnTo>
                    <a:lnTo>
                      <a:pt x="40" y="49"/>
                    </a:lnTo>
                    <a:lnTo>
                      <a:pt x="29" y="51"/>
                    </a:lnTo>
                    <a:lnTo>
                      <a:pt x="18" y="49"/>
                    </a:lnTo>
                    <a:lnTo>
                      <a:pt x="9" y="43"/>
                    </a:lnTo>
                    <a:lnTo>
                      <a:pt x="3" y="35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9" y="7"/>
                    </a:lnTo>
                    <a:lnTo>
                      <a:pt x="18" y="3"/>
                    </a:lnTo>
                    <a:lnTo>
                      <a:pt x="29" y="0"/>
                    </a:lnTo>
                    <a:lnTo>
                      <a:pt x="40" y="3"/>
                    </a:lnTo>
                    <a:lnTo>
                      <a:pt x="50" y="7"/>
                    </a:lnTo>
                    <a:lnTo>
                      <a:pt x="55" y="15"/>
                    </a:lnTo>
                    <a:lnTo>
                      <a:pt x="57" y="26"/>
                    </a:lnTo>
                    <a:close/>
                  </a:path>
                </a:pathLst>
              </a:custGeom>
              <a:solidFill>
                <a:srgbClr val="E5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auto">
              <a:xfrm>
                <a:off x="5162" y="2383"/>
                <a:ext cx="55" cy="49"/>
              </a:xfrm>
              <a:custGeom>
                <a:avLst/>
                <a:gdLst/>
                <a:ahLst/>
                <a:cxnLst>
                  <a:cxn ang="0">
                    <a:pos x="110" y="47"/>
                  </a:cxn>
                  <a:cxn ang="0">
                    <a:pos x="109" y="58"/>
                  </a:cxn>
                  <a:cxn ang="0">
                    <a:pos x="106" y="67"/>
                  </a:cxn>
                  <a:cxn ang="0">
                    <a:pos x="101" y="75"/>
                  </a:cxn>
                  <a:cxn ang="0">
                    <a:pos x="95" y="82"/>
                  </a:cxn>
                  <a:cxn ang="0">
                    <a:pos x="85" y="88"/>
                  </a:cxn>
                  <a:cxn ang="0">
                    <a:pos x="76" y="93"/>
                  </a:cxn>
                  <a:cxn ang="0">
                    <a:pos x="66" y="95"/>
                  </a:cxn>
                  <a:cxn ang="0">
                    <a:pos x="55" y="96"/>
                  </a:cxn>
                  <a:cxn ang="0">
                    <a:pos x="45" y="95"/>
                  </a:cxn>
                  <a:cxn ang="0">
                    <a:pos x="34" y="93"/>
                  </a:cxn>
                  <a:cxn ang="0">
                    <a:pos x="25" y="88"/>
                  </a:cxn>
                  <a:cxn ang="0">
                    <a:pos x="16" y="82"/>
                  </a:cxn>
                  <a:cxn ang="0">
                    <a:pos x="10" y="75"/>
                  </a:cxn>
                  <a:cxn ang="0">
                    <a:pos x="4" y="67"/>
                  </a:cxn>
                  <a:cxn ang="0">
                    <a:pos x="2" y="58"/>
                  </a:cxn>
                  <a:cxn ang="0">
                    <a:pos x="0" y="47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10" y="21"/>
                  </a:cxn>
                  <a:cxn ang="0">
                    <a:pos x="16" y="14"/>
                  </a:cxn>
                  <a:cxn ang="0">
                    <a:pos x="25" y="8"/>
                  </a:cxn>
                  <a:cxn ang="0">
                    <a:pos x="34" y="3"/>
                  </a:cxn>
                  <a:cxn ang="0">
                    <a:pos x="45" y="1"/>
                  </a:cxn>
                  <a:cxn ang="0">
                    <a:pos x="55" y="0"/>
                  </a:cxn>
                  <a:cxn ang="0">
                    <a:pos x="66" y="1"/>
                  </a:cxn>
                  <a:cxn ang="0">
                    <a:pos x="76" y="3"/>
                  </a:cxn>
                  <a:cxn ang="0">
                    <a:pos x="85" y="8"/>
                  </a:cxn>
                  <a:cxn ang="0">
                    <a:pos x="95" y="14"/>
                  </a:cxn>
                  <a:cxn ang="0">
                    <a:pos x="101" y="21"/>
                  </a:cxn>
                  <a:cxn ang="0">
                    <a:pos x="106" y="29"/>
                  </a:cxn>
                  <a:cxn ang="0">
                    <a:pos x="109" y="38"/>
                  </a:cxn>
                  <a:cxn ang="0">
                    <a:pos x="110" y="47"/>
                  </a:cxn>
                </a:cxnLst>
                <a:rect l="0" t="0" r="r" b="b"/>
                <a:pathLst>
                  <a:path w="110" h="96">
                    <a:moveTo>
                      <a:pt x="110" y="47"/>
                    </a:moveTo>
                    <a:lnTo>
                      <a:pt x="109" y="58"/>
                    </a:lnTo>
                    <a:lnTo>
                      <a:pt x="106" y="67"/>
                    </a:lnTo>
                    <a:lnTo>
                      <a:pt x="101" y="75"/>
                    </a:lnTo>
                    <a:lnTo>
                      <a:pt x="95" y="82"/>
                    </a:lnTo>
                    <a:lnTo>
                      <a:pt x="85" y="88"/>
                    </a:lnTo>
                    <a:lnTo>
                      <a:pt x="76" y="93"/>
                    </a:lnTo>
                    <a:lnTo>
                      <a:pt x="66" y="95"/>
                    </a:lnTo>
                    <a:lnTo>
                      <a:pt x="55" y="96"/>
                    </a:lnTo>
                    <a:lnTo>
                      <a:pt x="45" y="95"/>
                    </a:lnTo>
                    <a:lnTo>
                      <a:pt x="34" y="93"/>
                    </a:lnTo>
                    <a:lnTo>
                      <a:pt x="25" y="88"/>
                    </a:lnTo>
                    <a:lnTo>
                      <a:pt x="16" y="82"/>
                    </a:lnTo>
                    <a:lnTo>
                      <a:pt x="10" y="75"/>
                    </a:lnTo>
                    <a:lnTo>
                      <a:pt x="4" y="67"/>
                    </a:lnTo>
                    <a:lnTo>
                      <a:pt x="2" y="58"/>
                    </a:lnTo>
                    <a:lnTo>
                      <a:pt x="0" y="47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10" y="21"/>
                    </a:lnTo>
                    <a:lnTo>
                      <a:pt x="16" y="14"/>
                    </a:lnTo>
                    <a:lnTo>
                      <a:pt x="25" y="8"/>
                    </a:lnTo>
                    <a:lnTo>
                      <a:pt x="34" y="3"/>
                    </a:lnTo>
                    <a:lnTo>
                      <a:pt x="45" y="1"/>
                    </a:lnTo>
                    <a:lnTo>
                      <a:pt x="55" y="0"/>
                    </a:lnTo>
                    <a:lnTo>
                      <a:pt x="66" y="1"/>
                    </a:lnTo>
                    <a:lnTo>
                      <a:pt x="76" y="3"/>
                    </a:lnTo>
                    <a:lnTo>
                      <a:pt x="85" y="8"/>
                    </a:lnTo>
                    <a:lnTo>
                      <a:pt x="95" y="14"/>
                    </a:lnTo>
                    <a:lnTo>
                      <a:pt x="101" y="21"/>
                    </a:lnTo>
                    <a:lnTo>
                      <a:pt x="106" y="29"/>
                    </a:lnTo>
                    <a:lnTo>
                      <a:pt x="109" y="38"/>
                    </a:lnTo>
                    <a:lnTo>
                      <a:pt x="110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auto">
              <a:xfrm>
                <a:off x="5178" y="2393"/>
                <a:ext cx="29" cy="26"/>
              </a:xfrm>
              <a:custGeom>
                <a:avLst/>
                <a:gdLst/>
                <a:ahLst/>
                <a:cxnLst>
                  <a:cxn ang="0">
                    <a:pos x="57" y="25"/>
                  </a:cxn>
                  <a:cxn ang="0">
                    <a:pos x="55" y="34"/>
                  </a:cxn>
                  <a:cxn ang="0">
                    <a:pos x="49" y="43"/>
                  </a:cxn>
                  <a:cxn ang="0">
                    <a:pos x="40" y="48"/>
                  </a:cxn>
                  <a:cxn ang="0">
                    <a:pos x="29" y="51"/>
                  </a:cxn>
                  <a:cxn ang="0">
                    <a:pos x="18" y="48"/>
                  </a:cxn>
                  <a:cxn ang="0">
                    <a:pos x="9" y="43"/>
                  </a:cxn>
                  <a:cxn ang="0">
                    <a:pos x="2" y="34"/>
                  </a:cxn>
                  <a:cxn ang="0">
                    <a:pos x="0" y="25"/>
                  </a:cxn>
                  <a:cxn ang="0">
                    <a:pos x="2" y="15"/>
                  </a:cxn>
                  <a:cxn ang="0">
                    <a:pos x="9" y="7"/>
                  </a:cxn>
                  <a:cxn ang="0">
                    <a:pos x="18" y="2"/>
                  </a:cxn>
                  <a:cxn ang="0">
                    <a:pos x="29" y="0"/>
                  </a:cxn>
                  <a:cxn ang="0">
                    <a:pos x="40" y="2"/>
                  </a:cxn>
                  <a:cxn ang="0">
                    <a:pos x="49" y="7"/>
                  </a:cxn>
                  <a:cxn ang="0">
                    <a:pos x="55" y="15"/>
                  </a:cxn>
                  <a:cxn ang="0">
                    <a:pos x="57" y="25"/>
                  </a:cxn>
                </a:cxnLst>
                <a:rect l="0" t="0" r="r" b="b"/>
                <a:pathLst>
                  <a:path w="57" h="51">
                    <a:moveTo>
                      <a:pt x="57" y="25"/>
                    </a:moveTo>
                    <a:lnTo>
                      <a:pt x="55" y="34"/>
                    </a:lnTo>
                    <a:lnTo>
                      <a:pt x="49" y="43"/>
                    </a:lnTo>
                    <a:lnTo>
                      <a:pt x="40" y="48"/>
                    </a:lnTo>
                    <a:lnTo>
                      <a:pt x="29" y="51"/>
                    </a:lnTo>
                    <a:lnTo>
                      <a:pt x="18" y="48"/>
                    </a:lnTo>
                    <a:lnTo>
                      <a:pt x="9" y="43"/>
                    </a:lnTo>
                    <a:lnTo>
                      <a:pt x="2" y="34"/>
                    </a:lnTo>
                    <a:lnTo>
                      <a:pt x="0" y="25"/>
                    </a:lnTo>
                    <a:lnTo>
                      <a:pt x="2" y="15"/>
                    </a:lnTo>
                    <a:lnTo>
                      <a:pt x="9" y="7"/>
                    </a:lnTo>
                    <a:lnTo>
                      <a:pt x="18" y="2"/>
                    </a:lnTo>
                    <a:lnTo>
                      <a:pt x="29" y="0"/>
                    </a:lnTo>
                    <a:lnTo>
                      <a:pt x="40" y="2"/>
                    </a:lnTo>
                    <a:lnTo>
                      <a:pt x="49" y="7"/>
                    </a:lnTo>
                    <a:lnTo>
                      <a:pt x="55" y="15"/>
                    </a:lnTo>
                    <a:lnTo>
                      <a:pt x="57" y="25"/>
                    </a:lnTo>
                    <a:close/>
                  </a:path>
                </a:pathLst>
              </a:custGeom>
              <a:solidFill>
                <a:srgbClr val="E5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auto">
              <a:xfrm>
                <a:off x="5328" y="2284"/>
                <a:ext cx="58" cy="53"/>
              </a:xfrm>
              <a:custGeom>
                <a:avLst/>
                <a:gdLst/>
                <a:ahLst/>
                <a:cxnLst>
                  <a:cxn ang="0">
                    <a:pos x="40" y="98"/>
                  </a:cxn>
                  <a:cxn ang="0">
                    <a:pos x="37" y="96"/>
                  </a:cxn>
                  <a:cxn ang="0">
                    <a:pos x="30" y="90"/>
                  </a:cxn>
                  <a:cxn ang="0">
                    <a:pos x="20" y="80"/>
                  </a:cxn>
                  <a:cxn ang="0">
                    <a:pos x="11" y="68"/>
                  </a:cxn>
                  <a:cxn ang="0">
                    <a:pos x="3" y="54"/>
                  </a:cxn>
                  <a:cxn ang="0">
                    <a:pos x="0" y="40"/>
                  </a:cxn>
                  <a:cxn ang="0">
                    <a:pos x="1" y="25"/>
                  </a:cxn>
                  <a:cxn ang="0">
                    <a:pos x="10" y="11"/>
                  </a:cxn>
                  <a:cxn ang="0">
                    <a:pos x="11" y="10"/>
                  </a:cxn>
                  <a:cxn ang="0">
                    <a:pos x="17" y="8"/>
                  </a:cxn>
                  <a:cxn ang="0">
                    <a:pos x="23" y="4"/>
                  </a:cxn>
                  <a:cxn ang="0">
                    <a:pos x="31" y="1"/>
                  </a:cxn>
                  <a:cxn ang="0">
                    <a:pos x="39" y="0"/>
                  </a:cxn>
                  <a:cxn ang="0">
                    <a:pos x="48" y="1"/>
                  </a:cxn>
                  <a:cxn ang="0">
                    <a:pos x="54" y="5"/>
                  </a:cxn>
                  <a:cxn ang="0">
                    <a:pos x="61" y="15"/>
                  </a:cxn>
                  <a:cxn ang="0">
                    <a:pos x="65" y="20"/>
                  </a:cxn>
                  <a:cxn ang="0">
                    <a:pos x="70" y="32"/>
                  </a:cxn>
                  <a:cxn ang="0">
                    <a:pos x="69" y="46"/>
                  </a:cxn>
                  <a:cxn ang="0">
                    <a:pos x="56" y="54"/>
                  </a:cxn>
                  <a:cxn ang="0">
                    <a:pos x="57" y="55"/>
                  </a:cxn>
                  <a:cxn ang="0">
                    <a:pos x="60" y="59"/>
                  </a:cxn>
                  <a:cxn ang="0">
                    <a:pos x="64" y="63"/>
                  </a:cxn>
                  <a:cxn ang="0">
                    <a:pos x="70" y="68"/>
                  </a:cxn>
                  <a:cxn ang="0">
                    <a:pos x="78" y="74"/>
                  </a:cxn>
                  <a:cxn ang="0">
                    <a:pos x="86" y="77"/>
                  </a:cxn>
                  <a:cxn ang="0">
                    <a:pos x="96" y="81"/>
                  </a:cxn>
                  <a:cxn ang="0">
                    <a:pos x="107" y="81"/>
                  </a:cxn>
                  <a:cxn ang="0">
                    <a:pos x="115" y="82"/>
                  </a:cxn>
                  <a:cxn ang="0">
                    <a:pos x="116" y="87"/>
                  </a:cxn>
                  <a:cxn ang="0">
                    <a:pos x="111" y="92"/>
                  </a:cxn>
                  <a:cxn ang="0">
                    <a:pos x="102" y="98"/>
                  </a:cxn>
                  <a:cxn ang="0">
                    <a:pos x="89" y="104"/>
                  </a:cxn>
                  <a:cxn ang="0">
                    <a:pos x="74" y="106"/>
                  </a:cxn>
                  <a:cxn ang="0">
                    <a:pos x="57" y="105"/>
                  </a:cxn>
                  <a:cxn ang="0">
                    <a:pos x="40" y="98"/>
                  </a:cxn>
                </a:cxnLst>
                <a:rect l="0" t="0" r="r" b="b"/>
                <a:pathLst>
                  <a:path w="116" h="106">
                    <a:moveTo>
                      <a:pt x="40" y="98"/>
                    </a:moveTo>
                    <a:lnTo>
                      <a:pt x="37" y="96"/>
                    </a:lnTo>
                    <a:lnTo>
                      <a:pt x="30" y="90"/>
                    </a:lnTo>
                    <a:lnTo>
                      <a:pt x="20" y="80"/>
                    </a:lnTo>
                    <a:lnTo>
                      <a:pt x="11" y="68"/>
                    </a:lnTo>
                    <a:lnTo>
                      <a:pt x="3" y="54"/>
                    </a:lnTo>
                    <a:lnTo>
                      <a:pt x="0" y="40"/>
                    </a:lnTo>
                    <a:lnTo>
                      <a:pt x="1" y="25"/>
                    </a:lnTo>
                    <a:lnTo>
                      <a:pt x="10" y="11"/>
                    </a:lnTo>
                    <a:lnTo>
                      <a:pt x="11" y="10"/>
                    </a:lnTo>
                    <a:lnTo>
                      <a:pt x="17" y="8"/>
                    </a:lnTo>
                    <a:lnTo>
                      <a:pt x="23" y="4"/>
                    </a:lnTo>
                    <a:lnTo>
                      <a:pt x="31" y="1"/>
                    </a:lnTo>
                    <a:lnTo>
                      <a:pt x="39" y="0"/>
                    </a:lnTo>
                    <a:lnTo>
                      <a:pt x="48" y="1"/>
                    </a:lnTo>
                    <a:lnTo>
                      <a:pt x="54" y="5"/>
                    </a:lnTo>
                    <a:lnTo>
                      <a:pt x="61" y="15"/>
                    </a:lnTo>
                    <a:lnTo>
                      <a:pt x="65" y="20"/>
                    </a:lnTo>
                    <a:lnTo>
                      <a:pt x="70" y="32"/>
                    </a:lnTo>
                    <a:lnTo>
                      <a:pt x="69" y="46"/>
                    </a:lnTo>
                    <a:lnTo>
                      <a:pt x="56" y="54"/>
                    </a:lnTo>
                    <a:lnTo>
                      <a:pt x="57" y="55"/>
                    </a:lnTo>
                    <a:lnTo>
                      <a:pt x="60" y="59"/>
                    </a:lnTo>
                    <a:lnTo>
                      <a:pt x="64" y="63"/>
                    </a:lnTo>
                    <a:lnTo>
                      <a:pt x="70" y="68"/>
                    </a:lnTo>
                    <a:lnTo>
                      <a:pt x="78" y="74"/>
                    </a:lnTo>
                    <a:lnTo>
                      <a:pt x="86" y="77"/>
                    </a:lnTo>
                    <a:lnTo>
                      <a:pt x="96" y="81"/>
                    </a:lnTo>
                    <a:lnTo>
                      <a:pt x="107" y="81"/>
                    </a:lnTo>
                    <a:lnTo>
                      <a:pt x="115" y="82"/>
                    </a:lnTo>
                    <a:lnTo>
                      <a:pt x="116" y="87"/>
                    </a:lnTo>
                    <a:lnTo>
                      <a:pt x="111" y="92"/>
                    </a:lnTo>
                    <a:lnTo>
                      <a:pt x="102" y="98"/>
                    </a:lnTo>
                    <a:lnTo>
                      <a:pt x="89" y="104"/>
                    </a:lnTo>
                    <a:lnTo>
                      <a:pt x="74" y="106"/>
                    </a:lnTo>
                    <a:lnTo>
                      <a:pt x="57" y="105"/>
                    </a:lnTo>
                    <a:lnTo>
                      <a:pt x="40" y="98"/>
                    </a:lnTo>
                    <a:close/>
                  </a:path>
                </a:pathLst>
              </a:custGeom>
              <a:solidFill>
                <a:srgbClr val="FFC4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31" name="Freeform 35"/>
              <p:cNvSpPr>
                <a:spLocks/>
              </p:cNvSpPr>
              <p:nvPr/>
            </p:nvSpPr>
            <p:spPr bwMode="auto">
              <a:xfrm>
                <a:off x="5368" y="2270"/>
                <a:ext cx="34" cy="46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4" y="21"/>
                  </a:cxn>
                  <a:cxn ang="0">
                    <a:pos x="13" y="33"/>
                  </a:cxn>
                  <a:cxn ang="0">
                    <a:pos x="21" y="51"/>
                  </a:cxn>
                  <a:cxn ang="0">
                    <a:pos x="20" y="67"/>
                  </a:cxn>
                  <a:cxn ang="0">
                    <a:pos x="17" y="74"/>
                  </a:cxn>
                  <a:cxn ang="0">
                    <a:pos x="18" y="80"/>
                  </a:cxn>
                  <a:cxn ang="0">
                    <a:pos x="21" y="84"/>
                  </a:cxn>
                  <a:cxn ang="0">
                    <a:pos x="26" y="89"/>
                  </a:cxn>
                  <a:cxn ang="0">
                    <a:pos x="33" y="91"/>
                  </a:cxn>
                  <a:cxn ang="0">
                    <a:pos x="41" y="92"/>
                  </a:cxn>
                  <a:cxn ang="0">
                    <a:pos x="48" y="92"/>
                  </a:cxn>
                  <a:cxn ang="0">
                    <a:pos x="58" y="90"/>
                  </a:cxn>
                  <a:cxn ang="0">
                    <a:pos x="65" y="86"/>
                  </a:cxn>
                  <a:cxn ang="0">
                    <a:pos x="68" y="79"/>
                  </a:cxn>
                  <a:cxn ang="0">
                    <a:pos x="69" y="69"/>
                  </a:cxn>
                  <a:cxn ang="0">
                    <a:pos x="67" y="58"/>
                  </a:cxn>
                  <a:cxn ang="0">
                    <a:pos x="62" y="46"/>
                  </a:cxn>
                  <a:cxn ang="0">
                    <a:pos x="56" y="35"/>
                  </a:cxn>
                  <a:cxn ang="0">
                    <a:pos x="50" y="24"/>
                  </a:cxn>
                  <a:cxn ang="0">
                    <a:pos x="42" y="14"/>
                  </a:cxn>
                  <a:cxn ang="0">
                    <a:pos x="35" y="7"/>
                  </a:cxn>
                  <a:cxn ang="0">
                    <a:pos x="29" y="2"/>
                  </a:cxn>
                  <a:cxn ang="0">
                    <a:pos x="22" y="0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8" y="6"/>
                  </a:cxn>
                  <a:cxn ang="0">
                    <a:pos x="4" y="10"/>
                  </a:cxn>
                  <a:cxn ang="0">
                    <a:pos x="0" y="15"/>
                  </a:cxn>
                </a:cxnLst>
                <a:rect l="0" t="0" r="r" b="b"/>
                <a:pathLst>
                  <a:path w="69" h="92">
                    <a:moveTo>
                      <a:pt x="0" y="15"/>
                    </a:moveTo>
                    <a:lnTo>
                      <a:pt x="4" y="21"/>
                    </a:lnTo>
                    <a:lnTo>
                      <a:pt x="13" y="33"/>
                    </a:lnTo>
                    <a:lnTo>
                      <a:pt x="21" y="51"/>
                    </a:lnTo>
                    <a:lnTo>
                      <a:pt x="20" y="67"/>
                    </a:lnTo>
                    <a:lnTo>
                      <a:pt x="17" y="74"/>
                    </a:lnTo>
                    <a:lnTo>
                      <a:pt x="18" y="80"/>
                    </a:lnTo>
                    <a:lnTo>
                      <a:pt x="21" y="84"/>
                    </a:lnTo>
                    <a:lnTo>
                      <a:pt x="26" y="89"/>
                    </a:lnTo>
                    <a:lnTo>
                      <a:pt x="33" y="91"/>
                    </a:lnTo>
                    <a:lnTo>
                      <a:pt x="41" y="92"/>
                    </a:lnTo>
                    <a:lnTo>
                      <a:pt x="48" y="92"/>
                    </a:lnTo>
                    <a:lnTo>
                      <a:pt x="58" y="90"/>
                    </a:lnTo>
                    <a:lnTo>
                      <a:pt x="65" y="86"/>
                    </a:lnTo>
                    <a:lnTo>
                      <a:pt x="68" y="79"/>
                    </a:lnTo>
                    <a:lnTo>
                      <a:pt x="69" y="69"/>
                    </a:lnTo>
                    <a:lnTo>
                      <a:pt x="67" y="58"/>
                    </a:lnTo>
                    <a:lnTo>
                      <a:pt x="62" y="46"/>
                    </a:lnTo>
                    <a:lnTo>
                      <a:pt x="56" y="35"/>
                    </a:lnTo>
                    <a:lnTo>
                      <a:pt x="50" y="24"/>
                    </a:lnTo>
                    <a:lnTo>
                      <a:pt x="42" y="14"/>
                    </a:lnTo>
                    <a:lnTo>
                      <a:pt x="35" y="7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C4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32" name="Freeform 36"/>
              <p:cNvSpPr>
                <a:spLocks/>
              </p:cNvSpPr>
              <p:nvPr/>
            </p:nvSpPr>
            <p:spPr bwMode="auto">
              <a:xfrm>
                <a:off x="4786" y="1685"/>
                <a:ext cx="796" cy="347"/>
              </a:xfrm>
              <a:custGeom>
                <a:avLst/>
                <a:gdLst/>
                <a:ahLst/>
                <a:cxnLst>
                  <a:cxn ang="0">
                    <a:pos x="37" y="694"/>
                  </a:cxn>
                  <a:cxn ang="0">
                    <a:pos x="29" y="671"/>
                  </a:cxn>
                  <a:cxn ang="0">
                    <a:pos x="12" y="609"/>
                  </a:cxn>
                  <a:cxn ang="0">
                    <a:pos x="0" y="522"/>
                  </a:cxn>
                  <a:cxn ang="0">
                    <a:pos x="7" y="423"/>
                  </a:cxn>
                  <a:cxn ang="0">
                    <a:pos x="42" y="325"/>
                  </a:cxn>
                  <a:cxn ang="0">
                    <a:pos x="119" y="240"/>
                  </a:cxn>
                  <a:cxn ang="0">
                    <a:pos x="251" y="183"/>
                  </a:cxn>
                  <a:cxn ang="0">
                    <a:pos x="451" y="167"/>
                  </a:cxn>
                  <a:cxn ang="0">
                    <a:pos x="457" y="163"/>
                  </a:cxn>
                  <a:cxn ang="0">
                    <a:pos x="471" y="154"/>
                  </a:cxn>
                  <a:cxn ang="0">
                    <a:pos x="494" y="140"/>
                  </a:cxn>
                  <a:cxn ang="0">
                    <a:pos x="527" y="123"/>
                  </a:cxn>
                  <a:cxn ang="0">
                    <a:pos x="568" y="103"/>
                  </a:cxn>
                  <a:cxn ang="0">
                    <a:pos x="613" y="82"/>
                  </a:cxn>
                  <a:cxn ang="0">
                    <a:pos x="667" y="61"/>
                  </a:cxn>
                  <a:cxn ang="0">
                    <a:pos x="726" y="42"/>
                  </a:cxn>
                  <a:cxn ang="0">
                    <a:pos x="790" y="24"/>
                  </a:cxn>
                  <a:cxn ang="0">
                    <a:pos x="858" y="10"/>
                  </a:cxn>
                  <a:cxn ang="0">
                    <a:pos x="930" y="2"/>
                  </a:cxn>
                  <a:cxn ang="0">
                    <a:pos x="1004" y="0"/>
                  </a:cxn>
                  <a:cxn ang="0">
                    <a:pos x="1082" y="6"/>
                  </a:cxn>
                  <a:cxn ang="0">
                    <a:pos x="1160" y="19"/>
                  </a:cxn>
                  <a:cxn ang="0">
                    <a:pos x="1240" y="42"/>
                  </a:cxn>
                  <a:cxn ang="0">
                    <a:pos x="1320" y="76"/>
                  </a:cxn>
                  <a:cxn ang="0">
                    <a:pos x="1331" y="82"/>
                  </a:cxn>
                  <a:cxn ang="0">
                    <a:pos x="1362" y="102"/>
                  </a:cxn>
                  <a:cxn ang="0">
                    <a:pos x="1405" y="133"/>
                  </a:cxn>
                  <a:cxn ang="0">
                    <a:pos x="1453" y="178"/>
                  </a:cxn>
                  <a:cxn ang="0">
                    <a:pos x="1503" y="236"/>
                  </a:cxn>
                  <a:cxn ang="0">
                    <a:pos x="1547" y="308"/>
                  </a:cxn>
                  <a:cxn ang="0">
                    <a:pos x="1579" y="392"/>
                  </a:cxn>
                  <a:cxn ang="0">
                    <a:pos x="1593" y="490"/>
                  </a:cxn>
                  <a:cxn ang="0">
                    <a:pos x="1575" y="493"/>
                  </a:cxn>
                  <a:cxn ang="0">
                    <a:pos x="1525" y="500"/>
                  </a:cxn>
                  <a:cxn ang="0">
                    <a:pos x="1450" y="510"/>
                  </a:cxn>
                  <a:cxn ang="0">
                    <a:pos x="1355" y="522"/>
                  </a:cxn>
                  <a:cxn ang="0">
                    <a:pos x="1246" y="536"/>
                  </a:cxn>
                  <a:cxn ang="0">
                    <a:pos x="1131" y="549"/>
                  </a:cxn>
                  <a:cxn ang="0">
                    <a:pos x="1016" y="562"/>
                  </a:cxn>
                  <a:cxn ang="0">
                    <a:pos x="905" y="574"/>
                  </a:cxn>
                </a:cxnLst>
                <a:rect l="0" t="0" r="r" b="b"/>
                <a:pathLst>
                  <a:path w="1593" h="694">
                    <a:moveTo>
                      <a:pt x="905" y="574"/>
                    </a:moveTo>
                    <a:lnTo>
                      <a:pt x="37" y="694"/>
                    </a:lnTo>
                    <a:lnTo>
                      <a:pt x="34" y="689"/>
                    </a:lnTo>
                    <a:lnTo>
                      <a:pt x="29" y="671"/>
                    </a:lnTo>
                    <a:lnTo>
                      <a:pt x="21" y="643"/>
                    </a:lnTo>
                    <a:lnTo>
                      <a:pt x="12" y="609"/>
                    </a:lnTo>
                    <a:lnTo>
                      <a:pt x="5" y="568"/>
                    </a:lnTo>
                    <a:lnTo>
                      <a:pt x="0" y="522"/>
                    </a:lnTo>
                    <a:lnTo>
                      <a:pt x="0" y="473"/>
                    </a:lnTo>
                    <a:lnTo>
                      <a:pt x="7" y="423"/>
                    </a:lnTo>
                    <a:lnTo>
                      <a:pt x="20" y="373"/>
                    </a:lnTo>
                    <a:lnTo>
                      <a:pt x="42" y="325"/>
                    </a:lnTo>
                    <a:lnTo>
                      <a:pt x="75" y="281"/>
                    </a:lnTo>
                    <a:lnTo>
                      <a:pt x="119" y="240"/>
                    </a:lnTo>
                    <a:lnTo>
                      <a:pt x="178" y="207"/>
                    </a:lnTo>
                    <a:lnTo>
                      <a:pt x="251" y="183"/>
                    </a:lnTo>
                    <a:lnTo>
                      <a:pt x="343" y="169"/>
                    </a:lnTo>
                    <a:lnTo>
                      <a:pt x="451" y="167"/>
                    </a:lnTo>
                    <a:lnTo>
                      <a:pt x="453" y="166"/>
                    </a:lnTo>
                    <a:lnTo>
                      <a:pt x="457" y="163"/>
                    </a:lnTo>
                    <a:lnTo>
                      <a:pt x="463" y="160"/>
                    </a:lnTo>
                    <a:lnTo>
                      <a:pt x="471" y="154"/>
                    </a:lnTo>
                    <a:lnTo>
                      <a:pt x="481" y="147"/>
                    </a:lnTo>
                    <a:lnTo>
                      <a:pt x="494" y="140"/>
                    </a:lnTo>
                    <a:lnTo>
                      <a:pt x="510" y="132"/>
                    </a:lnTo>
                    <a:lnTo>
                      <a:pt x="527" y="123"/>
                    </a:lnTo>
                    <a:lnTo>
                      <a:pt x="547" y="112"/>
                    </a:lnTo>
                    <a:lnTo>
                      <a:pt x="568" y="103"/>
                    </a:lnTo>
                    <a:lnTo>
                      <a:pt x="590" y="93"/>
                    </a:lnTo>
                    <a:lnTo>
                      <a:pt x="613" y="82"/>
                    </a:lnTo>
                    <a:lnTo>
                      <a:pt x="640" y="71"/>
                    </a:lnTo>
                    <a:lnTo>
                      <a:pt x="667" y="61"/>
                    </a:lnTo>
                    <a:lnTo>
                      <a:pt x="696" y="51"/>
                    </a:lnTo>
                    <a:lnTo>
                      <a:pt x="726" y="42"/>
                    </a:lnTo>
                    <a:lnTo>
                      <a:pt x="757" y="32"/>
                    </a:lnTo>
                    <a:lnTo>
                      <a:pt x="790" y="24"/>
                    </a:lnTo>
                    <a:lnTo>
                      <a:pt x="824" y="17"/>
                    </a:lnTo>
                    <a:lnTo>
                      <a:pt x="858" y="10"/>
                    </a:lnTo>
                    <a:lnTo>
                      <a:pt x="893" y="6"/>
                    </a:lnTo>
                    <a:lnTo>
                      <a:pt x="930" y="2"/>
                    </a:lnTo>
                    <a:lnTo>
                      <a:pt x="967" y="0"/>
                    </a:lnTo>
                    <a:lnTo>
                      <a:pt x="1004" y="0"/>
                    </a:lnTo>
                    <a:lnTo>
                      <a:pt x="1042" y="1"/>
                    </a:lnTo>
                    <a:lnTo>
                      <a:pt x="1082" y="6"/>
                    </a:lnTo>
                    <a:lnTo>
                      <a:pt x="1121" y="10"/>
                    </a:lnTo>
                    <a:lnTo>
                      <a:pt x="1160" y="19"/>
                    </a:lnTo>
                    <a:lnTo>
                      <a:pt x="1201" y="29"/>
                    </a:lnTo>
                    <a:lnTo>
                      <a:pt x="1240" y="42"/>
                    </a:lnTo>
                    <a:lnTo>
                      <a:pt x="1280" y="58"/>
                    </a:lnTo>
                    <a:lnTo>
                      <a:pt x="1320" y="76"/>
                    </a:lnTo>
                    <a:lnTo>
                      <a:pt x="1322" y="78"/>
                    </a:lnTo>
                    <a:lnTo>
                      <a:pt x="1331" y="82"/>
                    </a:lnTo>
                    <a:lnTo>
                      <a:pt x="1345" y="90"/>
                    </a:lnTo>
                    <a:lnTo>
                      <a:pt x="1362" y="102"/>
                    </a:lnTo>
                    <a:lnTo>
                      <a:pt x="1381" y="116"/>
                    </a:lnTo>
                    <a:lnTo>
                      <a:pt x="1405" y="133"/>
                    </a:lnTo>
                    <a:lnTo>
                      <a:pt x="1428" y="154"/>
                    </a:lnTo>
                    <a:lnTo>
                      <a:pt x="1453" y="178"/>
                    </a:lnTo>
                    <a:lnTo>
                      <a:pt x="1479" y="206"/>
                    </a:lnTo>
                    <a:lnTo>
                      <a:pt x="1503" y="236"/>
                    </a:lnTo>
                    <a:lnTo>
                      <a:pt x="1526" y="270"/>
                    </a:lnTo>
                    <a:lnTo>
                      <a:pt x="1547" y="308"/>
                    </a:lnTo>
                    <a:lnTo>
                      <a:pt x="1564" y="349"/>
                    </a:lnTo>
                    <a:lnTo>
                      <a:pt x="1579" y="392"/>
                    </a:lnTo>
                    <a:lnTo>
                      <a:pt x="1589" y="439"/>
                    </a:lnTo>
                    <a:lnTo>
                      <a:pt x="1593" y="490"/>
                    </a:lnTo>
                    <a:lnTo>
                      <a:pt x="1588" y="492"/>
                    </a:lnTo>
                    <a:lnTo>
                      <a:pt x="1575" y="493"/>
                    </a:lnTo>
                    <a:lnTo>
                      <a:pt x="1554" y="496"/>
                    </a:lnTo>
                    <a:lnTo>
                      <a:pt x="1525" y="500"/>
                    </a:lnTo>
                    <a:lnTo>
                      <a:pt x="1491" y="504"/>
                    </a:lnTo>
                    <a:lnTo>
                      <a:pt x="1450" y="510"/>
                    </a:lnTo>
                    <a:lnTo>
                      <a:pt x="1405" y="516"/>
                    </a:lnTo>
                    <a:lnTo>
                      <a:pt x="1355" y="522"/>
                    </a:lnTo>
                    <a:lnTo>
                      <a:pt x="1303" y="529"/>
                    </a:lnTo>
                    <a:lnTo>
                      <a:pt x="1246" y="536"/>
                    </a:lnTo>
                    <a:lnTo>
                      <a:pt x="1190" y="543"/>
                    </a:lnTo>
                    <a:lnTo>
                      <a:pt x="1131" y="549"/>
                    </a:lnTo>
                    <a:lnTo>
                      <a:pt x="1074" y="556"/>
                    </a:lnTo>
                    <a:lnTo>
                      <a:pt x="1016" y="562"/>
                    </a:lnTo>
                    <a:lnTo>
                      <a:pt x="960" y="568"/>
                    </a:lnTo>
                    <a:lnTo>
                      <a:pt x="905" y="5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33" name="Freeform 37"/>
              <p:cNvSpPr>
                <a:spLocks/>
              </p:cNvSpPr>
              <p:nvPr/>
            </p:nvSpPr>
            <p:spPr bwMode="auto">
              <a:xfrm>
                <a:off x="4865" y="2050"/>
                <a:ext cx="87" cy="84"/>
              </a:xfrm>
              <a:custGeom>
                <a:avLst/>
                <a:gdLst/>
                <a:ahLst/>
                <a:cxnLst>
                  <a:cxn ang="0">
                    <a:pos x="159" y="27"/>
                  </a:cxn>
                  <a:cxn ang="0">
                    <a:pos x="153" y="24"/>
                  </a:cxn>
                  <a:cxn ang="0">
                    <a:pos x="142" y="17"/>
                  </a:cxn>
                  <a:cxn ang="0">
                    <a:pos x="123" y="8"/>
                  </a:cxn>
                  <a:cxn ang="0">
                    <a:pos x="100" y="3"/>
                  </a:cxn>
                  <a:cxn ang="0">
                    <a:pos x="75" y="0"/>
                  </a:cxn>
                  <a:cxn ang="0">
                    <a:pos x="50" y="7"/>
                  </a:cxn>
                  <a:cxn ang="0">
                    <a:pos x="28" y="24"/>
                  </a:cxn>
                  <a:cxn ang="0">
                    <a:pos x="8" y="54"/>
                  </a:cxn>
                  <a:cxn ang="0">
                    <a:pos x="0" y="84"/>
                  </a:cxn>
                  <a:cxn ang="0">
                    <a:pos x="4" y="110"/>
                  </a:cxn>
                  <a:cxn ang="0">
                    <a:pos x="17" y="134"/>
                  </a:cxn>
                  <a:cxn ang="0">
                    <a:pos x="38" y="151"/>
                  </a:cxn>
                  <a:cxn ang="0">
                    <a:pos x="63" y="164"/>
                  </a:cxn>
                  <a:cxn ang="0">
                    <a:pos x="92" y="168"/>
                  </a:cxn>
                  <a:cxn ang="0">
                    <a:pos x="121" y="165"/>
                  </a:cxn>
                  <a:cxn ang="0">
                    <a:pos x="149" y="153"/>
                  </a:cxn>
                  <a:cxn ang="0">
                    <a:pos x="152" y="150"/>
                  </a:cxn>
                  <a:cxn ang="0">
                    <a:pos x="157" y="138"/>
                  </a:cxn>
                  <a:cxn ang="0">
                    <a:pos x="164" y="123"/>
                  </a:cxn>
                  <a:cxn ang="0">
                    <a:pos x="170" y="104"/>
                  </a:cxn>
                  <a:cxn ang="0">
                    <a:pos x="174" y="83"/>
                  </a:cxn>
                  <a:cxn ang="0">
                    <a:pos x="174" y="62"/>
                  </a:cxn>
                  <a:cxn ang="0">
                    <a:pos x="170" y="43"/>
                  </a:cxn>
                  <a:cxn ang="0">
                    <a:pos x="159" y="27"/>
                  </a:cxn>
                </a:cxnLst>
                <a:rect l="0" t="0" r="r" b="b"/>
                <a:pathLst>
                  <a:path w="174" h="168">
                    <a:moveTo>
                      <a:pt x="159" y="27"/>
                    </a:moveTo>
                    <a:lnTo>
                      <a:pt x="153" y="24"/>
                    </a:lnTo>
                    <a:lnTo>
                      <a:pt x="142" y="17"/>
                    </a:lnTo>
                    <a:lnTo>
                      <a:pt x="123" y="8"/>
                    </a:lnTo>
                    <a:lnTo>
                      <a:pt x="100" y="3"/>
                    </a:lnTo>
                    <a:lnTo>
                      <a:pt x="75" y="0"/>
                    </a:lnTo>
                    <a:lnTo>
                      <a:pt x="50" y="7"/>
                    </a:lnTo>
                    <a:lnTo>
                      <a:pt x="28" y="24"/>
                    </a:lnTo>
                    <a:lnTo>
                      <a:pt x="8" y="54"/>
                    </a:lnTo>
                    <a:lnTo>
                      <a:pt x="0" y="84"/>
                    </a:lnTo>
                    <a:lnTo>
                      <a:pt x="4" y="110"/>
                    </a:lnTo>
                    <a:lnTo>
                      <a:pt x="17" y="134"/>
                    </a:lnTo>
                    <a:lnTo>
                      <a:pt x="38" y="151"/>
                    </a:lnTo>
                    <a:lnTo>
                      <a:pt x="63" y="164"/>
                    </a:lnTo>
                    <a:lnTo>
                      <a:pt x="92" y="168"/>
                    </a:lnTo>
                    <a:lnTo>
                      <a:pt x="121" y="165"/>
                    </a:lnTo>
                    <a:lnTo>
                      <a:pt x="149" y="153"/>
                    </a:lnTo>
                    <a:lnTo>
                      <a:pt x="152" y="150"/>
                    </a:lnTo>
                    <a:lnTo>
                      <a:pt x="157" y="138"/>
                    </a:lnTo>
                    <a:lnTo>
                      <a:pt x="164" y="123"/>
                    </a:lnTo>
                    <a:lnTo>
                      <a:pt x="170" y="104"/>
                    </a:lnTo>
                    <a:lnTo>
                      <a:pt x="174" y="83"/>
                    </a:lnTo>
                    <a:lnTo>
                      <a:pt x="174" y="62"/>
                    </a:lnTo>
                    <a:lnTo>
                      <a:pt x="170" y="43"/>
                    </a:lnTo>
                    <a:lnTo>
                      <a:pt x="159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auto">
              <a:xfrm>
                <a:off x="4888" y="2067"/>
                <a:ext cx="71" cy="53"/>
              </a:xfrm>
              <a:custGeom>
                <a:avLst/>
                <a:gdLst/>
                <a:ahLst/>
                <a:cxnLst>
                  <a:cxn ang="0">
                    <a:pos x="144" y="53"/>
                  </a:cxn>
                  <a:cxn ang="0">
                    <a:pos x="141" y="50"/>
                  </a:cxn>
                  <a:cxn ang="0">
                    <a:pos x="136" y="42"/>
                  </a:cxn>
                  <a:cxn ang="0">
                    <a:pos x="126" y="30"/>
                  </a:cxn>
                  <a:cxn ang="0">
                    <a:pos x="113" y="19"/>
                  </a:cxn>
                  <a:cxn ang="0">
                    <a:pos x="97" y="8"/>
                  </a:cxn>
                  <a:cxn ang="0">
                    <a:pos x="77" y="1"/>
                  </a:cxn>
                  <a:cxn ang="0">
                    <a:pos x="56" y="0"/>
                  </a:cxn>
                  <a:cxn ang="0">
                    <a:pos x="34" y="7"/>
                  </a:cxn>
                  <a:cxn ang="0">
                    <a:pos x="14" y="20"/>
                  </a:cxn>
                  <a:cxn ang="0">
                    <a:pos x="4" y="37"/>
                  </a:cxn>
                  <a:cxn ang="0">
                    <a:pos x="0" y="56"/>
                  </a:cxn>
                  <a:cxn ang="0">
                    <a:pos x="7" y="73"/>
                  </a:cxn>
                  <a:cxn ang="0">
                    <a:pos x="21" y="89"/>
                  </a:cxn>
                  <a:cxn ang="0">
                    <a:pos x="46" y="101"/>
                  </a:cxn>
                  <a:cxn ang="0">
                    <a:pos x="80" y="105"/>
                  </a:cxn>
                  <a:cxn ang="0">
                    <a:pos x="124" y="102"/>
                  </a:cxn>
                  <a:cxn ang="0">
                    <a:pos x="144" y="53"/>
                  </a:cxn>
                </a:cxnLst>
                <a:rect l="0" t="0" r="r" b="b"/>
                <a:pathLst>
                  <a:path w="144" h="105">
                    <a:moveTo>
                      <a:pt x="144" y="53"/>
                    </a:moveTo>
                    <a:lnTo>
                      <a:pt x="141" y="50"/>
                    </a:lnTo>
                    <a:lnTo>
                      <a:pt x="136" y="42"/>
                    </a:lnTo>
                    <a:lnTo>
                      <a:pt x="126" y="30"/>
                    </a:lnTo>
                    <a:lnTo>
                      <a:pt x="113" y="19"/>
                    </a:lnTo>
                    <a:lnTo>
                      <a:pt x="97" y="8"/>
                    </a:lnTo>
                    <a:lnTo>
                      <a:pt x="77" y="1"/>
                    </a:lnTo>
                    <a:lnTo>
                      <a:pt x="56" y="0"/>
                    </a:lnTo>
                    <a:lnTo>
                      <a:pt x="34" y="7"/>
                    </a:lnTo>
                    <a:lnTo>
                      <a:pt x="14" y="20"/>
                    </a:lnTo>
                    <a:lnTo>
                      <a:pt x="4" y="37"/>
                    </a:lnTo>
                    <a:lnTo>
                      <a:pt x="0" y="56"/>
                    </a:lnTo>
                    <a:lnTo>
                      <a:pt x="7" y="73"/>
                    </a:lnTo>
                    <a:lnTo>
                      <a:pt x="21" y="89"/>
                    </a:lnTo>
                    <a:lnTo>
                      <a:pt x="46" y="101"/>
                    </a:lnTo>
                    <a:lnTo>
                      <a:pt x="80" y="105"/>
                    </a:lnTo>
                    <a:lnTo>
                      <a:pt x="124" y="102"/>
                    </a:lnTo>
                    <a:lnTo>
                      <a:pt x="144" y="53"/>
                    </a:lnTo>
                    <a:close/>
                  </a:path>
                </a:pathLst>
              </a:custGeom>
              <a:solidFill>
                <a:srgbClr val="FFC4B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auto">
              <a:xfrm>
                <a:off x="4825" y="1714"/>
                <a:ext cx="727" cy="283"/>
              </a:xfrm>
              <a:custGeom>
                <a:avLst/>
                <a:gdLst/>
                <a:ahLst/>
                <a:cxnLst>
                  <a:cxn ang="0">
                    <a:pos x="787" y="242"/>
                  </a:cxn>
                  <a:cxn ang="0">
                    <a:pos x="801" y="267"/>
                  </a:cxn>
                  <a:cxn ang="0">
                    <a:pos x="827" y="316"/>
                  </a:cxn>
                  <a:cxn ang="0">
                    <a:pos x="867" y="396"/>
                  </a:cxn>
                  <a:cxn ang="0">
                    <a:pos x="1366" y="401"/>
                  </a:cxn>
                  <a:cxn ang="0">
                    <a:pos x="1362" y="388"/>
                  </a:cxn>
                  <a:cxn ang="0">
                    <a:pos x="1349" y="358"/>
                  </a:cxn>
                  <a:cxn ang="0">
                    <a:pos x="1328" y="318"/>
                  </a:cxn>
                  <a:cxn ang="0">
                    <a:pos x="1300" y="277"/>
                  </a:cxn>
                  <a:cxn ang="0">
                    <a:pos x="1310" y="285"/>
                  </a:cxn>
                  <a:cxn ang="0">
                    <a:pos x="1336" y="307"/>
                  </a:cxn>
                  <a:cxn ang="0">
                    <a:pos x="1370" y="345"/>
                  </a:cxn>
                  <a:cxn ang="0">
                    <a:pos x="1403" y="398"/>
                  </a:cxn>
                  <a:cxn ang="0">
                    <a:pos x="1453" y="385"/>
                  </a:cxn>
                  <a:cxn ang="0">
                    <a:pos x="1442" y="357"/>
                  </a:cxn>
                  <a:cxn ang="0">
                    <a:pos x="1421" y="308"/>
                  </a:cxn>
                  <a:cxn ang="0">
                    <a:pos x="1387" y="248"/>
                  </a:cxn>
                  <a:cxn ang="0">
                    <a:pos x="1339" y="181"/>
                  </a:cxn>
                  <a:cxn ang="0">
                    <a:pos x="1276" y="115"/>
                  </a:cxn>
                  <a:cxn ang="0">
                    <a:pos x="1198" y="59"/>
                  </a:cxn>
                  <a:cxn ang="0">
                    <a:pos x="1103" y="20"/>
                  </a:cxn>
                  <a:cxn ang="0">
                    <a:pos x="992" y="2"/>
                  </a:cxn>
                  <a:cxn ang="0">
                    <a:pos x="886" y="1"/>
                  </a:cxn>
                  <a:cxn ang="0">
                    <a:pos x="788" y="13"/>
                  </a:cxn>
                  <a:cxn ang="0">
                    <a:pos x="697" y="35"/>
                  </a:cxn>
                  <a:cxn ang="0">
                    <a:pos x="614" y="64"/>
                  </a:cxn>
                  <a:cxn ang="0">
                    <a:pos x="541" y="96"/>
                  </a:cxn>
                  <a:cxn ang="0">
                    <a:pos x="476" y="129"/>
                  </a:cxn>
                  <a:cxn ang="0">
                    <a:pos x="421" y="159"/>
                  </a:cxn>
                  <a:cxn ang="0">
                    <a:pos x="393" y="173"/>
                  </a:cxn>
                  <a:cxn ang="0">
                    <a:pos x="376" y="170"/>
                  </a:cxn>
                  <a:cxn ang="0">
                    <a:pos x="346" y="168"/>
                  </a:cxn>
                  <a:cxn ang="0">
                    <a:pos x="306" y="167"/>
                  </a:cxn>
                  <a:cxn ang="0">
                    <a:pos x="260" y="167"/>
                  </a:cxn>
                  <a:cxn ang="0">
                    <a:pos x="211" y="173"/>
                  </a:cxn>
                  <a:cxn ang="0">
                    <a:pos x="164" y="183"/>
                  </a:cxn>
                  <a:cxn ang="0">
                    <a:pos x="124" y="202"/>
                  </a:cxn>
                  <a:cxn ang="0">
                    <a:pos x="75" y="241"/>
                  </a:cxn>
                  <a:cxn ang="0">
                    <a:pos x="27" y="309"/>
                  </a:cxn>
                  <a:cxn ang="0">
                    <a:pos x="2" y="396"/>
                  </a:cxn>
                  <a:cxn ang="0">
                    <a:pos x="3" y="504"/>
                  </a:cxn>
                  <a:cxn ang="0">
                    <a:pos x="269" y="526"/>
                  </a:cxn>
                  <a:cxn ang="0">
                    <a:pos x="316" y="519"/>
                  </a:cxn>
                  <a:cxn ang="0">
                    <a:pos x="622" y="337"/>
                  </a:cxn>
                  <a:cxn ang="0">
                    <a:pos x="842" y="451"/>
                  </a:cxn>
                  <a:cxn ang="0">
                    <a:pos x="835" y="423"/>
                  </a:cxn>
                  <a:cxn ang="0">
                    <a:pos x="818" y="360"/>
                  </a:cxn>
                  <a:cxn ang="0">
                    <a:pos x="800" y="290"/>
                  </a:cxn>
                  <a:cxn ang="0">
                    <a:pos x="786" y="240"/>
                  </a:cxn>
                </a:cxnLst>
                <a:rect l="0" t="0" r="r" b="b"/>
                <a:pathLst>
                  <a:path w="1454" h="567">
                    <a:moveTo>
                      <a:pt x="786" y="240"/>
                    </a:moveTo>
                    <a:lnTo>
                      <a:pt x="787" y="242"/>
                    </a:lnTo>
                    <a:lnTo>
                      <a:pt x="792" y="252"/>
                    </a:lnTo>
                    <a:lnTo>
                      <a:pt x="801" y="267"/>
                    </a:lnTo>
                    <a:lnTo>
                      <a:pt x="813" y="287"/>
                    </a:lnTo>
                    <a:lnTo>
                      <a:pt x="827" y="316"/>
                    </a:lnTo>
                    <a:lnTo>
                      <a:pt x="846" y="352"/>
                    </a:lnTo>
                    <a:lnTo>
                      <a:pt x="867" y="396"/>
                    </a:lnTo>
                    <a:lnTo>
                      <a:pt x="889" y="447"/>
                    </a:lnTo>
                    <a:lnTo>
                      <a:pt x="1366" y="401"/>
                    </a:lnTo>
                    <a:lnTo>
                      <a:pt x="1365" y="398"/>
                    </a:lnTo>
                    <a:lnTo>
                      <a:pt x="1362" y="388"/>
                    </a:lnTo>
                    <a:lnTo>
                      <a:pt x="1357" y="374"/>
                    </a:lnTo>
                    <a:lnTo>
                      <a:pt x="1349" y="358"/>
                    </a:lnTo>
                    <a:lnTo>
                      <a:pt x="1340" y="338"/>
                    </a:lnTo>
                    <a:lnTo>
                      <a:pt x="1328" y="318"/>
                    </a:lnTo>
                    <a:lnTo>
                      <a:pt x="1315" y="297"/>
                    </a:lnTo>
                    <a:lnTo>
                      <a:pt x="1300" y="277"/>
                    </a:lnTo>
                    <a:lnTo>
                      <a:pt x="1302" y="279"/>
                    </a:lnTo>
                    <a:lnTo>
                      <a:pt x="1310" y="285"/>
                    </a:lnTo>
                    <a:lnTo>
                      <a:pt x="1322" y="294"/>
                    </a:lnTo>
                    <a:lnTo>
                      <a:pt x="1336" y="307"/>
                    </a:lnTo>
                    <a:lnTo>
                      <a:pt x="1352" y="325"/>
                    </a:lnTo>
                    <a:lnTo>
                      <a:pt x="1370" y="345"/>
                    </a:lnTo>
                    <a:lnTo>
                      <a:pt x="1387" y="370"/>
                    </a:lnTo>
                    <a:lnTo>
                      <a:pt x="1403" y="398"/>
                    </a:lnTo>
                    <a:lnTo>
                      <a:pt x="1454" y="388"/>
                    </a:lnTo>
                    <a:lnTo>
                      <a:pt x="1453" y="385"/>
                    </a:lnTo>
                    <a:lnTo>
                      <a:pt x="1449" y="373"/>
                    </a:lnTo>
                    <a:lnTo>
                      <a:pt x="1442" y="357"/>
                    </a:lnTo>
                    <a:lnTo>
                      <a:pt x="1433" y="335"/>
                    </a:lnTo>
                    <a:lnTo>
                      <a:pt x="1421" y="308"/>
                    </a:lnTo>
                    <a:lnTo>
                      <a:pt x="1405" y="279"/>
                    </a:lnTo>
                    <a:lnTo>
                      <a:pt x="1387" y="248"/>
                    </a:lnTo>
                    <a:lnTo>
                      <a:pt x="1365" y="214"/>
                    </a:lnTo>
                    <a:lnTo>
                      <a:pt x="1339" y="181"/>
                    </a:lnTo>
                    <a:lnTo>
                      <a:pt x="1310" y="147"/>
                    </a:lnTo>
                    <a:lnTo>
                      <a:pt x="1276" y="115"/>
                    </a:lnTo>
                    <a:lnTo>
                      <a:pt x="1239" y="86"/>
                    </a:lnTo>
                    <a:lnTo>
                      <a:pt x="1198" y="59"/>
                    </a:lnTo>
                    <a:lnTo>
                      <a:pt x="1153" y="37"/>
                    </a:lnTo>
                    <a:lnTo>
                      <a:pt x="1103" y="20"/>
                    </a:lnTo>
                    <a:lnTo>
                      <a:pt x="1048" y="8"/>
                    </a:lnTo>
                    <a:lnTo>
                      <a:pt x="992" y="2"/>
                    </a:lnTo>
                    <a:lnTo>
                      <a:pt x="939" y="0"/>
                    </a:lnTo>
                    <a:lnTo>
                      <a:pt x="886" y="1"/>
                    </a:lnTo>
                    <a:lnTo>
                      <a:pt x="837" y="6"/>
                    </a:lnTo>
                    <a:lnTo>
                      <a:pt x="788" y="13"/>
                    </a:lnTo>
                    <a:lnTo>
                      <a:pt x="741" y="23"/>
                    </a:lnTo>
                    <a:lnTo>
                      <a:pt x="697" y="35"/>
                    </a:lnTo>
                    <a:lnTo>
                      <a:pt x="655" y="49"/>
                    </a:lnTo>
                    <a:lnTo>
                      <a:pt x="614" y="64"/>
                    </a:lnTo>
                    <a:lnTo>
                      <a:pt x="576" y="80"/>
                    </a:lnTo>
                    <a:lnTo>
                      <a:pt x="541" y="96"/>
                    </a:lnTo>
                    <a:lnTo>
                      <a:pt x="507" y="112"/>
                    </a:lnTo>
                    <a:lnTo>
                      <a:pt x="476" y="129"/>
                    </a:lnTo>
                    <a:lnTo>
                      <a:pt x="447" y="145"/>
                    </a:lnTo>
                    <a:lnTo>
                      <a:pt x="421" y="159"/>
                    </a:lnTo>
                    <a:lnTo>
                      <a:pt x="396" y="173"/>
                    </a:lnTo>
                    <a:lnTo>
                      <a:pt x="393" y="173"/>
                    </a:lnTo>
                    <a:lnTo>
                      <a:pt x="387" y="172"/>
                    </a:lnTo>
                    <a:lnTo>
                      <a:pt x="376" y="170"/>
                    </a:lnTo>
                    <a:lnTo>
                      <a:pt x="363" y="169"/>
                    </a:lnTo>
                    <a:lnTo>
                      <a:pt x="346" y="168"/>
                    </a:lnTo>
                    <a:lnTo>
                      <a:pt x="327" y="167"/>
                    </a:lnTo>
                    <a:lnTo>
                      <a:pt x="306" y="167"/>
                    </a:lnTo>
                    <a:lnTo>
                      <a:pt x="283" y="167"/>
                    </a:lnTo>
                    <a:lnTo>
                      <a:pt x="260" y="167"/>
                    </a:lnTo>
                    <a:lnTo>
                      <a:pt x="236" y="169"/>
                    </a:lnTo>
                    <a:lnTo>
                      <a:pt x="211" y="173"/>
                    </a:lnTo>
                    <a:lnTo>
                      <a:pt x="188" y="177"/>
                    </a:lnTo>
                    <a:lnTo>
                      <a:pt x="164" y="183"/>
                    </a:lnTo>
                    <a:lnTo>
                      <a:pt x="143" y="191"/>
                    </a:lnTo>
                    <a:lnTo>
                      <a:pt x="124" y="202"/>
                    </a:lnTo>
                    <a:lnTo>
                      <a:pt x="105" y="213"/>
                    </a:lnTo>
                    <a:lnTo>
                      <a:pt x="75" y="241"/>
                    </a:lnTo>
                    <a:lnTo>
                      <a:pt x="49" y="274"/>
                    </a:lnTo>
                    <a:lnTo>
                      <a:pt x="27" y="309"/>
                    </a:lnTo>
                    <a:lnTo>
                      <a:pt x="13" y="351"/>
                    </a:lnTo>
                    <a:lnTo>
                      <a:pt x="2" y="396"/>
                    </a:lnTo>
                    <a:lnTo>
                      <a:pt x="0" y="447"/>
                    </a:lnTo>
                    <a:lnTo>
                      <a:pt x="3" y="504"/>
                    </a:lnTo>
                    <a:lnTo>
                      <a:pt x="14" y="567"/>
                    </a:lnTo>
                    <a:lnTo>
                      <a:pt x="269" y="526"/>
                    </a:lnTo>
                    <a:lnTo>
                      <a:pt x="277" y="408"/>
                    </a:lnTo>
                    <a:lnTo>
                      <a:pt x="316" y="519"/>
                    </a:lnTo>
                    <a:lnTo>
                      <a:pt x="614" y="479"/>
                    </a:lnTo>
                    <a:lnTo>
                      <a:pt x="622" y="337"/>
                    </a:lnTo>
                    <a:lnTo>
                      <a:pt x="642" y="479"/>
                    </a:lnTo>
                    <a:lnTo>
                      <a:pt x="842" y="451"/>
                    </a:lnTo>
                    <a:lnTo>
                      <a:pt x="840" y="444"/>
                    </a:lnTo>
                    <a:lnTo>
                      <a:pt x="835" y="423"/>
                    </a:lnTo>
                    <a:lnTo>
                      <a:pt x="827" y="395"/>
                    </a:lnTo>
                    <a:lnTo>
                      <a:pt x="818" y="360"/>
                    </a:lnTo>
                    <a:lnTo>
                      <a:pt x="809" y="325"/>
                    </a:lnTo>
                    <a:lnTo>
                      <a:pt x="800" y="290"/>
                    </a:lnTo>
                    <a:lnTo>
                      <a:pt x="791" y="261"/>
                    </a:lnTo>
                    <a:lnTo>
                      <a:pt x="786" y="240"/>
                    </a:lnTo>
                    <a:close/>
                  </a:path>
                </a:pathLst>
              </a:custGeom>
              <a:solidFill>
                <a:srgbClr val="C672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auto">
              <a:xfrm>
                <a:off x="5230" y="1747"/>
                <a:ext cx="287" cy="160"/>
              </a:xfrm>
              <a:custGeom>
                <a:avLst/>
                <a:gdLst/>
                <a:ahLst/>
                <a:cxnLst>
                  <a:cxn ang="0">
                    <a:pos x="401" y="5"/>
                  </a:cxn>
                  <a:cxn ang="0">
                    <a:pos x="408" y="31"/>
                  </a:cxn>
                  <a:cxn ang="0">
                    <a:pos x="406" y="60"/>
                  </a:cxn>
                  <a:cxn ang="0">
                    <a:pos x="376" y="68"/>
                  </a:cxn>
                  <a:cxn ang="0">
                    <a:pos x="305" y="38"/>
                  </a:cxn>
                  <a:cxn ang="0">
                    <a:pos x="241" y="22"/>
                  </a:cxn>
                  <a:cxn ang="0">
                    <a:pos x="193" y="28"/>
                  </a:cxn>
                  <a:cxn ang="0">
                    <a:pos x="165" y="58"/>
                  </a:cxn>
                  <a:cxn ang="0">
                    <a:pos x="156" y="111"/>
                  </a:cxn>
                  <a:cxn ang="0">
                    <a:pos x="138" y="161"/>
                  </a:cxn>
                  <a:cxn ang="0">
                    <a:pos x="101" y="197"/>
                  </a:cxn>
                  <a:cxn ang="0">
                    <a:pos x="41" y="214"/>
                  </a:cxn>
                  <a:cxn ang="0">
                    <a:pos x="2" y="216"/>
                  </a:cxn>
                  <a:cxn ang="0">
                    <a:pos x="10" y="233"/>
                  </a:cxn>
                  <a:cxn ang="0">
                    <a:pos x="24" y="263"/>
                  </a:cxn>
                  <a:cxn ang="0">
                    <a:pos x="42" y="300"/>
                  </a:cxn>
                  <a:cxn ang="0">
                    <a:pos x="58" y="318"/>
                  </a:cxn>
                  <a:cxn ang="0">
                    <a:pos x="96" y="299"/>
                  </a:cxn>
                  <a:cxn ang="0">
                    <a:pos x="147" y="267"/>
                  </a:cxn>
                  <a:cxn ang="0">
                    <a:pos x="189" y="230"/>
                  </a:cxn>
                  <a:cxn ang="0">
                    <a:pos x="202" y="203"/>
                  </a:cxn>
                  <a:cxn ang="0">
                    <a:pos x="220" y="204"/>
                  </a:cxn>
                  <a:cxn ang="0">
                    <a:pos x="250" y="219"/>
                  </a:cxn>
                  <a:cxn ang="0">
                    <a:pos x="284" y="238"/>
                  </a:cxn>
                  <a:cxn ang="0">
                    <a:pos x="320" y="253"/>
                  </a:cxn>
                  <a:cxn ang="0">
                    <a:pos x="350" y="257"/>
                  </a:cxn>
                  <a:cxn ang="0">
                    <a:pos x="369" y="242"/>
                  </a:cxn>
                  <a:cxn ang="0">
                    <a:pos x="374" y="199"/>
                  </a:cxn>
                  <a:cxn ang="0">
                    <a:pos x="371" y="145"/>
                  </a:cxn>
                  <a:cxn ang="0">
                    <a:pos x="397" y="131"/>
                  </a:cxn>
                  <a:cxn ang="0">
                    <a:pos x="442" y="144"/>
                  </a:cxn>
                  <a:cxn ang="0">
                    <a:pos x="492" y="167"/>
                  </a:cxn>
                  <a:cxn ang="0">
                    <a:pos x="529" y="188"/>
                  </a:cxn>
                  <a:cxn ang="0">
                    <a:pos x="558" y="198"/>
                  </a:cxn>
                  <a:cxn ang="0">
                    <a:pos x="573" y="195"/>
                  </a:cxn>
                  <a:cxn ang="0">
                    <a:pos x="571" y="175"/>
                  </a:cxn>
                  <a:cxn ang="0">
                    <a:pos x="539" y="128"/>
                  </a:cxn>
                  <a:cxn ang="0">
                    <a:pos x="496" y="78"/>
                  </a:cxn>
                  <a:cxn ang="0">
                    <a:pos x="456" y="39"/>
                  </a:cxn>
                  <a:cxn ang="0">
                    <a:pos x="416" y="10"/>
                  </a:cxn>
                </a:cxnLst>
                <a:rect l="0" t="0" r="r" b="b"/>
                <a:pathLst>
                  <a:path w="575" h="320">
                    <a:moveTo>
                      <a:pt x="399" y="0"/>
                    </a:moveTo>
                    <a:lnTo>
                      <a:pt x="401" y="5"/>
                    </a:lnTo>
                    <a:lnTo>
                      <a:pt x="405" y="16"/>
                    </a:lnTo>
                    <a:lnTo>
                      <a:pt x="408" y="31"/>
                    </a:lnTo>
                    <a:lnTo>
                      <a:pt x="410" y="46"/>
                    </a:lnTo>
                    <a:lnTo>
                      <a:pt x="406" y="60"/>
                    </a:lnTo>
                    <a:lnTo>
                      <a:pt x="395" y="68"/>
                    </a:lnTo>
                    <a:lnTo>
                      <a:pt x="376" y="68"/>
                    </a:lnTo>
                    <a:lnTo>
                      <a:pt x="343" y="56"/>
                    </a:lnTo>
                    <a:lnTo>
                      <a:pt x="305" y="38"/>
                    </a:lnTo>
                    <a:lnTo>
                      <a:pt x="271" y="28"/>
                    </a:lnTo>
                    <a:lnTo>
                      <a:pt x="241" y="22"/>
                    </a:lnTo>
                    <a:lnTo>
                      <a:pt x="215" y="22"/>
                    </a:lnTo>
                    <a:lnTo>
                      <a:pt x="193" y="28"/>
                    </a:lnTo>
                    <a:lnTo>
                      <a:pt x="176" y="39"/>
                    </a:lnTo>
                    <a:lnTo>
                      <a:pt x="165" y="58"/>
                    </a:lnTo>
                    <a:lnTo>
                      <a:pt x="160" y="83"/>
                    </a:lnTo>
                    <a:lnTo>
                      <a:pt x="156" y="111"/>
                    </a:lnTo>
                    <a:lnTo>
                      <a:pt x="149" y="137"/>
                    </a:lnTo>
                    <a:lnTo>
                      <a:pt x="138" y="161"/>
                    </a:lnTo>
                    <a:lnTo>
                      <a:pt x="122" y="181"/>
                    </a:lnTo>
                    <a:lnTo>
                      <a:pt x="101" y="197"/>
                    </a:lnTo>
                    <a:lnTo>
                      <a:pt x="74" y="209"/>
                    </a:lnTo>
                    <a:lnTo>
                      <a:pt x="41" y="214"/>
                    </a:lnTo>
                    <a:lnTo>
                      <a:pt x="0" y="213"/>
                    </a:lnTo>
                    <a:lnTo>
                      <a:pt x="2" y="216"/>
                    </a:lnTo>
                    <a:lnTo>
                      <a:pt x="4" y="223"/>
                    </a:lnTo>
                    <a:lnTo>
                      <a:pt x="10" y="233"/>
                    </a:lnTo>
                    <a:lnTo>
                      <a:pt x="16" y="247"/>
                    </a:lnTo>
                    <a:lnTo>
                      <a:pt x="24" y="263"/>
                    </a:lnTo>
                    <a:lnTo>
                      <a:pt x="32" y="282"/>
                    </a:lnTo>
                    <a:lnTo>
                      <a:pt x="42" y="300"/>
                    </a:lnTo>
                    <a:lnTo>
                      <a:pt x="53" y="320"/>
                    </a:lnTo>
                    <a:lnTo>
                      <a:pt x="58" y="318"/>
                    </a:lnTo>
                    <a:lnTo>
                      <a:pt x="74" y="310"/>
                    </a:lnTo>
                    <a:lnTo>
                      <a:pt x="96" y="299"/>
                    </a:lnTo>
                    <a:lnTo>
                      <a:pt x="122" y="284"/>
                    </a:lnTo>
                    <a:lnTo>
                      <a:pt x="147" y="267"/>
                    </a:lnTo>
                    <a:lnTo>
                      <a:pt x="170" y="248"/>
                    </a:lnTo>
                    <a:lnTo>
                      <a:pt x="189" y="230"/>
                    </a:lnTo>
                    <a:lnTo>
                      <a:pt x="198" y="210"/>
                    </a:lnTo>
                    <a:lnTo>
                      <a:pt x="202" y="203"/>
                    </a:lnTo>
                    <a:lnTo>
                      <a:pt x="210" y="202"/>
                    </a:lnTo>
                    <a:lnTo>
                      <a:pt x="220" y="204"/>
                    </a:lnTo>
                    <a:lnTo>
                      <a:pt x="234" y="211"/>
                    </a:lnTo>
                    <a:lnTo>
                      <a:pt x="250" y="219"/>
                    </a:lnTo>
                    <a:lnTo>
                      <a:pt x="266" y="228"/>
                    </a:lnTo>
                    <a:lnTo>
                      <a:pt x="284" y="238"/>
                    </a:lnTo>
                    <a:lnTo>
                      <a:pt x="303" y="246"/>
                    </a:lnTo>
                    <a:lnTo>
                      <a:pt x="320" y="253"/>
                    </a:lnTo>
                    <a:lnTo>
                      <a:pt x="335" y="257"/>
                    </a:lnTo>
                    <a:lnTo>
                      <a:pt x="350" y="257"/>
                    </a:lnTo>
                    <a:lnTo>
                      <a:pt x="361" y="253"/>
                    </a:lnTo>
                    <a:lnTo>
                      <a:pt x="369" y="242"/>
                    </a:lnTo>
                    <a:lnTo>
                      <a:pt x="374" y="225"/>
                    </a:lnTo>
                    <a:lnTo>
                      <a:pt x="374" y="199"/>
                    </a:lnTo>
                    <a:lnTo>
                      <a:pt x="371" y="166"/>
                    </a:lnTo>
                    <a:lnTo>
                      <a:pt x="371" y="145"/>
                    </a:lnTo>
                    <a:lnTo>
                      <a:pt x="381" y="133"/>
                    </a:lnTo>
                    <a:lnTo>
                      <a:pt x="397" y="131"/>
                    </a:lnTo>
                    <a:lnTo>
                      <a:pt x="419" y="134"/>
                    </a:lnTo>
                    <a:lnTo>
                      <a:pt x="442" y="144"/>
                    </a:lnTo>
                    <a:lnTo>
                      <a:pt x="469" y="154"/>
                    </a:lnTo>
                    <a:lnTo>
                      <a:pt x="492" y="167"/>
                    </a:lnTo>
                    <a:lnTo>
                      <a:pt x="512" y="179"/>
                    </a:lnTo>
                    <a:lnTo>
                      <a:pt x="529" y="188"/>
                    </a:lnTo>
                    <a:lnTo>
                      <a:pt x="544" y="195"/>
                    </a:lnTo>
                    <a:lnTo>
                      <a:pt x="558" y="198"/>
                    </a:lnTo>
                    <a:lnTo>
                      <a:pt x="567" y="198"/>
                    </a:lnTo>
                    <a:lnTo>
                      <a:pt x="573" y="195"/>
                    </a:lnTo>
                    <a:lnTo>
                      <a:pt x="575" y="188"/>
                    </a:lnTo>
                    <a:lnTo>
                      <a:pt x="571" y="175"/>
                    </a:lnTo>
                    <a:lnTo>
                      <a:pt x="560" y="158"/>
                    </a:lnTo>
                    <a:lnTo>
                      <a:pt x="539" y="128"/>
                    </a:lnTo>
                    <a:lnTo>
                      <a:pt x="517" y="101"/>
                    </a:lnTo>
                    <a:lnTo>
                      <a:pt x="496" y="78"/>
                    </a:lnTo>
                    <a:lnTo>
                      <a:pt x="475" y="57"/>
                    </a:lnTo>
                    <a:lnTo>
                      <a:pt x="456" y="39"/>
                    </a:lnTo>
                    <a:lnTo>
                      <a:pt x="436" y="24"/>
                    </a:lnTo>
                    <a:lnTo>
                      <a:pt x="416" y="10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FCD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auto">
              <a:xfrm>
                <a:off x="4824" y="1822"/>
                <a:ext cx="413" cy="135"/>
              </a:xfrm>
              <a:custGeom>
                <a:avLst/>
                <a:gdLst/>
                <a:ahLst/>
                <a:cxnLst>
                  <a:cxn ang="0">
                    <a:pos x="797" y="71"/>
                  </a:cxn>
                  <a:cxn ang="0">
                    <a:pos x="771" y="71"/>
                  </a:cxn>
                  <a:cxn ang="0">
                    <a:pos x="730" y="66"/>
                  </a:cxn>
                  <a:cxn ang="0">
                    <a:pos x="691" y="48"/>
                  </a:cxn>
                  <a:cxn ang="0">
                    <a:pos x="662" y="19"/>
                  </a:cxn>
                  <a:cxn ang="0">
                    <a:pos x="633" y="2"/>
                  </a:cxn>
                  <a:cxn ang="0">
                    <a:pos x="608" y="2"/>
                  </a:cxn>
                  <a:cxn ang="0">
                    <a:pos x="589" y="19"/>
                  </a:cxn>
                  <a:cxn ang="0">
                    <a:pos x="573" y="48"/>
                  </a:cxn>
                  <a:cxn ang="0">
                    <a:pos x="535" y="67"/>
                  </a:cxn>
                  <a:cxn ang="0">
                    <a:pos x="485" y="68"/>
                  </a:cxn>
                  <a:cxn ang="0">
                    <a:pos x="440" y="53"/>
                  </a:cxn>
                  <a:cxn ang="0">
                    <a:pos x="415" y="25"/>
                  </a:cxn>
                  <a:cxn ang="0">
                    <a:pos x="393" y="23"/>
                  </a:cxn>
                  <a:cxn ang="0">
                    <a:pos x="373" y="40"/>
                  </a:cxn>
                  <a:cxn ang="0">
                    <a:pos x="356" y="68"/>
                  </a:cxn>
                  <a:cxn ang="0">
                    <a:pos x="342" y="97"/>
                  </a:cxn>
                  <a:cxn ang="0">
                    <a:pos x="318" y="121"/>
                  </a:cxn>
                  <a:cxn ang="0">
                    <a:pos x="287" y="134"/>
                  </a:cxn>
                  <a:cxn ang="0">
                    <a:pos x="254" y="129"/>
                  </a:cxn>
                  <a:cxn ang="0">
                    <a:pos x="221" y="105"/>
                  </a:cxn>
                  <a:cxn ang="0">
                    <a:pos x="185" y="93"/>
                  </a:cxn>
                  <a:cxn ang="0">
                    <a:pos x="145" y="97"/>
                  </a:cxn>
                  <a:cxn ang="0">
                    <a:pos x="114" y="113"/>
                  </a:cxn>
                  <a:cxn ang="0">
                    <a:pos x="102" y="129"/>
                  </a:cxn>
                  <a:cxn ang="0">
                    <a:pos x="89" y="142"/>
                  </a:cxn>
                  <a:cxn ang="0">
                    <a:pos x="67" y="153"/>
                  </a:cxn>
                  <a:cxn ang="0">
                    <a:pos x="36" y="147"/>
                  </a:cxn>
                  <a:cxn ang="0">
                    <a:pos x="13" y="139"/>
                  </a:cxn>
                  <a:cxn ang="0">
                    <a:pos x="0" y="195"/>
                  </a:cxn>
                  <a:cxn ang="0">
                    <a:pos x="3" y="251"/>
                  </a:cxn>
                  <a:cxn ang="0">
                    <a:pos x="13" y="235"/>
                  </a:cxn>
                  <a:cxn ang="0">
                    <a:pos x="29" y="218"/>
                  </a:cxn>
                  <a:cxn ang="0">
                    <a:pos x="47" y="211"/>
                  </a:cxn>
                  <a:cxn ang="0">
                    <a:pos x="64" y="227"/>
                  </a:cxn>
                  <a:cxn ang="0">
                    <a:pos x="87" y="251"/>
                  </a:cxn>
                  <a:cxn ang="0">
                    <a:pos x="110" y="267"/>
                  </a:cxn>
                  <a:cxn ang="0">
                    <a:pos x="127" y="266"/>
                  </a:cxn>
                  <a:cxn ang="0">
                    <a:pos x="138" y="238"/>
                  </a:cxn>
                  <a:cxn ang="0">
                    <a:pos x="160" y="195"/>
                  </a:cxn>
                  <a:cxn ang="0">
                    <a:pos x="190" y="157"/>
                  </a:cxn>
                  <a:cxn ang="0">
                    <a:pos x="220" y="140"/>
                  </a:cxn>
                  <a:cxn ang="0">
                    <a:pos x="247" y="157"/>
                  </a:cxn>
                  <a:cxn ang="0">
                    <a:pos x="279" y="180"/>
                  </a:cxn>
                  <a:cxn ang="0">
                    <a:pos x="309" y="201"/>
                  </a:cxn>
                  <a:cxn ang="0">
                    <a:pos x="339" y="220"/>
                  </a:cxn>
                  <a:cxn ang="0">
                    <a:pos x="365" y="234"/>
                  </a:cxn>
                  <a:cxn ang="0">
                    <a:pos x="407" y="244"/>
                  </a:cxn>
                  <a:cxn ang="0">
                    <a:pos x="461" y="241"/>
                  </a:cxn>
                  <a:cxn ang="0">
                    <a:pos x="516" y="207"/>
                  </a:cxn>
                  <a:cxn ang="0">
                    <a:pos x="543" y="172"/>
                  </a:cxn>
                  <a:cxn ang="0">
                    <a:pos x="564" y="156"/>
                  </a:cxn>
                  <a:cxn ang="0">
                    <a:pos x="594" y="132"/>
                  </a:cxn>
                  <a:cxn ang="0">
                    <a:pos x="620" y="110"/>
                  </a:cxn>
                  <a:cxn ang="0">
                    <a:pos x="635" y="99"/>
                  </a:cxn>
                  <a:cxn ang="0">
                    <a:pos x="652" y="104"/>
                  </a:cxn>
                  <a:cxn ang="0">
                    <a:pos x="669" y="118"/>
                  </a:cxn>
                  <a:cxn ang="0">
                    <a:pos x="684" y="135"/>
                  </a:cxn>
                  <a:cxn ang="0">
                    <a:pos x="699" y="154"/>
                  </a:cxn>
                  <a:cxn ang="0">
                    <a:pos x="725" y="175"/>
                  </a:cxn>
                  <a:cxn ang="0">
                    <a:pos x="760" y="187"/>
                  </a:cxn>
                  <a:cxn ang="0">
                    <a:pos x="803" y="184"/>
                  </a:cxn>
                  <a:cxn ang="0">
                    <a:pos x="801" y="71"/>
                  </a:cxn>
                </a:cxnLst>
                <a:rect l="0" t="0" r="r" b="b"/>
                <a:pathLst>
                  <a:path w="827" h="271">
                    <a:moveTo>
                      <a:pt x="801" y="71"/>
                    </a:moveTo>
                    <a:lnTo>
                      <a:pt x="797" y="71"/>
                    </a:lnTo>
                    <a:lnTo>
                      <a:pt x="786" y="71"/>
                    </a:lnTo>
                    <a:lnTo>
                      <a:pt x="771" y="71"/>
                    </a:lnTo>
                    <a:lnTo>
                      <a:pt x="751" y="69"/>
                    </a:lnTo>
                    <a:lnTo>
                      <a:pt x="730" y="66"/>
                    </a:lnTo>
                    <a:lnTo>
                      <a:pt x="709" y="59"/>
                    </a:lnTo>
                    <a:lnTo>
                      <a:pt x="691" y="48"/>
                    </a:lnTo>
                    <a:lnTo>
                      <a:pt x="675" y="33"/>
                    </a:lnTo>
                    <a:lnTo>
                      <a:pt x="662" y="19"/>
                    </a:lnTo>
                    <a:lnTo>
                      <a:pt x="648" y="9"/>
                    </a:lnTo>
                    <a:lnTo>
                      <a:pt x="633" y="2"/>
                    </a:lnTo>
                    <a:lnTo>
                      <a:pt x="620" y="0"/>
                    </a:lnTo>
                    <a:lnTo>
                      <a:pt x="608" y="2"/>
                    </a:lnTo>
                    <a:lnTo>
                      <a:pt x="597" y="9"/>
                    </a:lnTo>
                    <a:lnTo>
                      <a:pt x="589" y="19"/>
                    </a:lnTo>
                    <a:lnTo>
                      <a:pt x="582" y="33"/>
                    </a:lnTo>
                    <a:lnTo>
                      <a:pt x="573" y="48"/>
                    </a:lnTo>
                    <a:lnTo>
                      <a:pt x="557" y="60"/>
                    </a:lnTo>
                    <a:lnTo>
                      <a:pt x="535" y="67"/>
                    </a:lnTo>
                    <a:lnTo>
                      <a:pt x="510" y="69"/>
                    </a:lnTo>
                    <a:lnTo>
                      <a:pt x="485" y="68"/>
                    </a:lnTo>
                    <a:lnTo>
                      <a:pt x="461" y="62"/>
                    </a:lnTo>
                    <a:lnTo>
                      <a:pt x="440" y="53"/>
                    </a:lnTo>
                    <a:lnTo>
                      <a:pt x="425" y="38"/>
                    </a:lnTo>
                    <a:lnTo>
                      <a:pt x="415" y="25"/>
                    </a:lnTo>
                    <a:lnTo>
                      <a:pt x="403" y="20"/>
                    </a:lnTo>
                    <a:lnTo>
                      <a:pt x="393" y="23"/>
                    </a:lnTo>
                    <a:lnTo>
                      <a:pt x="383" y="29"/>
                    </a:lnTo>
                    <a:lnTo>
                      <a:pt x="373" y="40"/>
                    </a:lnTo>
                    <a:lnTo>
                      <a:pt x="364" y="53"/>
                    </a:lnTo>
                    <a:lnTo>
                      <a:pt x="356" y="68"/>
                    </a:lnTo>
                    <a:lnTo>
                      <a:pt x="349" y="83"/>
                    </a:lnTo>
                    <a:lnTo>
                      <a:pt x="342" y="97"/>
                    </a:lnTo>
                    <a:lnTo>
                      <a:pt x="331" y="111"/>
                    </a:lnTo>
                    <a:lnTo>
                      <a:pt x="318" y="121"/>
                    </a:lnTo>
                    <a:lnTo>
                      <a:pt x="302" y="129"/>
                    </a:lnTo>
                    <a:lnTo>
                      <a:pt x="287" y="134"/>
                    </a:lnTo>
                    <a:lnTo>
                      <a:pt x="271" y="134"/>
                    </a:lnTo>
                    <a:lnTo>
                      <a:pt x="254" y="129"/>
                    </a:lnTo>
                    <a:lnTo>
                      <a:pt x="238" y="118"/>
                    </a:lnTo>
                    <a:lnTo>
                      <a:pt x="221" y="105"/>
                    </a:lnTo>
                    <a:lnTo>
                      <a:pt x="203" y="97"/>
                    </a:lnTo>
                    <a:lnTo>
                      <a:pt x="185" y="93"/>
                    </a:lnTo>
                    <a:lnTo>
                      <a:pt x="165" y="92"/>
                    </a:lnTo>
                    <a:lnTo>
                      <a:pt x="145" y="97"/>
                    </a:lnTo>
                    <a:lnTo>
                      <a:pt x="128" y="104"/>
                    </a:lnTo>
                    <a:lnTo>
                      <a:pt x="114" y="113"/>
                    </a:lnTo>
                    <a:lnTo>
                      <a:pt x="104" y="127"/>
                    </a:lnTo>
                    <a:lnTo>
                      <a:pt x="102" y="129"/>
                    </a:lnTo>
                    <a:lnTo>
                      <a:pt x="97" y="135"/>
                    </a:lnTo>
                    <a:lnTo>
                      <a:pt x="89" y="142"/>
                    </a:lnTo>
                    <a:lnTo>
                      <a:pt x="79" y="148"/>
                    </a:lnTo>
                    <a:lnTo>
                      <a:pt x="67" y="153"/>
                    </a:lnTo>
                    <a:lnTo>
                      <a:pt x="51" y="153"/>
                    </a:lnTo>
                    <a:lnTo>
                      <a:pt x="36" y="147"/>
                    </a:lnTo>
                    <a:lnTo>
                      <a:pt x="17" y="133"/>
                    </a:lnTo>
                    <a:lnTo>
                      <a:pt x="13" y="139"/>
                    </a:lnTo>
                    <a:lnTo>
                      <a:pt x="7" y="158"/>
                    </a:lnTo>
                    <a:lnTo>
                      <a:pt x="0" y="195"/>
                    </a:lnTo>
                    <a:lnTo>
                      <a:pt x="2" y="253"/>
                    </a:lnTo>
                    <a:lnTo>
                      <a:pt x="3" y="251"/>
                    </a:lnTo>
                    <a:lnTo>
                      <a:pt x="7" y="244"/>
                    </a:lnTo>
                    <a:lnTo>
                      <a:pt x="13" y="235"/>
                    </a:lnTo>
                    <a:lnTo>
                      <a:pt x="21" y="226"/>
                    </a:lnTo>
                    <a:lnTo>
                      <a:pt x="29" y="218"/>
                    </a:lnTo>
                    <a:lnTo>
                      <a:pt x="38" y="212"/>
                    </a:lnTo>
                    <a:lnTo>
                      <a:pt x="47" y="211"/>
                    </a:lnTo>
                    <a:lnTo>
                      <a:pt x="55" y="216"/>
                    </a:lnTo>
                    <a:lnTo>
                      <a:pt x="64" y="227"/>
                    </a:lnTo>
                    <a:lnTo>
                      <a:pt x="75" y="240"/>
                    </a:lnTo>
                    <a:lnTo>
                      <a:pt x="87" y="251"/>
                    </a:lnTo>
                    <a:lnTo>
                      <a:pt x="98" y="260"/>
                    </a:lnTo>
                    <a:lnTo>
                      <a:pt x="110" y="267"/>
                    </a:lnTo>
                    <a:lnTo>
                      <a:pt x="121" y="271"/>
                    </a:lnTo>
                    <a:lnTo>
                      <a:pt x="127" y="266"/>
                    </a:lnTo>
                    <a:lnTo>
                      <a:pt x="132" y="256"/>
                    </a:lnTo>
                    <a:lnTo>
                      <a:pt x="138" y="238"/>
                    </a:lnTo>
                    <a:lnTo>
                      <a:pt x="147" y="218"/>
                    </a:lnTo>
                    <a:lnTo>
                      <a:pt x="160" y="195"/>
                    </a:lnTo>
                    <a:lnTo>
                      <a:pt x="174" y="175"/>
                    </a:lnTo>
                    <a:lnTo>
                      <a:pt x="190" y="157"/>
                    </a:lnTo>
                    <a:lnTo>
                      <a:pt x="206" y="144"/>
                    </a:lnTo>
                    <a:lnTo>
                      <a:pt x="220" y="140"/>
                    </a:lnTo>
                    <a:lnTo>
                      <a:pt x="233" y="144"/>
                    </a:lnTo>
                    <a:lnTo>
                      <a:pt x="247" y="157"/>
                    </a:lnTo>
                    <a:lnTo>
                      <a:pt x="263" y="169"/>
                    </a:lnTo>
                    <a:lnTo>
                      <a:pt x="279" y="180"/>
                    </a:lnTo>
                    <a:lnTo>
                      <a:pt x="295" y="191"/>
                    </a:lnTo>
                    <a:lnTo>
                      <a:pt x="309" y="201"/>
                    </a:lnTo>
                    <a:lnTo>
                      <a:pt x="325" y="212"/>
                    </a:lnTo>
                    <a:lnTo>
                      <a:pt x="339" y="220"/>
                    </a:lnTo>
                    <a:lnTo>
                      <a:pt x="352" y="228"/>
                    </a:lnTo>
                    <a:lnTo>
                      <a:pt x="365" y="234"/>
                    </a:lnTo>
                    <a:lnTo>
                      <a:pt x="383" y="240"/>
                    </a:lnTo>
                    <a:lnTo>
                      <a:pt x="407" y="244"/>
                    </a:lnTo>
                    <a:lnTo>
                      <a:pt x="433" y="245"/>
                    </a:lnTo>
                    <a:lnTo>
                      <a:pt x="461" y="241"/>
                    </a:lnTo>
                    <a:lnTo>
                      <a:pt x="488" y="229"/>
                    </a:lnTo>
                    <a:lnTo>
                      <a:pt x="516" y="207"/>
                    </a:lnTo>
                    <a:lnTo>
                      <a:pt x="540" y="175"/>
                    </a:lnTo>
                    <a:lnTo>
                      <a:pt x="543" y="172"/>
                    </a:lnTo>
                    <a:lnTo>
                      <a:pt x="552" y="165"/>
                    </a:lnTo>
                    <a:lnTo>
                      <a:pt x="564" y="156"/>
                    </a:lnTo>
                    <a:lnTo>
                      <a:pt x="578" y="144"/>
                    </a:lnTo>
                    <a:lnTo>
                      <a:pt x="594" y="132"/>
                    </a:lnTo>
                    <a:lnTo>
                      <a:pt x="608" y="120"/>
                    </a:lnTo>
                    <a:lnTo>
                      <a:pt x="620" y="110"/>
                    </a:lnTo>
                    <a:lnTo>
                      <a:pt x="628" y="103"/>
                    </a:lnTo>
                    <a:lnTo>
                      <a:pt x="635" y="99"/>
                    </a:lnTo>
                    <a:lnTo>
                      <a:pt x="642" y="100"/>
                    </a:lnTo>
                    <a:lnTo>
                      <a:pt x="652" y="104"/>
                    </a:lnTo>
                    <a:lnTo>
                      <a:pt x="659" y="110"/>
                    </a:lnTo>
                    <a:lnTo>
                      <a:pt x="669" y="118"/>
                    </a:lnTo>
                    <a:lnTo>
                      <a:pt x="678" y="126"/>
                    </a:lnTo>
                    <a:lnTo>
                      <a:pt x="684" y="135"/>
                    </a:lnTo>
                    <a:lnTo>
                      <a:pt x="691" y="144"/>
                    </a:lnTo>
                    <a:lnTo>
                      <a:pt x="699" y="154"/>
                    </a:lnTo>
                    <a:lnTo>
                      <a:pt x="710" y="164"/>
                    </a:lnTo>
                    <a:lnTo>
                      <a:pt x="725" y="175"/>
                    </a:lnTo>
                    <a:lnTo>
                      <a:pt x="742" y="183"/>
                    </a:lnTo>
                    <a:lnTo>
                      <a:pt x="760" y="187"/>
                    </a:lnTo>
                    <a:lnTo>
                      <a:pt x="781" y="189"/>
                    </a:lnTo>
                    <a:lnTo>
                      <a:pt x="803" y="184"/>
                    </a:lnTo>
                    <a:lnTo>
                      <a:pt x="827" y="172"/>
                    </a:lnTo>
                    <a:lnTo>
                      <a:pt x="801" y="71"/>
                    </a:lnTo>
                    <a:close/>
                  </a:path>
                </a:pathLst>
              </a:custGeom>
              <a:solidFill>
                <a:srgbClr val="FCD6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auto">
              <a:xfrm>
                <a:off x="5335" y="2066"/>
                <a:ext cx="25" cy="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13" y="4"/>
                  </a:cxn>
                  <a:cxn ang="0">
                    <a:pos x="26" y="11"/>
                  </a:cxn>
                  <a:cxn ang="0">
                    <a:pos x="38" y="21"/>
                  </a:cxn>
                  <a:cxn ang="0">
                    <a:pos x="47" y="32"/>
                  </a:cxn>
                  <a:cxn ang="0">
                    <a:pos x="50" y="47"/>
                  </a:cxn>
                  <a:cxn ang="0">
                    <a:pos x="43" y="66"/>
                  </a:cxn>
                  <a:cxn ang="0">
                    <a:pos x="25" y="88"/>
                  </a:cxn>
                  <a:cxn ang="0">
                    <a:pos x="20" y="89"/>
                  </a:cxn>
                  <a:cxn ang="0">
                    <a:pos x="9" y="91"/>
                  </a:cxn>
                  <a:cxn ang="0">
                    <a:pos x="1" y="89"/>
                  </a:cxn>
                  <a:cxn ang="0">
                    <a:pos x="3" y="80"/>
                  </a:cxn>
                  <a:cxn ang="0">
                    <a:pos x="9" y="73"/>
                  </a:cxn>
                  <a:cxn ang="0">
                    <a:pos x="17" y="67"/>
                  </a:cxn>
                  <a:cxn ang="0">
                    <a:pos x="26" y="60"/>
                  </a:cxn>
                  <a:cxn ang="0">
                    <a:pos x="33" y="52"/>
                  </a:cxn>
                  <a:cxn ang="0">
                    <a:pos x="35" y="43"/>
                  </a:cxn>
                  <a:cxn ang="0">
                    <a:pos x="33" y="31"/>
                  </a:cxn>
                  <a:cxn ang="0">
                    <a:pos x="21" y="17"/>
                  </a:cxn>
                  <a:cxn ang="0">
                    <a:pos x="0" y="0"/>
                  </a:cxn>
                </a:cxnLst>
                <a:rect l="0" t="0" r="r" b="b"/>
                <a:pathLst>
                  <a:path w="50" h="91">
                    <a:moveTo>
                      <a:pt x="0" y="0"/>
                    </a:moveTo>
                    <a:lnTo>
                      <a:pt x="4" y="1"/>
                    </a:lnTo>
                    <a:lnTo>
                      <a:pt x="13" y="4"/>
                    </a:lnTo>
                    <a:lnTo>
                      <a:pt x="26" y="11"/>
                    </a:lnTo>
                    <a:lnTo>
                      <a:pt x="38" y="21"/>
                    </a:lnTo>
                    <a:lnTo>
                      <a:pt x="47" y="32"/>
                    </a:lnTo>
                    <a:lnTo>
                      <a:pt x="50" y="47"/>
                    </a:lnTo>
                    <a:lnTo>
                      <a:pt x="43" y="66"/>
                    </a:lnTo>
                    <a:lnTo>
                      <a:pt x="25" y="88"/>
                    </a:lnTo>
                    <a:lnTo>
                      <a:pt x="20" y="89"/>
                    </a:lnTo>
                    <a:lnTo>
                      <a:pt x="9" y="91"/>
                    </a:lnTo>
                    <a:lnTo>
                      <a:pt x="1" y="89"/>
                    </a:lnTo>
                    <a:lnTo>
                      <a:pt x="3" y="80"/>
                    </a:lnTo>
                    <a:lnTo>
                      <a:pt x="9" y="73"/>
                    </a:lnTo>
                    <a:lnTo>
                      <a:pt x="17" y="67"/>
                    </a:lnTo>
                    <a:lnTo>
                      <a:pt x="26" y="60"/>
                    </a:lnTo>
                    <a:lnTo>
                      <a:pt x="33" y="52"/>
                    </a:lnTo>
                    <a:lnTo>
                      <a:pt x="35" y="43"/>
                    </a:lnTo>
                    <a:lnTo>
                      <a:pt x="33" y="31"/>
                    </a:lnTo>
                    <a:lnTo>
                      <a:pt x="2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auto">
              <a:xfrm>
                <a:off x="5058" y="2084"/>
                <a:ext cx="145" cy="99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3" y="119"/>
                  </a:cxn>
                  <a:cxn ang="0">
                    <a:pos x="12" y="139"/>
                  </a:cxn>
                  <a:cxn ang="0">
                    <a:pos x="25" y="155"/>
                  </a:cxn>
                  <a:cxn ang="0">
                    <a:pos x="43" y="170"/>
                  </a:cxn>
                  <a:cxn ang="0">
                    <a:pos x="64" y="182"/>
                  </a:cxn>
                  <a:cxn ang="0">
                    <a:pos x="89" y="191"/>
                  </a:cxn>
                  <a:cxn ang="0">
                    <a:pos x="115" y="197"/>
                  </a:cxn>
                  <a:cxn ang="0">
                    <a:pos x="144" y="199"/>
                  </a:cxn>
                  <a:cxn ang="0">
                    <a:pos x="174" y="197"/>
                  </a:cxn>
                  <a:cxn ang="0">
                    <a:pos x="202" y="191"/>
                  </a:cxn>
                  <a:cxn ang="0">
                    <a:pos x="226" y="182"/>
                  </a:cxn>
                  <a:cxn ang="0">
                    <a:pos x="247" y="170"/>
                  </a:cxn>
                  <a:cxn ang="0">
                    <a:pos x="266" y="155"/>
                  </a:cxn>
                  <a:cxn ang="0">
                    <a:pos x="279" y="139"/>
                  </a:cxn>
                  <a:cxn ang="0">
                    <a:pos x="288" y="119"/>
                  </a:cxn>
                  <a:cxn ang="0">
                    <a:pos x="290" y="99"/>
                  </a:cxn>
                  <a:cxn ang="0">
                    <a:pos x="288" y="80"/>
                  </a:cxn>
                  <a:cxn ang="0">
                    <a:pos x="279" y="61"/>
                  </a:cxn>
                  <a:cxn ang="0">
                    <a:pos x="266" y="44"/>
                  </a:cxn>
                  <a:cxn ang="0">
                    <a:pos x="247" y="29"/>
                  </a:cxn>
                  <a:cxn ang="0">
                    <a:pos x="226" y="17"/>
                  </a:cxn>
                  <a:cxn ang="0">
                    <a:pos x="202" y="8"/>
                  </a:cxn>
                  <a:cxn ang="0">
                    <a:pos x="174" y="2"/>
                  </a:cxn>
                  <a:cxn ang="0">
                    <a:pos x="144" y="0"/>
                  </a:cxn>
                  <a:cxn ang="0">
                    <a:pos x="115" y="2"/>
                  </a:cxn>
                  <a:cxn ang="0">
                    <a:pos x="89" y="8"/>
                  </a:cxn>
                  <a:cxn ang="0">
                    <a:pos x="64" y="17"/>
                  </a:cxn>
                  <a:cxn ang="0">
                    <a:pos x="43" y="29"/>
                  </a:cxn>
                  <a:cxn ang="0">
                    <a:pos x="25" y="44"/>
                  </a:cxn>
                  <a:cxn ang="0">
                    <a:pos x="12" y="61"/>
                  </a:cxn>
                  <a:cxn ang="0">
                    <a:pos x="3" y="80"/>
                  </a:cxn>
                  <a:cxn ang="0">
                    <a:pos x="0" y="99"/>
                  </a:cxn>
                </a:cxnLst>
                <a:rect l="0" t="0" r="r" b="b"/>
                <a:pathLst>
                  <a:path w="290" h="199">
                    <a:moveTo>
                      <a:pt x="0" y="99"/>
                    </a:moveTo>
                    <a:lnTo>
                      <a:pt x="3" y="119"/>
                    </a:lnTo>
                    <a:lnTo>
                      <a:pt x="12" y="139"/>
                    </a:lnTo>
                    <a:lnTo>
                      <a:pt x="25" y="155"/>
                    </a:lnTo>
                    <a:lnTo>
                      <a:pt x="43" y="170"/>
                    </a:lnTo>
                    <a:lnTo>
                      <a:pt x="64" y="182"/>
                    </a:lnTo>
                    <a:lnTo>
                      <a:pt x="89" y="191"/>
                    </a:lnTo>
                    <a:lnTo>
                      <a:pt x="115" y="197"/>
                    </a:lnTo>
                    <a:lnTo>
                      <a:pt x="144" y="199"/>
                    </a:lnTo>
                    <a:lnTo>
                      <a:pt x="174" y="197"/>
                    </a:lnTo>
                    <a:lnTo>
                      <a:pt x="202" y="191"/>
                    </a:lnTo>
                    <a:lnTo>
                      <a:pt x="226" y="182"/>
                    </a:lnTo>
                    <a:lnTo>
                      <a:pt x="247" y="170"/>
                    </a:lnTo>
                    <a:lnTo>
                      <a:pt x="266" y="155"/>
                    </a:lnTo>
                    <a:lnTo>
                      <a:pt x="279" y="139"/>
                    </a:lnTo>
                    <a:lnTo>
                      <a:pt x="288" y="119"/>
                    </a:lnTo>
                    <a:lnTo>
                      <a:pt x="290" y="99"/>
                    </a:lnTo>
                    <a:lnTo>
                      <a:pt x="288" y="80"/>
                    </a:lnTo>
                    <a:lnTo>
                      <a:pt x="279" y="61"/>
                    </a:lnTo>
                    <a:lnTo>
                      <a:pt x="266" y="44"/>
                    </a:lnTo>
                    <a:lnTo>
                      <a:pt x="247" y="29"/>
                    </a:lnTo>
                    <a:lnTo>
                      <a:pt x="226" y="17"/>
                    </a:lnTo>
                    <a:lnTo>
                      <a:pt x="202" y="8"/>
                    </a:lnTo>
                    <a:lnTo>
                      <a:pt x="174" y="2"/>
                    </a:lnTo>
                    <a:lnTo>
                      <a:pt x="144" y="0"/>
                    </a:lnTo>
                    <a:lnTo>
                      <a:pt x="115" y="2"/>
                    </a:lnTo>
                    <a:lnTo>
                      <a:pt x="89" y="8"/>
                    </a:lnTo>
                    <a:lnTo>
                      <a:pt x="64" y="17"/>
                    </a:lnTo>
                    <a:lnTo>
                      <a:pt x="43" y="29"/>
                    </a:lnTo>
                    <a:lnTo>
                      <a:pt x="25" y="44"/>
                    </a:lnTo>
                    <a:lnTo>
                      <a:pt x="12" y="61"/>
                    </a:lnTo>
                    <a:lnTo>
                      <a:pt x="3" y="8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FA0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40" name="Freeform 44"/>
              <p:cNvSpPr>
                <a:spLocks/>
              </p:cNvSpPr>
              <p:nvPr/>
            </p:nvSpPr>
            <p:spPr bwMode="auto">
              <a:xfrm>
                <a:off x="5381" y="2054"/>
                <a:ext cx="75" cy="87"/>
              </a:xfrm>
              <a:custGeom>
                <a:avLst/>
                <a:gdLst/>
                <a:ahLst/>
                <a:cxnLst>
                  <a:cxn ang="0">
                    <a:pos x="5" y="85"/>
                  </a:cxn>
                  <a:cxn ang="0">
                    <a:pos x="2" y="102"/>
                  </a:cxn>
                  <a:cxn ang="0">
                    <a:pos x="0" y="119"/>
                  </a:cxn>
                  <a:cxn ang="0">
                    <a:pos x="2" y="134"/>
                  </a:cxn>
                  <a:cxn ang="0">
                    <a:pos x="5" y="147"/>
                  </a:cxn>
                  <a:cxn ang="0">
                    <a:pos x="12" y="158"/>
                  </a:cxn>
                  <a:cxn ang="0">
                    <a:pos x="21" y="166"/>
                  </a:cxn>
                  <a:cxn ang="0">
                    <a:pos x="33" y="171"/>
                  </a:cxn>
                  <a:cxn ang="0">
                    <a:pos x="46" y="173"/>
                  </a:cxn>
                  <a:cxn ang="0">
                    <a:pos x="60" y="172"/>
                  </a:cxn>
                  <a:cxn ang="0">
                    <a:pos x="72" y="170"/>
                  </a:cxn>
                  <a:cxn ang="0">
                    <a:pos x="85" y="164"/>
                  </a:cxn>
                  <a:cxn ang="0">
                    <a:pos x="97" y="156"/>
                  </a:cxn>
                  <a:cxn ang="0">
                    <a:pos x="109" y="145"/>
                  </a:cxn>
                  <a:cxn ang="0">
                    <a:pos x="119" y="130"/>
                  </a:cxn>
                  <a:cxn ang="0">
                    <a:pos x="131" y="111"/>
                  </a:cxn>
                  <a:cxn ang="0">
                    <a:pos x="143" y="87"/>
                  </a:cxn>
                  <a:cxn ang="0">
                    <a:pos x="149" y="70"/>
                  </a:cxn>
                  <a:cxn ang="0">
                    <a:pos x="151" y="54"/>
                  </a:cxn>
                  <a:cxn ang="0">
                    <a:pos x="149" y="40"/>
                  </a:cxn>
                  <a:cxn ang="0">
                    <a:pos x="145" y="26"/>
                  </a:cxn>
                  <a:cxn ang="0">
                    <a:pos x="138" y="16"/>
                  </a:cxn>
                  <a:cxn ang="0">
                    <a:pos x="127" y="7"/>
                  </a:cxn>
                  <a:cxn ang="0">
                    <a:pos x="115" y="3"/>
                  </a:cxn>
                  <a:cxn ang="0">
                    <a:pos x="102" y="0"/>
                  </a:cxn>
                  <a:cxn ang="0">
                    <a:pos x="88" y="2"/>
                  </a:cxn>
                  <a:cxn ang="0">
                    <a:pos x="73" y="6"/>
                  </a:cxn>
                  <a:cxn ang="0">
                    <a:pos x="59" y="14"/>
                  </a:cxn>
                  <a:cxn ang="0">
                    <a:pos x="46" y="25"/>
                  </a:cxn>
                  <a:cxn ang="0">
                    <a:pos x="33" y="38"/>
                  </a:cxn>
                  <a:cxn ang="0">
                    <a:pos x="22" y="51"/>
                  </a:cxn>
                  <a:cxn ang="0">
                    <a:pos x="12" y="68"/>
                  </a:cxn>
                  <a:cxn ang="0">
                    <a:pos x="5" y="85"/>
                  </a:cxn>
                </a:cxnLst>
                <a:rect l="0" t="0" r="r" b="b"/>
                <a:pathLst>
                  <a:path w="151" h="173">
                    <a:moveTo>
                      <a:pt x="5" y="85"/>
                    </a:moveTo>
                    <a:lnTo>
                      <a:pt x="2" y="102"/>
                    </a:lnTo>
                    <a:lnTo>
                      <a:pt x="0" y="119"/>
                    </a:lnTo>
                    <a:lnTo>
                      <a:pt x="2" y="134"/>
                    </a:lnTo>
                    <a:lnTo>
                      <a:pt x="5" y="147"/>
                    </a:lnTo>
                    <a:lnTo>
                      <a:pt x="12" y="158"/>
                    </a:lnTo>
                    <a:lnTo>
                      <a:pt x="21" y="166"/>
                    </a:lnTo>
                    <a:lnTo>
                      <a:pt x="33" y="171"/>
                    </a:lnTo>
                    <a:lnTo>
                      <a:pt x="46" y="173"/>
                    </a:lnTo>
                    <a:lnTo>
                      <a:pt x="60" y="172"/>
                    </a:lnTo>
                    <a:lnTo>
                      <a:pt x="72" y="170"/>
                    </a:lnTo>
                    <a:lnTo>
                      <a:pt x="85" y="164"/>
                    </a:lnTo>
                    <a:lnTo>
                      <a:pt x="97" y="156"/>
                    </a:lnTo>
                    <a:lnTo>
                      <a:pt x="109" y="145"/>
                    </a:lnTo>
                    <a:lnTo>
                      <a:pt x="119" y="130"/>
                    </a:lnTo>
                    <a:lnTo>
                      <a:pt x="131" y="111"/>
                    </a:lnTo>
                    <a:lnTo>
                      <a:pt x="143" y="87"/>
                    </a:lnTo>
                    <a:lnTo>
                      <a:pt x="149" y="70"/>
                    </a:lnTo>
                    <a:lnTo>
                      <a:pt x="151" y="54"/>
                    </a:lnTo>
                    <a:lnTo>
                      <a:pt x="149" y="40"/>
                    </a:lnTo>
                    <a:lnTo>
                      <a:pt x="145" y="26"/>
                    </a:lnTo>
                    <a:lnTo>
                      <a:pt x="138" y="16"/>
                    </a:lnTo>
                    <a:lnTo>
                      <a:pt x="127" y="7"/>
                    </a:lnTo>
                    <a:lnTo>
                      <a:pt x="115" y="3"/>
                    </a:lnTo>
                    <a:lnTo>
                      <a:pt x="102" y="0"/>
                    </a:lnTo>
                    <a:lnTo>
                      <a:pt x="88" y="2"/>
                    </a:lnTo>
                    <a:lnTo>
                      <a:pt x="73" y="6"/>
                    </a:lnTo>
                    <a:lnTo>
                      <a:pt x="59" y="14"/>
                    </a:lnTo>
                    <a:lnTo>
                      <a:pt x="46" y="25"/>
                    </a:lnTo>
                    <a:lnTo>
                      <a:pt x="33" y="38"/>
                    </a:lnTo>
                    <a:lnTo>
                      <a:pt x="22" y="51"/>
                    </a:lnTo>
                    <a:lnTo>
                      <a:pt x="12" y="68"/>
                    </a:lnTo>
                    <a:lnTo>
                      <a:pt x="5" y="85"/>
                    </a:lnTo>
                    <a:close/>
                  </a:path>
                </a:pathLst>
              </a:custGeom>
              <a:solidFill>
                <a:srgbClr val="FFA0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auto">
              <a:xfrm>
                <a:off x="5011" y="2233"/>
                <a:ext cx="172" cy="88"/>
              </a:xfrm>
              <a:custGeom>
                <a:avLst/>
                <a:gdLst/>
                <a:ahLst/>
                <a:cxnLst>
                  <a:cxn ang="0">
                    <a:pos x="344" y="50"/>
                  </a:cxn>
                  <a:cxn ang="0">
                    <a:pos x="343" y="53"/>
                  </a:cxn>
                  <a:cxn ang="0">
                    <a:pos x="336" y="61"/>
                  </a:cxn>
                  <a:cxn ang="0">
                    <a:pos x="327" y="74"/>
                  </a:cxn>
                  <a:cxn ang="0">
                    <a:pos x="315" y="90"/>
                  </a:cxn>
                  <a:cxn ang="0">
                    <a:pos x="301" y="108"/>
                  </a:cxn>
                  <a:cxn ang="0">
                    <a:pos x="283" y="125"/>
                  </a:cxn>
                  <a:cxn ang="0">
                    <a:pos x="262" y="142"/>
                  </a:cxn>
                  <a:cxn ang="0">
                    <a:pos x="240" y="157"/>
                  </a:cxn>
                  <a:cxn ang="0">
                    <a:pos x="215" y="168"/>
                  </a:cxn>
                  <a:cxn ang="0">
                    <a:pos x="187" y="175"/>
                  </a:cxn>
                  <a:cxn ang="0">
                    <a:pos x="160" y="176"/>
                  </a:cxn>
                  <a:cxn ang="0">
                    <a:pos x="130" y="169"/>
                  </a:cxn>
                  <a:cxn ang="0">
                    <a:pos x="98" y="154"/>
                  </a:cxn>
                  <a:cxn ang="0">
                    <a:pos x="67" y="130"/>
                  </a:cxn>
                  <a:cxn ang="0">
                    <a:pos x="34" y="94"/>
                  </a:cxn>
                  <a:cxn ang="0">
                    <a:pos x="0" y="46"/>
                  </a:cxn>
                  <a:cxn ang="0">
                    <a:pos x="72" y="0"/>
                  </a:cxn>
                  <a:cxn ang="0">
                    <a:pos x="74" y="1"/>
                  </a:cxn>
                  <a:cxn ang="0">
                    <a:pos x="77" y="2"/>
                  </a:cxn>
                  <a:cxn ang="0">
                    <a:pos x="84" y="5"/>
                  </a:cxn>
                  <a:cxn ang="0">
                    <a:pos x="93" y="10"/>
                  </a:cxn>
                  <a:cxn ang="0">
                    <a:pos x="105" y="15"/>
                  </a:cxn>
                  <a:cxn ang="0">
                    <a:pos x="118" y="21"/>
                  </a:cxn>
                  <a:cxn ang="0">
                    <a:pos x="134" y="25"/>
                  </a:cxn>
                  <a:cxn ang="0">
                    <a:pos x="151" y="31"/>
                  </a:cxn>
                  <a:cxn ang="0">
                    <a:pos x="170" y="37"/>
                  </a:cxn>
                  <a:cxn ang="0">
                    <a:pos x="191" y="41"/>
                  </a:cxn>
                  <a:cxn ang="0">
                    <a:pos x="213" y="46"/>
                  </a:cxn>
                  <a:cxn ang="0">
                    <a:pos x="237" y="50"/>
                  </a:cxn>
                  <a:cxn ang="0">
                    <a:pos x="262" y="52"/>
                  </a:cxn>
                  <a:cxn ang="0">
                    <a:pos x="288" y="52"/>
                  </a:cxn>
                  <a:cxn ang="0">
                    <a:pos x="315" y="52"/>
                  </a:cxn>
                  <a:cxn ang="0">
                    <a:pos x="344" y="50"/>
                  </a:cxn>
                </a:cxnLst>
                <a:rect l="0" t="0" r="r" b="b"/>
                <a:pathLst>
                  <a:path w="344" h="176">
                    <a:moveTo>
                      <a:pt x="344" y="50"/>
                    </a:moveTo>
                    <a:lnTo>
                      <a:pt x="343" y="53"/>
                    </a:lnTo>
                    <a:lnTo>
                      <a:pt x="336" y="61"/>
                    </a:lnTo>
                    <a:lnTo>
                      <a:pt x="327" y="74"/>
                    </a:lnTo>
                    <a:lnTo>
                      <a:pt x="315" y="90"/>
                    </a:lnTo>
                    <a:lnTo>
                      <a:pt x="301" y="108"/>
                    </a:lnTo>
                    <a:lnTo>
                      <a:pt x="283" y="125"/>
                    </a:lnTo>
                    <a:lnTo>
                      <a:pt x="262" y="142"/>
                    </a:lnTo>
                    <a:lnTo>
                      <a:pt x="240" y="157"/>
                    </a:lnTo>
                    <a:lnTo>
                      <a:pt x="215" y="168"/>
                    </a:lnTo>
                    <a:lnTo>
                      <a:pt x="187" y="175"/>
                    </a:lnTo>
                    <a:lnTo>
                      <a:pt x="160" y="176"/>
                    </a:lnTo>
                    <a:lnTo>
                      <a:pt x="130" y="169"/>
                    </a:lnTo>
                    <a:lnTo>
                      <a:pt x="98" y="154"/>
                    </a:lnTo>
                    <a:lnTo>
                      <a:pt x="67" y="130"/>
                    </a:lnTo>
                    <a:lnTo>
                      <a:pt x="34" y="94"/>
                    </a:lnTo>
                    <a:lnTo>
                      <a:pt x="0" y="46"/>
                    </a:lnTo>
                    <a:lnTo>
                      <a:pt x="72" y="0"/>
                    </a:lnTo>
                    <a:lnTo>
                      <a:pt x="74" y="1"/>
                    </a:lnTo>
                    <a:lnTo>
                      <a:pt x="77" y="2"/>
                    </a:lnTo>
                    <a:lnTo>
                      <a:pt x="84" y="5"/>
                    </a:lnTo>
                    <a:lnTo>
                      <a:pt x="93" y="10"/>
                    </a:lnTo>
                    <a:lnTo>
                      <a:pt x="105" y="15"/>
                    </a:lnTo>
                    <a:lnTo>
                      <a:pt x="118" y="21"/>
                    </a:lnTo>
                    <a:lnTo>
                      <a:pt x="134" y="25"/>
                    </a:lnTo>
                    <a:lnTo>
                      <a:pt x="151" y="31"/>
                    </a:lnTo>
                    <a:lnTo>
                      <a:pt x="170" y="37"/>
                    </a:lnTo>
                    <a:lnTo>
                      <a:pt x="191" y="41"/>
                    </a:lnTo>
                    <a:lnTo>
                      <a:pt x="213" y="46"/>
                    </a:lnTo>
                    <a:lnTo>
                      <a:pt x="237" y="50"/>
                    </a:lnTo>
                    <a:lnTo>
                      <a:pt x="262" y="52"/>
                    </a:lnTo>
                    <a:lnTo>
                      <a:pt x="288" y="52"/>
                    </a:lnTo>
                    <a:lnTo>
                      <a:pt x="315" y="52"/>
                    </a:lnTo>
                    <a:lnTo>
                      <a:pt x="3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auto">
              <a:xfrm>
                <a:off x="5175" y="2253"/>
                <a:ext cx="101" cy="63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27"/>
                  </a:cxn>
                  <a:cxn ang="0">
                    <a:pos x="19" y="41"/>
                  </a:cxn>
                  <a:cxn ang="0">
                    <a:pos x="38" y="60"/>
                  </a:cxn>
                  <a:cxn ang="0">
                    <a:pos x="63" y="82"/>
                  </a:cxn>
                  <a:cxn ang="0">
                    <a:pos x="90" y="103"/>
                  </a:cxn>
                  <a:cxn ang="0">
                    <a:pos x="119" y="118"/>
                  </a:cxn>
                  <a:cxn ang="0">
                    <a:pos x="147" y="126"/>
                  </a:cxn>
                  <a:cxn ang="0">
                    <a:pos x="173" y="124"/>
                  </a:cxn>
                  <a:cxn ang="0">
                    <a:pos x="191" y="111"/>
                  </a:cxn>
                  <a:cxn ang="0">
                    <a:pos x="202" y="94"/>
                  </a:cxn>
                  <a:cxn ang="0">
                    <a:pos x="203" y="74"/>
                  </a:cxn>
                  <a:cxn ang="0">
                    <a:pos x="200" y="53"/>
                  </a:cxn>
                  <a:cxn ang="0">
                    <a:pos x="195" y="33"/>
                  </a:cxn>
                  <a:cxn ang="0">
                    <a:pos x="189" y="16"/>
                  </a:cxn>
                  <a:cxn ang="0">
                    <a:pos x="183" y="5"/>
                  </a:cxn>
                  <a:cxn ang="0">
                    <a:pos x="181" y="0"/>
                  </a:cxn>
                  <a:cxn ang="0">
                    <a:pos x="0" y="21"/>
                  </a:cxn>
                </a:cxnLst>
                <a:rect l="0" t="0" r="r" b="b"/>
                <a:pathLst>
                  <a:path w="203" h="126">
                    <a:moveTo>
                      <a:pt x="0" y="21"/>
                    </a:moveTo>
                    <a:lnTo>
                      <a:pt x="5" y="27"/>
                    </a:lnTo>
                    <a:lnTo>
                      <a:pt x="19" y="41"/>
                    </a:lnTo>
                    <a:lnTo>
                      <a:pt x="38" y="60"/>
                    </a:lnTo>
                    <a:lnTo>
                      <a:pt x="63" y="82"/>
                    </a:lnTo>
                    <a:lnTo>
                      <a:pt x="90" y="103"/>
                    </a:lnTo>
                    <a:lnTo>
                      <a:pt x="119" y="118"/>
                    </a:lnTo>
                    <a:lnTo>
                      <a:pt x="147" y="126"/>
                    </a:lnTo>
                    <a:lnTo>
                      <a:pt x="173" y="124"/>
                    </a:lnTo>
                    <a:lnTo>
                      <a:pt x="191" y="111"/>
                    </a:lnTo>
                    <a:lnTo>
                      <a:pt x="202" y="94"/>
                    </a:lnTo>
                    <a:lnTo>
                      <a:pt x="203" y="74"/>
                    </a:lnTo>
                    <a:lnTo>
                      <a:pt x="200" y="53"/>
                    </a:lnTo>
                    <a:lnTo>
                      <a:pt x="195" y="33"/>
                    </a:lnTo>
                    <a:lnTo>
                      <a:pt x="189" y="16"/>
                    </a:lnTo>
                    <a:lnTo>
                      <a:pt x="183" y="5"/>
                    </a:lnTo>
                    <a:lnTo>
                      <a:pt x="181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auto">
              <a:xfrm>
                <a:off x="5203" y="2261"/>
                <a:ext cx="51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8"/>
                  </a:cxn>
                  <a:cxn ang="0">
                    <a:pos x="10" y="17"/>
                  </a:cxn>
                  <a:cxn ang="0">
                    <a:pos x="21" y="27"/>
                  </a:cxn>
                  <a:cxn ang="0">
                    <a:pos x="35" y="40"/>
                  </a:cxn>
                  <a:cxn ang="0">
                    <a:pos x="49" y="51"/>
                  </a:cxn>
                  <a:cxn ang="0">
                    <a:pos x="64" y="62"/>
                  </a:cxn>
                  <a:cxn ang="0">
                    <a:pos x="77" y="69"/>
                  </a:cxn>
                  <a:cxn ang="0">
                    <a:pos x="89" y="71"/>
                  </a:cxn>
                  <a:cxn ang="0">
                    <a:pos x="100" y="62"/>
                  </a:cxn>
                  <a:cxn ang="0">
                    <a:pos x="102" y="43"/>
                  </a:cxn>
                  <a:cxn ang="0">
                    <a:pos x="98" y="25"/>
                  </a:cxn>
                  <a:cxn ang="0">
                    <a:pos x="95" y="17"/>
                  </a:cxn>
                  <a:cxn ang="0">
                    <a:pos x="70" y="0"/>
                  </a:cxn>
                  <a:cxn ang="0">
                    <a:pos x="68" y="0"/>
                  </a:cxn>
                  <a:cxn ang="0">
                    <a:pos x="61" y="2"/>
                  </a:cxn>
                  <a:cxn ang="0">
                    <a:pos x="51" y="3"/>
                  </a:cxn>
                  <a:cxn ang="0">
                    <a:pos x="39" y="4"/>
                  </a:cxn>
                  <a:cxn ang="0">
                    <a:pos x="27" y="5"/>
                  </a:cxn>
                  <a:cxn ang="0">
                    <a:pos x="15" y="6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2" h="71">
                    <a:moveTo>
                      <a:pt x="0" y="6"/>
                    </a:moveTo>
                    <a:lnTo>
                      <a:pt x="2" y="8"/>
                    </a:lnTo>
                    <a:lnTo>
                      <a:pt x="10" y="17"/>
                    </a:lnTo>
                    <a:lnTo>
                      <a:pt x="21" y="27"/>
                    </a:lnTo>
                    <a:lnTo>
                      <a:pt x="35" y="40"/>
                    </a:lnTo>
                    <a:lnTo>
                      <a:pt x="49" y="51"/>
                    </a:lnTo>
                    <a:lnTo>
                      <a:pt x="64" y="62"/>
                    </a:lnTo>
                    <a:lnTo>
                      <a:pt x="77" y="69"/>
                    </a:lnTo>
                    <a:lnTo>
                      <a:pt x="89" y="71"/>
                    </a:lnTo>
                    <a:lnTo>
                      <a:pt x="100" y="62"/>
                    </a:lnTo>
                    <a:lnTo>
                      <a:pt x="102" y="43"/>
                    </a:lnTo>
                    <a:lnTo>
                      <a:pt x="98" y="25"/>
                    </a:lnTo>
                    <a:lnTo>
                      <a:pt x="95" y="17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1" y="3"/>
                    </a:lnTo>
                    <a:lnTo>
                      <a:pt x="39" y="4"/>
                    </a:lnTo>
                    <a:lnTo>
                      <a:pt x="27" y="5"/>
                    </a:lnTo>
                    <a:lnTo>
                      <a:pt x="15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5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44" name="Freeform 48"/>
              <p:cNvSpPr>
                <a:spLocks/>
              </p:cNvSpPr>
              <p:nvPr/>
            </p:nvSpPr>
            <p:spPr bwMode="auto">
              <a:xfrm>
                <a:off x="5037" y="2246"/>
                <a:ext cx="115" cy="57"/>
              </a:xfrm>
              <a:custGeom>
                <a:avLst/>
                <a:gdLst/>
                <a:ahLst/>
                <a:cxnLst>
                  <a:cxn ang="0">
                    <a:pos x="230" y="36"/>
                  </a:cxn>
                  <a:cxn ang="0">
                    <a:pos x="227" y="36"/>
                  </a:cxn>
                  <a:cxn ang="0">
                    <a:pos x="215" y="37"/>
                  </a:cxn>
                  <a:cxn ang="0">
                    <a:pos x="196" y="37"/>
                  </a:cxn>
                  <a:cxn ang="0">
                    <a:pos x="173" y="36"/>
                  </a:cxn>
                  <a:cxn ang="0">
                    <a:pos x="144" y="33"/>
                  </a:cxn>
                  <a:cxn ang="0">
                    <a:pos x="110" y="26"/>
                  </a:cxn>
                  <a:cxn ang="0">
                    <a:pos x="75" y="15"/>
                  </a:cxn>
                  <a:cxn ang="0">
                    <a:pos x="37" y="0"/>
                  </a:cxn>
                  <a:cxn ang="0">
                    <a:pos x="0" y="21"/>
                  </a:cxn>
                  <a:cxn ang="0">
                    <a:pos x="3" y="24"/>
                  </a:cxn>
                  <a:cxn ang="0">
                    <a:pos x="9" y="35"/>
                  </a:cxn>
                  <a:cxn ang="0">
                    <a:pos x="21" y="50"/>
                  </a:cxn>
                  <a:cxn ang="0">
                    <a:pos x="36" y="67"/>
                  </a:cxn>
                  <a:cxn ang="0">
                    <a:pos x="54" y="84"/>
                  </a:cxn>
                  <a:cxn ang="0">
                    <a:pos x="74" y="99"/>
                  </a:cxn>
                  <a:cxn ang="0">
                    <a:pos x="94" y="110"/>
                  </a:cxn>
                  <a:cxn ang="0">
                    <a:pos x="117" y="115"/>
                  </a:cxn>
                  <a:cxn ang="0">
                    <a:pos x="139" y="112"/>
                  </a:cxn>
                  <a:cxn ang="0">
                    <a:pos x="159" y="107"/>
                  </a:cxn>
                  <a:cxn ang="0">
                    <a:pos x="177" y="96"/>
                  </a:cxn>
                  <a:cxn ang="0">
                    <a:pos x="193" y="84"/>
                  </a:cxn>
                  <a:cxn ang="0">
                    <a:pos x="206" y="71"/>
                  </a:cxn>
                  <a:cxn ang="0">
                    <a:pos x="217" y="57"/>
                  </a:cxn>
                  <a:cxn ang="0">
                    <a:pos x="225" y="45"/>
                  </a:cxn>
                  <a:cxn ang="0">
                    <a:pos x="230" y="36"/>
                  </a:cxn>
                </a:cxnLst>
                <a:rect l="0" t="0" r="r" b="b"/>
                <a:pathLst>
                  <a:path w="230" h="115">
                    <a:moveTo>
                      <a:pt x="230" y="36"/>
                    </a:moveTo>
                    <a:lnTo>
                      <a:pt x="227" y="36"/>
                    </a:lnTo>
                    <a:lnTo>
                      <a:pt x="215" y="37"/>
                    </a:lnTo>
                    <a:lnTo>
                      <a:pt x="196" y="37"/>
                    </a:lnTo>
                    <a:lnTo>
                      <a:pt x="173" y="36"/>
                    </a:lnTo>
                    <a:lnTo>
                      <a:pt x="144" y="33"/>
                    </a:lnTo>
                    <a:lnTo>
                      <a:pt x="110" y="26"/>
                    </a:lnTo>
                    <a:lnTo>
                      <a:pt x="75" y="15"/>
                    </a:lnTo>
                    <a:lnTo>
                      <a:pt x="37" y="0"/>
                    </a:lnTo>
                    <a:lnTo>
                      <a:pt x="0" y="21"/>
                    </a:lnTo>
                    <a:lnTo>
                      <a:pt x="3" y="24"/>
                    </a:lnTo>
                    <a:lnTo>
                      <a:pt x="9" y="35"/>
                    </a:lnTo>
                    <a:lnTo>
                      <a:pt x="21" y="50"/>
                    </a:lnTo>
                    <a:lnTo>
                      <a:pt x="36" y="67"/>
                    </a:lnTo>
                    <a:lnTo>
                      <a:pt x="54" y="84"/>
                    </a:lnTo>
                    <a:lnTo>
                      <a:pt x="74" y="99"/>
                    </a:lnTo>
                    <a:lnTo>
                      <a:pt x="94" y="110"/>
                    </a:lnTo>
                    <a:lnTo>
                      <a:pt x="117" y="115"/>
                    </a:lnTo>
                    <a:lnTo>
                      <a:pt x="139" y="112"/>
                    </a:lnTo>
                    <a:lnTo>
                      <a:pt x="159" y="107"/>
                    </a:lnTo>
                    <a:lnTo>
                      <a:pt x="177" y="96"/>
                    </a:lnTo>
                    <a:lnTo>
                      <a:pt x="193" y="84"/>
                    </a:lnTo>
                    <a:lnTo>
                      <a:pt x="206" y="71"/>
                    </a:lnTo>
                    <a:lnTo>
                      <a:pt x="217" y="57"/>
                    </a:lnTo>
                    <a:lnTo>
                      <a:pt x="225" y="45"/>
                    </a:lnTo>
                    <a:lnTo>
                      <a:pt x="230" y="36"/>
                    </a:lnTo>
                    <a:close/>
                  </a:path>
                </a:pathLst>
              </a:custGeom>
              <a:solidFill>
                <a:srgbClr val="E5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45" name="Freeform 49"/>
              <p:cNvSpPr>
                <a:spLocks/>
              </p:cNvSpPr>
              <p:nvPr/>
            </p:nvSpPr>
            <p:spPr bwMode="auto">
              <a:xfrm>
                <a:off x="5346" y="2317"/>
                <a:ext cx="73" cy="189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7" y="8"/>
                  </a:cxn>
                  <a:cxn ang="0">
                    <a:pos x="48" y="28"/>
                  </a:cxn>
                  <a:cxn ang="0">
                    <a:pos x="50" y="59"/>
                  </a:cxn>
                  <a:cxn ang="0">
                    <a:pos x="50" y="98"/>
                  </a:cxn>
                  <a:cxn ang="0">
                    <a:pos x="46" y="141"/>
                  </a:cxn>
                  <a:cxn ang="0">
                    <a:pos x="38" y="186"/>
                  </a:cxn>
                  <a:cxn ang="0">
                    <a:pos x="22" y="231"/>
                  </a:cxn>
                  <a:cxn ang="0">
                    <a:pos x="0" y="270"/>
                  </a:cxn>
                  <a:cxn ang="0">
                    <a:pos x="43" y="378"/>
                  </a:cxn>
                  <a:cxn ang="0">
                    <a:pos x="144" y="266"/>
                  </a:cxn>
                  <a:cxn ang="0">
                    <a:pos x="144" y="259"/>
                  </a:cxn>
                  <a:cxn ang="0">
                    <a:pos x="145" y="241"/>
                  </a:cxn>
                  <a:cxn ang="0">
                    <a:pos x="145" y="212"/>
                  </a:cxn>
                  <a:cxn ang="0">
                    <a:pos x="145" y="176"/>
                  </a:cxn>
                  <a:cxn ang="0">
                    <a:pos x="142" y="135"/>
                  </a:cxn>
                  <a:cxn ang="0">
                    <a:pos x="137" y="93"/>
                  </a:cxn>
                  <a:cxn ang="0">
                    <a:pos x="128" y="51"/>
                  </a:cxn>
                  <a:cxn ang="0">
                    <a:pos x="115" y="11"/>
                  </a:cxn>
                  <a:cxn ang="0">
                    <a:pos x="46" y="0"/>
                  </a:cxn>
                </a:cxnLst>
                <a:rect l="0" t="0" r="r" b="b"/>
                <a:pathLst>
                  <a:path w="145" h="378">
                    <a:moveTo>
                      <a:pt x="46" y="0"/>
                    </a:moveTo>
                    <a:lnTo>
                      <a:pt x="47" y="8"/>
                    </a:lnTo>
                    <a:lnTo>
                      <a:pt x="48" y="28"/>
                    </a:lnTo>
                    <a:lnTo>
                      <a:pt x="50" y="59"/>
                    </a:lnTo>
                    <a:lnTo>
                      <a:pt x="50" y="98"/>
                    </a:lnTo>
                    <a:lnTo>
                      <a:pt x="46" y="141"/>
                    </a:lnTo>
                    <a:lnTo>
                      <a:pt x="38" y="186"/>
                    </a:lnTo>
                    <a:lnTo>
                      <a:pt x="22" y="231"/>
                    </a:lnTo>
                    <a:lnTo>
                      <a:pt x="0" y="270"/>
                    </a:lnTo>
                    <a:lnTo>
                      <a:pt x="43" y="378"/>
                    </a:lnTo>
                    <a:lnTo>
                      <a:pt x="144" y="266"/>
                    </a:lnTo>
                    <a:lnTo>
                      <a:pt x="144" y="259"/>
                    </a:lnTo>
                    <a:lnTo>
                      <a:pt x="145" y="241"/>
                    </a:lnTo>
                    <a:lnTo>
                      <a:pt x="145" y="212"/>
                    </a:lnTo>
                    <a:lnTo>
                      <a:pt x="145" y="176"/>
                    </a:lnTo>
                    <a:lnTo>
                      <a:pt x="142" y="135"/>
                    </a:lnTo>
                    <a:lnTo>
                      <a:pt x="137" y="93"/>
                    </a:lnTo>
                    <a:lnTo>
                      <a:pt x="128" y="51"/>
                    </a:lnTo>
                    <a:lnTo>
                      <a:pt x="115" y="11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46" name="Freeform 50"/>
              <p:cNvSpPr>
                <a:spLocks/>
              </p:cNvSpPr>
              <p:nvPr/>
            </p:nvSpPr>
            <p:spPr bwMode="auto">
              <a:xfrm>
                <a:off x="5366" y="2329"/>
                <a:ext cx="36" cy="145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46" y="7"/>
                  </a:cxn>
                  <a:cxn ang="0">
                    <a:pos x="47" y="25"/>
                  </a:cxn>
                  <a:cxn ang="0">
                    <a:pos x="49" y="54"/>
                  </a:cxn>
                  <a:cxn ang="0">
                    <a:pos x="47" y="89"/>
                  </a:cxn>
                  <a:cxn ang="0">
                    <a:pos x="42" y="128"/>
                  </a:cxn>
                  <a:cxn ang="0">
                    <a:pos x="34" y="168"/>
                  </a:cxn>
                  <a:cxn ang="0">
                    <a:pos x="20" y="206"/>
                  </a:cxn>
                  <a:cxn ang="0">
                    <a:pos x="0" y="241"/>
                  </a:cxn>
                  <a:cxn ang="0">
                    <a:pos x="20" y="291"/>
                  </a:cxn>
                  <a:cxn ang="0">
                    <a:pos x="72" y="230"/>
                  </a:cxn>
                  <a:cxn ang="0">
                    <a:pos x="72" y="197"/>
                  </a:cxn>
                  <a:cxn ang="0">
                    <a:pos x="69" y="123"/>
                  </a:cxn>
                  <a:cxn ang="0">
                    <a:pos x="62" y="45"/>
                  </a:cxn>
                  <a:cxn ang="0">
                    <a:pos x="46" y="0"/>
                  </a:cxn>
                </a:cxnLst>
                <a:rect l="0" t="0" r="r" b="b"/>
                <a:pathLst>
                  <a:path w="72" h="291">
                    <a:moveTo>
                      <a:pt x="46" y="0"/>
                    </a:moveTo>
                    <a:lnTo>
                      <a:pt x="46" y="7"/>
                    </a:lnTo>
                    <a:lnTo>
                      <a:pt x="47" y="25"/>
                    </a:lnTo>
                    <a:lnTo>
                      <a:pt x="49" y="54"/>
                    </a:lnTo>
                    <a:lnTo>
                      <a:pt x="47" y="89"/>
                    </a:lnTo>
                    <a:lnTo>
                      <a:pt x="42" y="128"/>
                    </a:lnTo>
                    <a:lnTo>
                      <a:pt x="34" y="168"/>
                    </a:lnTo>
                    <a:lnTo>
                      <a:pt x="20" y="206"/>
                    </a:lnTo>
                    <a:lnTo>
                      <a:pt x="0" y="241"/>
                    </a:lnTo>
                    <a:lnTo>
                      <a:pt x="20" y="291"/>
                    </a:lnTo>
                    <a:lnTo>
                      <a:pt x="72" y="230"/>
                    </a:lnTo>
                    <a:lnTo>
                      <a:pt x="72" y="197"/>
                    </a:lnTo>
                    <a:lnTo>
                      <a:pt x="69" y="123"/>
                    </a:lnTo>
                    <a:lnTo>
                      <a:pt x="62" y="4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72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4147" name="Freeform 51"/>
              <p:cNvSpPr>
                <a:spLocks/>
              </p:cNvSpPr>
              <p:nvPr/>
            </p:nvSpPr>
            <p:spPr bwMode="auto">
              <a:xfrm>
                <a:off x="5391" y="2403"/>
                <a:ext cx="5" cy="12"/>
              </a:xfrm>
              <a:custGeom>
                <a:avLst/>
                <a:gdLst/>
                <a:ahLst/>
                <a:cxnLst>
                  <a:cxn ang="0">
                    <a:pos x="11" y="12"/>
                  </a:cxn>
                  <a:cxn ang="0">
                    <a:pos x="11" y="17"/>
                  </a:cxn>
                  <a:cxn ang="0">
                    <a:pos x="9" y="20"/>
                  </a:cxn>
                  <a:cxn ang="0">
                    <a:pos x="8" y="22"/>
                  </a:cxn>
                  <a:cxn ang="0">
                    <a:pos x="5" y="24"/>
                  </a:cxn>
                  <a:cxn ang="0">
                    <a:pos x="4" y="22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1" y="4"/>
                  </a:cxn>
                  <a:cxn ang="0">
                    <a:pos x="4" y="2"/>
                  </a:cxn>
                  <a:cxn ang="0">
                    <a:pos x="5" y="0"/>
                  </a:cxn>
                  <a:cxn ang="0">
                    <a:pos x="8" y="2"/>
                  </a:cxn>
                  <a:cxn ang="0">
                    <a:pos x="9" y="4"/>
                  </a:cxn>
                  <a:cxn ang="0">
                    <a:pos x="11" y="7"/>
                  </a:cxn>
                  <a:cxn ang="0">
                    <a:pos x="11" y="12"/>
                  </a:cxn>
                </a:cxnLst>
                <a:rect l="0" t="0" r="r" b="b"/>
                <a:pathLst>
                  <a:path w="11" h="24">
                    <a:moveTo>
                      <a:pt x="11" y="12"/>
                    </a:moveTo>
                    <a:lnTo>
                      <a:pt x="11" y="17"/>
                    </a:lnTo>
                    <a:lnTo>
                      <a:pt x="9" y="20"/>
                    </a:lnTo>
                    <a:lnTo>
                      <a:pt x="8" y="22"/>
                    </a:lnTo>
                    <a:lnTo>
                      <a:pt x="5" y="24"/>
                    </a:lnTo>
                    <a:lnTo>
                      <a:pt x="4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9" y="4"/>
                    </a:lnTo>
                    <a:lnTo>
                      <a:pt x="11" y="7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pic>
          <p:nvPicPr>
            <p:cNvPr id="4154" name="Picture 58" descr="C:\Users\秀紀\AppData\Local\Microsoft\Windows\INetCache\IE\QJHCRNMZ\MC900412434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72200" y="1412776"/>
              <a:ext cx="1191793" cy="1008112"/>
            </a:xfrm>
            <a:prstGeom prst="rect">
              <a:avLst/>
            </a:prstGeom>
            <a:noFill/>
          </p:spPr>
        </p:pic>
      </p:grpSp>
      <p:sp>
        <p:nvSpPr>
          <p:cNvPr id="72" name="正方形/長方形 71"/>
          <p:cNvSpPr/>
          <p:nvPr/>
        </p:nvSpPr>
        <p:spPr>
          <a:xfrm>
            <a:off x="5940152" y="4941168"/>
            <a:ext cx="252028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395536" y="3358733"/>
            <a:ext cx="21723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say,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2" grpId="0" animBg="1"/>
      <p:bldP spid="11" grpId="0"/>
      <p:bldP spid="72" grpId="0" animBg="1"/>
      <p:bldP spid="7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60648"/>
            <a:ext cx="61125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/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2. You are in school now.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39552" y="908720"/>
            <a:ext cx="80648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are walking </a:t>
            </a:r>
          </a:p>
          <a:p>
            <a:pPr algn="r"/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in front of lunch room.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95884" y="2062589"/>
            <a:ext cx="82525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There is a good smell around you.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95536" y="4293096"/>
            <a:ext cx="85689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Today’s lunch </a:t>
            </a:r>
          </a:p>
          <a:p>
            <a:pPr algn="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smells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 ( delicious ).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347864" y="4941168"/>
            <a:ext cx="201622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雲形吹き出し 14"/>
          <p:cNvSpPr/>
          <p:nvPr/>
        </p:nvSpPr>
        <p:spPr>
          <a:xfrm>
            <a:off x="5796136" y="2636912"/>
            <a:ext cx="1656184" cy="1512168"/>
          </a:xfrm>
          <a:prstGeom prst="cloudCallout">
            <a:avLst>
              <a:gd name="adj1" fmla="val 54690"/>
              <a:gd name="adj2" fmla="val 1201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 flipH="1">
            <a:off x="7380312" y="2852936"/>
            <a:ext cx="1511573" cy="1946275"/>
            <a:chOff x="4694" y="1616"/>
            <a:chExt cx="888" cy="1226"/>
          </a:xfrm>
        </p:grpSpPr>
        <p:sp>
          <p:nvSpPr>
            <p:cNvPr id="409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94" y="1616"/>
              <a:ext cx="888" cy="1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5265" y="2233"/>
              <a:ext cx="104" cy="5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27" y="99"/>
                </a:cxn>
                <a:cxn ang="0">
                  <a:pos x="208" y="64"/>
                </a:cxn>
                <a:cxn ang="0">
                  <a:pos x="123" y="0"/>
                </a:cxn>
                <a:cxn ang="0">
                  <a:pos x="0" y="40"/>
                </a:cxn>
              </a:cxnLst>
              <a:rect l="0" t="0" r="r" b="b"/>
              <a:pathLst>
                <a:path w="208" h="99">
                  <a:moveTo>
                    <a:pt x="0" y="40"/>
                  </a:moveTo>
                  <a:lnTo>
                    <a:pt x="127" y="99"/>
                  </a:lnTo>
                  <a:lnTo>
                    <a:pt x="208" y="64"/>
                  </a:lnTo>
                  <a:lnTo>
                    <a:pt x="123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5294" y="2240"/>
              <a:ext cx="55" cy="29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92" y="58"/>
                </a:cxn>
                <a:cxn ang="0">
                  <a:pos x="111" y="55"/>
                </a:cxn>
                <a:cxn ang="0">
                  <a:pos x="33" y="0"/>
                </a:cxn>
                <a:cxn ang="0">
                  <a:pos x="0" y="11"/>
                </a:cxn>
              </a:cxnLst>
              <a:rect l="0" t="0" r="r" b="b"/>
              <a:pathLst>
                <a:path w="111" h="58">
                  <a:moveTo>
                    <a:pt x="0" y="11"/>
                  </a:moveTo>
                  <a:lnTo>
                    <a:pt x="92" y="58"/>
                  </a:lnTo>
                  <a:lnTo>
                    <a:pt x="111" y="55"/>
                  </a:lnTo>
                  <a:lnTo>
                    <a:pt x="33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72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4733" y="2139"/>
              <a:ext cx="381" cy="297"/>
            </a:xfrm>
            <a:custGeom>
              <a:avLst/>
              <a:gdLst/>
              <a:ahLst/>
              <a:cxnLst>
                <a:cxn ang="0">
                  <a:pos x="376" y="0"/>
                </a:cxn>
                <a:cxn ang="0">
                  <a:pos x="31" y="269"/>
                </a:cxn>
                <a:cxn ang="0">
                  <a:pos x="25" y="273"/>
                </a:cxn>
                <a:cxn ang="0">
                  <a:pos x="15" y="286"/>
                </a:cxn>
                <a:cxn ang="0">
                  <a:pos x="4" y="306"/>
                </a:cxn>
                <a:cxn ang="0">
                  <a:pos x="0" y="330"/>
                </a:cxn>
                <a:cxn ang="0">
                  <a:pos x="3" y="347"/>
                </a:cxn>
                <a:cxn ang="0">
                  <a:pos x="10" y="365"/>
                </a:cxn>
                <a:cxn ang="0">
                  <a:pos x="20" y="384"/>
                </a:cxn>
                <a:cxn ang="0">
                  <a:pos x="34" y="402"/>
                </a:cxn>
                <a:cxn ang="0">
                  <a:pos x="54" y="418"/>
                </a:cxn>
                <a:cxn ang="0">
                  <a:pos x="80" y="432"/>
                </a:cxn>
                <a:cxn ang="0">
                  <a:pos x="112" y="443"/>
                </a:cxn>
                <a:cxn ang="0">
                  <a:pos x="151" y="447"/>
                </a:cxn>
                <a:cxn ang="0">
                  <a:pos x="150" y="453"/>
                </a:cxn>
                <a:cxn ang="0">
                  <a:pos x="150" y="468"/>
                </a:cxn>
                <a:cxn ang="0">
                  <a:pos x="152" y="490"/>
                </a:cxn>
                <a:cxn ang="0">
                  <a:pos x="159" y="515"/>
                </a:cxn>
                <a:cxn ang="0">
                  <a:pos x="172" y="541"/>
                </a:cxn>
                <a:cxn ang="0">
                  <a:pos x="195" y="564"/>
                </a:cxn>
                <a:cxn ang="0">
                  <a:pos x="231" y="583"/>
                </a:cxn>
                <a:cxn ang="0">
                  <a:pos x="279" y="593"/>
                </a:cxn>
                <a:cxn ang="0">
                  <a:pos x="762" y="196"/>
                </a:cxn>
                <a:cxn ang="0">
                  <a:pos x="376" y="0"/>
                </a:cxn>
              </a:cxnLst>
              <a:rect l="0" t="0" r="r" b="b"/>
              <a:pathLst>
                <a:path w="762" h="593">
                  <a:moveTo>
                    <a:pt x="376" y="0"/>
                  </a:moveTo>
                  <a:lnTo>
                    <a:pt x="31" y="269"/>
                  </a:lnTo>
                  <a:lnTo>
                    <a:pt x="25" y="273"/>
                  </a:lnTo>
                  <a:lnTo>
                    <a:pt x="15" y="286"/>
                  </a:lnTo>
                  <a:lnTo>
                    <a:pt x="4" y="306"/>
                  </a:lnTo>
                  <a:lnTo>
                    <a:pt x="0" y="330"/>
                  </a:lnTo>
                  <a:lnTo>
                    <a:pt x="3" y="347"/>
                  </a:lnTo>
                  <a:lnTo>
                    <a:pt x="10" y="365"/>
                  </a:lnTo>
                  <a:lnTo>
                    <a:pt x="20" y="384"/>
                  </a:lnTo>
                  <a:lnTo>
                    <a:pt x="34" y="402"/>
                  </a:lnTo>
                  <a:lnTo>
                    <a:pt x="54" y="418"/>
                  </a:lnTo>
                  <a:lnTo>
                    <a:pt x="80" y="432"/>
                  </a:lnTo>
                  <a:lnTo>
                    <a:pt x="112" y="443"/>
                  </a:lnTo>
                  <a:lnTo>
                    <a:pt x="151" y="447"/>
                  </a:lnTo>
                  <a:lnTo>
                    <a:pt x="150" y="453"/>
                  </a:lnTo>
                  <a:lnTo>
                    <a:pt x="150" y="468"/>
                  </a:lnTo>
                  <a:lnTo>
                    <a:pt x="152" y="490"/>
                  </a:lnTo>
                  <a:lnTo>
                    <a:pt x="159" y="515"/>
                  </a:lnTo>
                  <a:lnTo>
                    <a:pt x="172" y="541"/>
                  </a:lnTo>
                  <a:lnTo>
                    <a:pt x="195" y="564"/>
                  </a:lnTo>
                  <a:lnTo>
                    <a:pt x="231" y="583"/>
                  </a:lnTo>
                  <a:lnTo>
                    <a:pt x="279" y="593"/>
                  </a:lnTo>
                  <a:lnTo>
                    <a:pt x="762" y="196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4759" y="2150"/>
              <a:ext cx="174" cy="136"/>
            </a:xfrm>
            <a:custGeom>
              <a:avLst/>
              <a:gdLst/>
              <a:ahLst/>
              <a:cxnLst>
                <a:cxn ang="0">
                  <a:pos x="331" y="0"/>
                </a:cxn>
                <a:cxn ang="0">
                  <a:pos x="0" y="262"/>
                </a:cxn>
                <a:cxn ang="0">
                  <a:pos x="0" y="264"/>
                </a:cxn>
                <a:cxn ang="0">
                  <a:pos x="0" y="269"/>
                </a:cxn>
                <a:cxn ang="0">
                  <a:pos x="6" y="272"/>
                </a:cxn>
                <a:cxn ang="0">
                  <a:pos x="17" y="269"/>
                </a:cxn>
                <a:cxn ang="0">
                  <a:pos x="25" y="264"/>
                </a:cxn>
                <a:cxn ang="0">
                  <a:pos x="38" y="255"/>
                </a:cxn>
                <a:cxn ang="0">
                  <a:pos x="57" y="241"/>
                </a:cxn>
                <a:cxn ang="0">
                  <a:pos x="79" y="224"/>
                </a:cxn>
                <a:cxn ang="0">
                  <a:pos x="105" y="204"/>
                </a:cxn>
                <a:cxn ang="0">
                  <a:pos x="133" y="182"/>
                </a:cxn>
                <a:cxn ang="0">
                  <a:pos x="163" y="159"/>
                </a:cxn>
                <a:cxn ang="0">
                  <a:pos x="193" y="134"/>
                </a:cxn>
                <a:cxn ang="0">
                  <a:pos x="223" y="111"/>
                </a:cxn>
                <a:cxn ang="0">
                  <a:pos x="250" y="88"/>
                </a:cxn>
                <a:cxn ang="0">
                  <a:pos x="278" y="66"/>
                </a:cxn>
                <a:cxn ang="0">
                  <a:pos x="301" y="47"/>
                </a:cxn>
                <a:cxn ang="0">
                  <a:pos x="321" y="31"/>
                </a:cxn>
                <a:cxn ang="0">
                  <a:pos x="337" y="18"/>
                </a:cxn>
                <a:cxn ang="0">
                  <a:pos x="346" y="10"/>
                </a:cxn>
                <a:cxn ang="0">
                  <a:pos x="350" y="8"/>
                </a:cxn>
                <a:cxn ang="0">
                  <a:pos x="331" y="0"/>
                </a:cxn>
              </a:cxnLst>
              <a:rect l="0" t="0" r="r" b="b"/>
              <a:pathLst>
                <a:path w="350" h="272">
                  <a:moveTo>
                    <a:pt x="331" y="0"/>
                  </a:moveTo>
                  <a:lnTo>
                    <a:pt x="0" y="262"/>
                  </a:lnTo>
                  <a:lnTo>
                    <a:pt x="0" y="264"/>
                  </a:lnTo>
                  <a:lnTo>
                    <a:pt x="0" y="269"/>
                  </a:lnTo>
                  <a:lnTo>
                    <a:pt x="6" y="272"/>
                  </a:lnTo>
                  <a:lnTo>
                    <a:pt x="17" y="269"/>
                  </a:lnTo>
                  <a:lnTo>
                    <a:pt x="25" y="264"/>
                  </a:lnTo>
                  <a:lnTo>
                    <a:pt x="38" y="255"/>
                  </a:lnTo>
                  <a:lnTo>
                    <a:pt x="57" y="241"/>
                  </a:lnTo>
                  <a:lnTo>
                    <a:pt x="79" y="224"/>
                  </a:lnTo>
                  <a:lnTo>
                    <a:pt x="105" y="204"/>
                  </a:lnTo>
                  <a:lnTo>
                    <a:pt x="133" y="182"/>
                  </a:lnTo>
                  <a:lnTo>
                    <a:pt x="163" y="159"/>
                  </a:lnTo>
                  <a:lnTo>
                    <a:pt x="193" y="134"/>
                  </a:lnTo>
                  <a:lnTo>
                    <a:pt x="223" y="111"/>
                  </a:lnTo>
                  <a:lnTo>
                    <a:pt x="250" y="88"/>
                  </a:lnTo>
                  <a:lnTo>
                    <a:pt x="278" y="66"/>
                  </a:lnTo>
                  <a:lnTo>
                    <a:pt x="301" y="47"/>
                  </a:lnTo>
                  <a:lnTo>
                    <a:pt x="321" y="31"/>
                  </a:lnTo>
                  <a:lnTo>
                    <a:pt x="337" y="18"/>
                  </a:lnTo>
                  <a:lnTo>
                    <a:pt x="346" y="10"/>
                  </a:lnTo>
                  <a:lnTo>
                    <a:pt x="350" y="8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4748" y="2291"/>
              <a:ext cx="62" cy="57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8" y="4"/>
                </a:cxn>
                <a:cxn ang="0">
                  <a:pos x="13" y="0"/>
                </a:cxn>
                <a:cxn ang="0">
                  <a:pos x="16" y="4"/>
                </a:cxn>
                <a:cxn ang="0">
                  <a:pos x="19" y="11"/>
                </a:cxn>
                <a:cxn ang="0">
                  <a:pos x="19" y="13"/>
                </a:cxn>
                <a:cxn ang="0">
                  <a:pos x="17" y="18"/>
                </a:cxn>
                <a:cxn ang="0">
                  <a:pos x="16" y="25"/>
                </a:cxn>
                <a:cxn ang="0">
                  <a:pos x="16" y="34"/>
                </a:cxn>
                <a:cxn ang="0">
                  <a:pos x="17" y="46"/>
                </a:cxn>
                <a:cxn ang="0">
                  <a:pos x="22" y="57"/>
                </a:cxn>
                <a:cxn ang="0">
                  <a:pos x="30" y="69"/>
                </a:cxn>
                <a:cxn ang="0">
                  <a:pos x="43" y="79"/>
                </a:cxn>
                <a:cxn ang="0">
                  <a:pos x="60" y="90"/>
                </a:cxn>
                <a:cxn ang="0">
                  <a:pos x="76" y="97"/>
                </a:cxn>
                <a:cxn ang="0">
                  <a:pos x="88" y="100"/>
                </a:cxn>
                <a:cxn ang="0">
                  <a:pos x="98" y="102"/>
                </a:cxn>
                <a:cxn ang="0">
                  <a:pos x="107" y="102"/>
                </a:cxn>
                <a:cxn ang="0">
                  <a:pos x="113" y="102"/>
                </a:cxn>
                <a:cxn ang="0">
                  <a:pos x="117" y="101"/>
                </a:cxn>
                <a:cxn ang="0">
                  <a:pos x="118" y="101"/>
                </a:cxn>
                <a:cxn ang="0">
                  <a:pos x="121" y="104"/>
                </a:cxn>
                <a:cxn ang="0">
                  <a:pos x="126" y="108"/>
                </a:cxn>
                <a:cxn ang="0">
                  <a:pos x="123" y="113"/>
                </a:cxn>
                <a:cxn ang="0">
                  <a:pos x="109" y="115"/>
                </a:cxn>
                <a:cxn ang="0">
                  <a:pos x="97" y="114"/>
                </a:cxn>
                <a:cxn ang="0">
                  <a:pos x="83" y="112"/>
                </a:cxn>
                <a:cxn ang="0">
                  <a:pos x="68" y="108"/>
                </a:cxn>
                <a:cxn ang="0">
                  <a:pos x="54" y="102"/>
                </a:cxn>
                <a:cxn ang="0">
                  <a:pos x="41" y="94"/>
                </a:cxn>
                <a:cxn ang="0">
                  <a:pos x="28" y="84"/>
                </a:cxn>
                <a:cxn ang="0">
                  <a:pos x="16" y="72"/>
                </a:cxn>
                <a:cxn ang="0">
                  <a:pos x="7" y="57"/>
                </a:cxn>
                <a:cxn ang="0">
                  <a:pos x="5" y="53"/>
                </a:cxn>
                <a:cxn ang="0">
                  <a:pos x="3" y="40"/>
                </a:cxn>
                <a:cxn ang="0">
                  <a:pos x="0" y="26"/>
                </a:cxn>
                <a:cxn ang="0">
                  <a:pos x="3" y="12"/>
                </a:cxn>
              </a:cxnLst>
              <a:rect l="0" t="0" r="r" b="b"/>
              <a:pathLst>
                <a:path w="126" h="115">
                  <a:moveTo>
                    <a:pt x="3" y="12"/>
                  </a:moveTo>
                  <a:lnTo>
                    <a:pt x="8" y="4"/>
                  </a:lnTo>
                  <a:lnTo>
                    <a:pt x="13" y="0"/>
                  </a:lnTo>
                  <a:lnTo>
                    <a:pt x="16" y="4"/>
                  </a:lnTo>
                  <a:lnTo>
                    <a:pt x="19" y="11"/>
                  </a:lnTo>
                  <a:lnTo>
                    <a:pt x="19" y="13"/>
                  </a:lnTo>
                  <a:lnTo>
                    <a:pt x="17" y="18"/>
                  </a:lnTo>
                  <a:lnTo>
                    <a:pt x="16" y="25"/>
                  </a:lnTo>
                  <a:lnTo>
                    <a:pt x="16" y="34"/>
                  </a:lnTo>
                  <a:lnTo>
                    <a:pt x="17" y="46"/>
                  </a:lnTo>
                  <a:lnTo>
                    <a:pt x="22" y="57"/>
                  </a:lnTo>
                  <a:lnTo>
                    <a:pt x="30" y="69"/>
                  </a:lnTo>
                  <a:lnTo>
                    <a:pt x="43" y="79"/>
                  </a:lnTo>
                  <a:lnTo>
                    <a:pt x="60" y="90"/>
                  </a:lnTo>
                  <a:lnTo>
                    <a:pt x="76" y="97"/>
                  </a:lnTo>
                  <a:lnTo>
                    <a:pt x="88" y="100"/>
                  </a:lnTo>
                  <a:lnTo>
                    <a:pt x="98" y="102"/>
                  </a:lnTo>
                  <a:lnTo>
                    <a:pt x="107" y="102"/>
                  </a:lnTo>
                  <a:lnTo>
                    <a:pt x="113" y="102"/>
                  </a:lnTo>
                  <a:lnTo>
                    <a:pt x="117" y="101"/>
                  </a:lnTo>
                  <a:lnTo>
                    <a:pt x="118" y="101"/>
                  </a:lnTo>
                  <a:lnTo>
                    <a:pt x="121" y="104"/>
                  </a:lnTo>
                  <a:lnTo>
                    <a:pt x="126" y="108"/>
                  </a:lnTo>
                  <a:lnTo>
                    <a:pt x="123" y="113"/>
                  </a:lnTo>
                  <a:lnTo>
                    <a:pt x="109" y="115"/>
                  </a:lnTo>
                  <a:lnTo>
                    <a:pt x="97" y="114"/>
                  </a:lnTo>
                  <a:lnTo>
                    <a:pt x="83" y="112"/>
                  </a:lnTo>
                  <a:lnTo>
                    <a:pt x="68" y="108"/>
                  </a:lnTo>
                  <a:lnTo>
                    <a:pt x="54" y="102"/>
                  </a:lnTo>
                  <a:lnTo>
                    <a:pt x="41" y="94"/>
                  </a:lnTo>
                  <a:lnTo>
                    <a:pt x="28" y="84"/>
                  </a:lnTo>
                  <a:lnTo>
                    <a:pt x="16" y="72"/>
                  </a:lnTo>
                  <a:lnTo>
                    <a:pt x="7" y="57"/>
                  </a:lnTo>
                  <a:lnTo>
                    <a:pt x="5" y="53"/>
                  </a:lnTo>
                  <a:lnTo>
                    <a:pt x="3" y="40"/>
                  </a:lnTo>
                  <a:lnTo>
                    <a:pt x="0" y="26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4772" y="2166"/>
              <a:ext cx="199" cy="164"/>
            </a:xfrm>
            <a:custGeom>
              <a:avLst/>
              <a:gdLst/>
              <a:ahLst/>
              <a:cxnLst>
                <a:cxn ang="0">
                  <a:pos x="319" y="0"/>
                </a:cxn>
                <a:cxn ang="0">
                  <a:pos x="0" y="253"/>
                </a:cxn>
                <a:cxn ang="0">
                  <a:pos x="3" y="254"/>
                </a:cxn>
                <a:cxn ang="0">
                  <a:pos x="9" y="257"/>
                </a:cxn>
                <a:cxn ang="0">
                  <a:pos x="20" y="263"/>
                </a:cxn>
                <a:cxn ang="0">
                  <a:pos x="31" y="271"/>
                </a:cxn>
                <a:cxn ang="0">
                  <a:pos x="43" y="282"/>
                </a:cxn>
                <a:cxn ang="0">
                  <a:pos x="55" y="295"/>
                </a:cxn>
                <a:cxn ang="0">
                  <a:pos x="64" y="311"/>
                </a:cxn>
                <a:cxn ang="0">
                  <a:pos x="71" y="328"/>
                </a:cxn>
                <a:cxn ang="0">
                  <a:pos x="396" y="67"/>
                </a:cxn>
                <a:cxn ang="0">
                  <a:pos x="319" y="0"/>
                </a:cxn>
              </a:cxnLst>
              <a:rect l="0" t="0" r="r" b="b"/>
              <a:pathLst>
                <a:path w="396" h="328">
                  <a:moveTo>
                    <a:pt x="319" y="0"/>
                  </a:moveTo>
                  <a:lnTo>
                    <a:pt x="0" y="253"/>
                  </a:lnTo>
                  <a:lnTo>
                    <a:pt x="3" y="254"/>
                  </a:lnTo>
                  <a:lnTo>
                    <a:pt x="9" y="257"/>
                  </a:lnTo>
                  <a:lnTo>
                    <a:pt x="20" y="263"/>
                  </a:lnTo>
                  <a:lnTo>
                    <a:pt x="31" y="271"/>
                  </a:lnTo>
                  <a:lnTo>
                    <a:pt x="43" y="282"/>
                  </a:lnTo>
                  <a:lnTo>
                    <a:pt x="55" y="295"/>
                  </a:lnTo>
                  <a:lnTo>
                    <a:pt x="64" y="311"/>
                  </a:lnTo>
                  <a:lnTo>
                    <a:pt x="71" y="328"/>
                  </a:lnTo>
                  <a:lnTo>
                    <a:pt x="396" y="67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4848" y="2217"/>
              <a:ext cx="217" cy="180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0" y="288"/>
                </a:cxn>
                <a:cxn ang="0">
                  <a:pos x="3" y="289"/>
                </a:cxn>
                <a:cxn ang="0">
                  <a:pos x="9" y="292"/>
                </a:cxn>
                <a:cxn ang="0">
                  <a:pos x="20" y="298"/>
                </a:cxn>
                <a:cxn ang="0">
                  <a:pos x="32" y="305"/>
                </a:cxn>
                <a:cxn ang="0">
                  <a:pos x="43" y="315"/>
                </a:cxn>
                <a:cxn ang="0">
                  <a:pos x="55" y="328"/>
                </a:cxn>
                <a:cxn ang="0">
                  <a:pos x="64" y="344"/>
                </a:cxn>
                <a:cxn ang="0">
                  <a:pos x="71" y="362"/>
                </a:cxn>
                <a:cxn ang="0">
                  <a:pos x="436" y="67"/>
                </a:cxn>
                <a:cxn ang="0">
                  <a:pos x="360" y="0"/>
                </a:cxn>
              </a:cxnLst>
              <a:rect l="0" t="0" r="r" b="b"/>
              <a:pathLst>
                <a:path w="436" h="362">
                  <a:moveTo>
                    <a:pt x="360" y="0"/>
                  </a:moveTo>
                  <a:lnTo>
                    <a:pt x="0" y="288"/>
                  </a:lnTo>
                  <a:lnTo>
                    <a:pt x="3" y="289"/>
                  </a:lnTo>
                  <a:lnTo>
                    <a:pt x="9" y="292"/>
                  </a:lnTo>
                  <a:lnTo>
                    <a:pt x="20" y="298"/>
                  </a:lnTo>
                  <a:lnTo>
                    <a:pt x="32" y="305"/>
                  </a:lnTo>
                  <a:lnTo>
                    <a:pt x="43" y="315"/>
                  </a:lnTo>
                  <a:lnTo>
                    <a:pt x="55" y="328"/>
                  </a:lnTo>
                  <a:lnTo>
                    <a:pt x="64" y="344"/>
                  </a:lnTo>
                  <a:lnTo>
                    <a:pt x="71" y="362"/>
                  </a:lnTo>
                  <a:lnTo>
                    <a:pt x="436" y="67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4818" y="2202"/>
              <a:ext cx="172" cy="137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0" y="264"/>
                </a:cxn>
                <a:cxn ang="0">
                  <a:pos x="0" y="267"/>
                </a:cxn>
                <a:cxn ang="0">
                  <a:pos x="0" y="271"/>
                </a:cxn>
                <a:cxn ang="0">
                  <a:pos x="5" y="275"/>
                </a:cxn>
                <a:cxn ang="0">
                  <a:pos x="17" y="271"/>
                </a:cxn>
                <a:cxn ang="0">
                  <a:pos x="25" y="267"/>
                </a:cxn>
                <a:cxn ang="0">
                  <a:pos x="38" y="256"/>
                </a:cxn>
                <a:cxn ang="0">
                  <a:pos x="56" y="242"/>
                </a:cxn>
                <a:cxn ang="0">
                  <a:pos x="79" y="225"/>
                </a:cxn>
                <a:cxn ang="0">
                  <a:pos x="103" y="205"/>
                </a:cxn>
                <a:cxn ang="0">
                  <a:pos x="131" y="183"/>
                </a:cxn>
                <a:cxn ang="0">
                  <a:pos x="161" y="160"/>
                </a:cxn>
                <a:cxn ang="0">
                  <a:pos x="190" y="136"/>
                </a:cxn>
                <a:cxn ang="0">
                  <a:pos x="220" y="111"/>
                </a:cxn>
                <a:cxn ang="0">
                  <a:pos x="247" y="88"/>
                </a:cxn>
                <a:cxn ang="0">
                  <a:pos x="274" y="67"/>
                </a:cxn>
                <a:cxn ang="0">
                  <a:pos x="297" y="48"/>
                </a:cxn>
                <a:cxn ang="0">
                  <a:pos x="317" y="31"/>
                </a:cxn>
                <a:cxn ang="0">
                  <a:pos x="332" y="19"/>
                </a:cxn>
                <a:cxn ang="0">
                  <a:pos x="342" y="11"/>
                </a:cxn>
                <a:cxn ang="0">
                  <a:pos x="345" y="8"/>
                </a:cxn>
                <a:cxn ang="0">
                  <a:pos x="328" y="0"/>
                </a:cxn>
              </a:cxnLst>
              <a:rect l="0" t="0" r="r" b="b"/>
              <a:pathLst>
                <a:path w="345" h="275">
                  <a:moveTo>
                    <a:pt x="328" y="0"/>
                  </a:moveTo>
                  <a:lnTo>
                    <a:pt x="0" y="264"/>
                  </a:lnTo>
                  <a:lnTo>
                    <a:pt x="0" y="267"/>
                  </a:lnTo>
                  <a:lnTo>
                    <a:pt x="0" y="271"/>
                  </a:lnTo>
                  <a:lnTo>
                    <a:pt x="5" y="275"/>
                  </a:lnTo>
                  <a:lnTo>
                    <a:pt x="17" y="271"/>
                  </a:lnTo>
                  <a:lnTo>
                    <a:pt x="25" y="267"/>
                  </a:lnTo>
                  <a:lnTo>
                    <a:pt x="38" y="256"/>
                  </a:lnTo>
                  <a:lnTo>
                    <a:pt x="56" y="242"/>
                  </a:lnTo>
                  <a:lnTo>
                    <a:pt x="79" y="225"/>
                  </a:lnTo>
                  <a:lnTo>
                    <a:pt x="103" y="205"/>
                  </a:lnTo>
                  <a:lnTo>
                    <a:pt x="131" y="183"/>
                  </a:lnTo>
                  <a:lnTo>
                    <a:pt x="161" y="160"/>
                  </a:lnTo>
                  <a:lnTo>
                    <a:pt x="190" y="136"/>
                  </a:lnTo>
                  <a:lnTo>
                    <a:pt x="220" y="111"/>
                  </a:lnTo>
                  <a:lnTo>
                    <a:pt x="247" y="88"/>
                  </a:lnTo>
                  <a:lnTo>
                    <a:pt x="274" y="67"/>
                  </a:lnTo>
                  <a:lnTo>
                    <a:pt x="297" y="48"/>
                  </a:lnTo>
                  <a:lnTo>
                    <a:pt x="317" y="31"/>
                  </a:lnTo>
                  <a:lnTo>
                    <a:pt x="332" y="19"/>
                  </a:lnTo>
                  <a:lnTo>
                    <a:pt x="342" y="11"/>
                  </a:lnTo>
                  <a:lnTo>
                    <a:pt x="345" y="8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4836" y="2217"/>
              <a:ext cx="173" cy="136"/>
            </a:xfrm>
            <a:custGeom>
              <a:avLst/>
              <a:gdLst/>
              <a:ahLst/>
              <a:cxnLst>
                <a:cxn ang="0">
                  <a:pos x="328" y="0"/>
                </a:cxn>
                <a:cxn ang="0">
                  <a:pos x="0" y="263"/>
                </a:cxn>
                <a:cxn ang="0">
                  <a:pos x="0" y="266"/>
                </a:cxn>
                <a:cxn ang="0">
                  <a:pos x="1" y="270"/>
                </a:cxn>
                <a:cxn ang="0">
                  <a:pos x="6" y="274"/>
                </a:cxn>
                <a:cxn ang="0">
                  <a:pos x="18" y="270"/>
                </a:cxn>
                <a:cxn ang="0">
                  <a:pos x="26" y="266"/>
                </a:cxn>
                <a:cxn ang="0">
                  <a:pos x="39" y="256"/>
                </a:cxn>
                <a:cxn ang="0">
                  <a:pos x="56" y="242"/>
                </a:cxn>
                <a:cxn ang="0">
                  <a:pos x="78" y="225"/>
                </a:cxn>
                <a:cxn ang="0">
                  <a:pos x="104" y="204"/>
                </a:cxn>
                <a:cxn ang="0">
                  <a:pos x="132" y="182"/>
                </a:cxn>
                <a:cxn ang="0">
                  <a:pos x="161" y="159"/>
                </a:cxn>
                <a:cxn ang="0">
                  <a:pos x="191" y="135"/>
                </a:cxn>
                <a:cxn ang="0">
                  <a:pos x="220" y="110"/>
                </a:cxn>
                <a:cxn ang="0">
                  <a:pos x="248" y="87"/>
                </a:cxn>
                <a:cxn ang="0">
                  <a:pos x="274" y="66"/>
                </a:cxn>
                <a:cxn ang="0">
                  <a:pos x="298" y="46"/>
                </a:cxn>
                <a:cxn ang="0">
                  <a:pos x="318" y="30"/>
                </a:cxn>
                <a:cxn ang="0">
                  <a:pos x="333" y="17"/>
                </a:cxn>
                <a:cxn ang="0">
                  <a:pos x="342" y="9"/>
                </a:cxn>
                <a:cxn ang="0">
                  <a:pos x="346" y="7"/>
                </a:cxn>
                <a:cxn ang="0">
                  <a:pos x="328" y="0"/>
                </a:cxn>
              </a:cxnLst>
              <a:rect l="0" t="0" r="r" b="b"/>
              <a:pathLst>
                <a:path w="346" h="274">
                  <a:moveTo>
                    <a:pt x="328" y="0"/>
                  </a:moveTo>
                  <a:lnTo>
                    <a:pt x="0" y="263"/>
                  </a:lnTo>
                  <a:lnTo>
                    <a:pt x="0" y="266"/>
                  </a:lnTo>
                  <a:lnTo>
                    <a:pt x="1" y="270"/>
                  </a:lnTo>
                  <a:lnTo>
                    <a:pt x="6" y="274"/>
                  </a:lnTo>
                  <a:lnTo>
                    <a:pt x="18" y="270"/>
                  </a:lnTo>
                  <a:lnTo>
                    <a:pt x="26" y="266"/>
                  </a:lnTo>
                  <a:lnTo>
                    <a:pt x="39" y="256"/>
                  </a:lnTo>
                  <a:lnTo>
                    <a:pt x="56" y="242"/>
                  </a:lnTo>
                  <a:lnTo>
                    <a:pt x="78" y="225"/>
                  </a:lnTo>
                  <a:lnTo>
                    <a:pt x="104" y="204"/>
                  </a:lnTo>
                  <a:lnTo>
                    <a:pt x="132" y="182"/>
                  </a:lnTo>
                  <a:lnTo>
                    <a:pt x="161" y="159"/>
                  </a:lnTo>
                  <a:lnTo>
                    <a:pt x="191" y="135"/>
                  </a:lnTo>
                  <a:lnTo>
                    <a:pt x="220" y="110"/>
                  </a:lnTo>
                  <a:lnTo>
                    <a:pt x="248" y="87"/>
                  </a:lnTo>
                  <a:lnTo>
                    <a:pt x="274" y="66"/>
                  </a:lnTo>
                  <a:lnTo>
                    <a:pt x="298" y="46"/>
                  </a:lnTo>
                  <a:lnTo>
                    <a:pt x="318" y="30"/>
                  </a:lnTo>
                  <a:lnTo>
                    <a:pt x="333" y="17"/>
                  </a:lnTo>
                  <a:lnTo>
                    <a:pt x="342" y="9"/>
                  </a:lnTo>
                  <a:lnTo>
                    <a:pt x="346" y="7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00A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4824" y="2365"/>
              <a:ext cx="62" cy="57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5" y="2"/>
                </a:cxn>
                <a:cxn ang="0">
                  <a:pos x="17" y="9"/>
                </a:cxn>
                <a:cxn ang="0">
                  <a:pos x="17" y="11"/>
                </a:cxn>
                <a:cxn ang="0">
                  <a:pos x="16" y="16"/>
                </a:cxn>
                <a:cxn ang="0">
                  <a:pos x="15" y="23"/>
                </a:cxn>
                <a:cxn ang="0">
                  <a:pos x="15" y="32"/>
                </a:cxn>
                <a:cxn ang="0">
                  <a:pos x="16" y="44"/>
                </a:cxn>
                <a:cxn ang="0">
                  <a:pos x="21" y="56"/>
                </a:cxn>
                <a:cxn ang="0">
                  <a:pos x="29" y="67"/>
                </a:cxn>
                <a:cxn ang="0">
                  <a:pos x="42" y="78"/>
                </a:cxn>
                <a:cxn ang="0">
                  <a:pos x="59" y="88"/>
                </a:cxn>
                <a:cxn ang="0">
                  <a:pos x="75" y="95"/>
                </a:cxn>
                <a:cxn ang="0">
                  <a:pos x="88" y="98"/>
                </a:cxn>
                <a:cxn ang="0">
                  <a:pos x="98" y="101"/>
                </a:cxn>
                <a:cxn ang="0">
                  <a:pos x="106" y="101"/>
                </a:cxn>
                <a:cxn ang="0">
                  <a:pos x="113" y="101"/>
                </a:cxn>
                <a:cxn ang="0">
                  <a:pos x="117" y="100"/>
                </a:cxn>
                <a:cxn ang="0">
                  <a:pos x="118" y="100"/>
                </a:cxn>
                <a:cxn ang="0">
                  <a:pos x="121" y="102"/>
                </a:cxn>
                <a:cxn ang="0">
                  <a:pos x="124" y="107"/>
                </a:cxn>
                <a:cxn ang="0">
                  <a:pos x="123" y="111"/>
                </a:cxn>
                <a:cxn ang="0">
                  <a:pos x="109" y="113"/>
                </a:cxn>
                <a:cxn ang="0">
                  <a:pos x="96" y="112"/>
                </a:cxn>
                <a:cxn ang="0">
                  <a:pos x="83" y="110"/>
                </a:cxn>
                <a:cxn ang="0">
                  <a:pos x="68" y="107"/>
                </a:cxn>
                <a:cxn ang="0">
                  <a:pos x="54" y="101"/>
                </a:cxn>
                <a:cxn ang="0">
                  <a:pos x="39" y="93"/>
                </a:cxn>
                <a:cxn ang="0">
                  <a:pos x="26" y="82"/>
                </a:cxn>
                <a:cxn ang="0">
                  <a:pos x="15" y="71"/>
                </a:cxn>
                <a:cxn ang="0">
                  <a:pos x="5" y="56"/>
                </a:cxn>
                <a:cxn ang="0">
                  <a:pos x="4" y="51"/>
                </a:cxn>
                <a:cxn ang="0">
                  <a:pos x="2" y="38"/>
                </a:cxn>
                <a:cxn ang="0">
                  <a:pos x="0" y="24"/>
                </a:cxn>
                <a:cxn ang="0">
                  <a:pos x="2" y="10"/>
                </a:cxn>
              </a:cxnLst>
              <a:rect l="0" t="0" r="r" b="b"/>
              <a:pathLst>
                <a:path w="124" h="113">
                  <a:moveTo>
                    <a:pt x="2" y="10"/>
                  </a:moveTo>
                  <a:lnTo>
                    <a:pt x="7" y="2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6" y="16"/>
                  </a:lnTo>
                  <a:lnTo>
                    <a:pt x="15" y="23"/>
                  </a:lnTo>
                  <a:lnTo>
                    <a:pt x="15" y="32"/>
                  </a:lnTo>
                  <a:lnTo>
                    <a:pt x="16" y="44"/>
                  </a:lnTo>
                  <a:lnTo>
                    <a:pt x="21" y="56"/>
                  </a:lnTo>
                  <a:lnTo>
                    <a:pt x="29" y="67"/>
                  </a:lnTo>
                  <a:lnTo>
                    <a:pt x="42" y="78"/>
                  </a:lnTo>
                  <a:lnTo>
                    <a:pt x="59" y="88"/>
                  </a:lnTo>
                  <a:lnTo>
                    <a:pt x="75" y="95"/>
                  </a:lnTo>
                  <a:lnTo>
                    <a:pt x="88" y="98"/>
                  </a:lnTo>
                  <a:lnTo>
                    <a:pt x="98" y="101"/>
                  </a:lnTo>
                  <a:lnTo>
                    <a:pt x="106" y="101"/>
                  </a:lnTo>
                  <a:lnTo>
                    <a:pt x="113" y="101"/>
                  </a:lnTo>
                  <a:lnTo>
                    <a:pt x="117" y="100"/>
                  </a:lnTo>
                  <a:lnTo>
                    <a:pt x="118" y="100"/>
                  </a:lnTo>
                  <a:lnTo>
                    <a:pt x="121" y="102"/>
                  </a:lnTo>
                  <a:lnTo>
                    <a:pt x="124" y="107"/>
                  </a:lnTo>
                  <a:lnTo>
                    <a:pt x="123" y="111"/>
                  </a:lnTo>
                  <a:lnTo>
                    <a:pt x="109" y="113"/>
                  </a:lnTo>
                  <a:lnTo>
                    <a:pt x="96" y="112"/>
                  </a:lnTo>
                  <a:lnTo>
                    <a:pt x="83" y="110"/>
                  </a:lnTo>
                  <a:lnTo>
                    <a:pt x="68" y="107"/>
                  </a:lnTo>
                  <a:lnTo>
                    <a:pt x="54" y="101"/>
                  </a:lnTo>
                  <a:lnTo>
                    <a:pt x="39" y="93"/>
                  </a:lnTo>
                  <a:lnTo>
                    <a:pt x="26" y="82"/>
                  </a:lnTo>
                  <a:lnTo>
                    <a:pt x="15" y="71"/>
                  </a:lnTo>
                  <a:lnTo>
                    <a:pt x="5" y="56"/>
                  </a:lnTo>
                  <a:lnTo>
                    <a:pt x="4" y="51"/>
                  </a:lnTo>
                  <a:lnTo>
                    <a:pt x="2" y="38"/>
                  </a:lnTo>
                  <a:lnTo>
                    <a:pt x="0" y="24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00A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5262" y="2297"/>
              <a:ext cx="113" cy="159"/>
            </a:xfrm>
            <a:custGeom>
              <a:avLst/>
              <a:gdLst/>
              <a:ahLst/>
              <a:cxnLst>
                <a:cxn ang="0">
                  <a:pos x="228" y="109"/>
                </a:cxn>
                <a:cxn ang="0">
                  <a:pos x="226" y="116"/>
                </a:cxn>
                <a:cxn ang="0">
                  <a:pos x="223" y="135"/>
                </a:cxn>
                <a:cxn ang="0">
                  <a:pos x="213" y="161"/>
                </a:cxn>
                <a:cxn ang="0">
                  <a:pos x="198" y="194"/>
                </a:cxn>
                <a:cxn ang="0">
                  <a:pos x="173" y="229"/>
                </a:cxn>
                <a:cxn ang="0">
                  <a:pos x="139" y="263"/>
                </a:cxn>
                <a:cxn ang="0">
                  <a:pos x="93" y="294"/>
                </a:cxn>
                <a:cxn ang="0">
                  <a:pos x="33" y="318"/>
                </a:cxn>
                <a:cxn ang="0">
                  <a:pos x="32" y="292"/>
                </a:cxn>
                <a:cxn ang="0">
                  <a:pos x="29" y="231"/>
                </a:cxn>
                <a:cxn ang="0">
                  <a:pos x="18" y="156"/>
                </a:cxn>
                <a:cxn ang="0">
                  <a:pos x="1" y="89"/>
                </a:cxn>
                <a:cxn ang="0">
                  <a:pos x="0" y="70"/>
                </a:cxn>
                <a:cxn ang="0">
                  <a:pos x="12" y="54"/>
                </a:cxn>
                <a:cxn ang="0">
                  <a:pos x="30" y="37"/>
                </a:cxn>
                <a:cxn ang="0">
                  <a:pos x="55" y="25"/>
                </a:cxn>
                <a:cxn ang="0">
                  <a:pos x="80" y="14"/>
                </a:cxn>
                <a:cxn ang="0">
                  <a:pos x="102" y="7"/>
                </a:cxn>
                <a:cxn ang="0">
                  <a:pos x="118" y="1"/>
                </a:cxn>
                <a:cxn ang="0">
                  <a:pos x="124" y="0"/>
                </a:cxn>
                <a:cxn ang="0">
                  <a:pos x="228" y="109"/>
                </a:cxn>
              </a:cxnLst>
              <a:rect l="0" t="0" r="r" b="b"/>
              <a:pathLst>
                <a:path w="228" h="318">
                  <a:moveTo>
                    <a:pt x="228" y="109"/>
                  </a:moveTo>
                  <a:lnTo>
                    <a:pt x="226" y="116"/>
                  </a:lnTo>
                  <a:lnTo>
                    <a:pt x="223" y="135"/>
                  </a:lnTo>
                  <a:lnTo>
                    <a:pt x="213" y="161"/>
                  </a:lnTo>
                  <a:lnTo>
                    <a:pt x="198" y="194"/>
                  </a:lnTo>
                  <a:lnTo>
                    <a:pt x="173" y="229"/>
                  </a:lnTo>
                  <a:lnTo>
                    <a:pt x="139" y="263"/>
                  </a:lnTo>
                  <a:lnTo>
                    <a:pt x="93" y="294"/>
                  </a:lnTo>
                  <a:lnTo>
                    <a:pt x="33" y="318"/>
                  </a:lnTo>
                  <a:lnTo>
                    <a:pt x="32" y="292"/>
                  </a:lnTo>
                  <a:lnTo>
                    <a:pt x="29" y="231"/>
                  </a:lnTo>
                  <a:lnTo>
                    <a:pt x="18" y="156"/>
                  </a:lnTo>
                  <a:lnTo>
                    <a:pt x="1" y="89"/>
                  </a:lnTo>
                  <a:lnTo>
                    <a:pt x="0" y="70"/>
                  </a:lnTo>
                  <a:lnTo>
                    <a:pt x="12" y="54"/>
                  </a:lnTo>
                  <a:lnTo>
                    <a:pt x="30" y="37"/>
                  </a:lnTo>
                  <a:lnTo>
                    <a:pt x="55" y="25"/>
                  </a:lnTo>
                  <a:lnTo>
                    <a:pt x="80" y="14"/>
                  </a:lnTo>
                  <a:lnTo>
                    <a:pt x="102" y="7"/>
                  </a:lnTo>
                  <a:lnTo>
                    <a:pt x="118" y="1"/>
                  </a:lnTo>
                  <a:lnTo>
                    <a:pt x="124" y="0"/>
                  </a:lnTo>
                  <a:lnTo>
                    <a:pt x="228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5264" y="2318"/>
              <a:ext cx="87" cy="106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98" y="2"/>
                </a:cxn>
                <a:cxn ang="0">
                  <a:pos x="101" y="9"/>
                </a:cxn>
                <a:cxn ang="0">
                  <a:pos x="103" y="19"/>
                </a:cxn>
                <a:cxn ang="0">
                  <a:pos x="110" y="29"/>
                </a:cxn>
                <a:cxn ang="0">
                  <a:pos x="119" y="42"/>
                </a:cxn>
                <a:cxn ang="0">
                  <a:pos x="133" y="53"/>
                </a:cxn>
                <a:cxn ang="0">
                  <a:pos x="150" y="63"/>
                </a:cxn>
                <a:cxn ang="0">
                  <a:pos x="174" y="70"/>
                </a:cxn>
                <a:cxn ang="0">
                  <a:pos x="174" y="73"/>
                </a:cxn>
                <a:cxn ang="0">
                  <a:pos x="173" y="85"/>
                </a:cxn>
                <a:cxn ang="0">
                  <a:pos x="167" y="101"/>
                </a:cxn>
                <a:cxn ang="0">
                  <a:pos x="160" y="121"/>
                </a:cxn>
                <a:cxn ang="0">
                  <a:pos x="145" y="144"/>
                </a:cxn>
                <a:cxn ang="0">
                  <a:pos x="123" y="167"/>
                </a:cxn>
                <a:cxn ang="0">
                  <a:pos x="93" y="191"/>
                </a:cxn>
                <a:cxn ang="0">
                  <a:pos x="54" y="212"/>
                </a:cxn>
                <a:cxn ang="0">
                  <a:pos x="51" y="211"/>
                </a:cxn>
                <a:cxn ang="0">
                  <a:pos x="46" y="207"/>
                </a:cxn>
                <a:cxn ang="0">
                  <a:pos x="37" y="203"/>
                </a:cxn>
                <a:cxn ang="0">
                  <a:pos x="28" y="194"/>
                </a:cxn>
                <a:cxn ang="0">
                  <a:pos x="17" y="182"/>
                </a:cxn>
                <a:cxn ang="0">
                  <a:pos x="8" y="167"/>
                </a:cxn>
                <a:cxn ang="0">
                  <a:pos x="3" y="148"/>
                </a:cxn>
                <a:cxn ang="0">
                  <a:pos x="0" y="125"/>
                </a:cxn>
                <a:cxn ang="0">
                  <a:pos x="1" y="102"/>
                </a:cxn>
                <a:cxn ang="0">
                  <a:pos x="7" y="81"/>
                </a:cxn>
                <a:cxn ang="0">
                  <a:pos x="16" y="63"/>
                </a:cxn>
                <a:cxn ang="0">
                  <a:pos x="26" y="46"/>
                </a:cxn>
                <a:cxn ang="0">
                  <a:pos x="41" y="31"/>
                </a:cxn>
                <a:cxn ang="0">
                  <a:pos x="58" y="20"/>
                </a:cxn>
                <a:cxn ang="0">
                  <a:pos x="77" y="9"/>
                </a:cxn>
                <a:cxn ang="0">
                  <a:pos x="98" y="0"/>
                </a:cxn>
              </a:cxnLst>
              <a:rect l="0" t="0" r="r" b="b"/>
              <a:pathLst>
                <a:path w="174" h="212">
                  <a:moveTo>
                    <a:pt x="98" y="0"/>
                  </a:moveTo>
                  <a:lnTo>
                    <a:pt x="98" y="2"/>
                  </a:lnTo>
                  <a:lnTo>
                    <a:pt x="101" y="9"/>
                  </a:lnTo>
                  <a:lnTo>
                    <a:pt x="103" y="19"/>
                  </a:lnTo>
                  <a:lnTo>
                    <a:pt x="110" y="29"/>
                  </a:lnTo>
                  <a:lnTo>
                    <a:pt x="119" y="42"/>
                  </a:lnTo>
                  <a:lnTo>
                    <a:pt x="133" y="53"/>
                  </a:lnTo>
                  <a:lnTo>
                    <a:pt x="150" y="63"/>
                  </a:lnTo>
                  <a:lnTo>
                    <a:pt x="174" y="70"/>
                  </a:lnTo>
                  <a:lnTo>
                    <a:pt x="174" y="73"/>
                  </a:lnTo>
                  <a:lnTo>
                    <a:pt x="173" y="85"/>
                  </a:lnTo>
                  <a:lnTo>
                    <a:pt x="167" y="101"/>
                  </a:lnTo>
                  <a:lnTo>
                    <a:pt x="160" y="121"/>
                  </a:lnTo>
                  <a:lnTo>
                    <a:pt x="145" y="144"/>
                  </a:lnTo>
                  <a:lnTo>
                    <a:pt x="123" y="167"/>
                  </a:lnTo>
                  <a:lnTo>
                    <a:pt x="93" y="191"/>
                  </a:lnTo>
                  <a:lnTo>
                    <a:pt x="54" y="212"/>
                  </a:lnTo>
                  <a:lnTo>
                    <a:pt x="51" y="211"/>
                  </a:lnTo>
                  <a:lnTo>
                    <a:pt x="46" y="207"/>
                  </a:lnTo>
                  <a:lnTo>
                    <a:pt x="37" y="203"/>
                  </a:lnTo>
                  <a:lnTo>
                    <a:pt x="28" y="194"/>
                  </a:lnTo>
                  <a:lnTo>
                    <a:pt x="17" y="182"/>
                  </a:lnTo>
                  <a:lnTo>
                    <a:pt x="8" y="167"/>
                  </a:lnTo>
                  <a:lnTo>
                    <a:pt x="3" y="148"/>
                  </a:lnTo>
                  <a:lnTo>
                    <a:pt x="0" y="125"/>
                  </a:lnTo>
                  <a:lnTo>
                    <a:pt x="1" y="102"/>
                  </a:lnTo>
                  <a:lnTo>
                    <a:pt x="7" y="81"/>
                  </a:lnTo>
                  <a:lnTo>
                    <a:pt x="16" y="63"/>
                  </a:lnTo>
                  <a:lnTo>
                    <a:pt x="26" y="46"/>
                  </a:lnTo>
                  <a:lnTo>
                    <a:pt x="41" y="31"/>
                  </a:lnTo>
                  <a:lnTo>
                    <a:pt x="58" y="20"/>
                  </a:lnTo>
                  <a:lnTo>
                    <a:pt x="77" y="9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5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4906" y="2764"/>
              <a:ext cx="114" cy="78"/>
            </a:xfrm>
            <a:custGeom>
              <a:avLst/>
              <a:gdLst/>
              <a:ahLst/>
              <a:cxnLst>
                <a:cxn ang="0">
                  <a:pos x="140" y="16"/>
                </a:cxn>
                <a:cxn ang="0">
                  <a:pos x="146" y="21"/>
                </a:cxn>
                <a:cxn ang="0">
                  <a:pos x="162" y="34"/>
                </a:cxn>
                <a:cxn ang="0">
                  <a:pos x="182" y="54"/>
                </a:cxn>
                <a:cxn ang="0">
                  <a:pos x="202" y="78"/>
                </a:cxn>
                <a:cxn ang="0">
                  <a:pos x="219" y="103"/>
                </a:cxn>
                <a:cxn ang="0">
                  <a:pos x="229" y="125"/>
                </a:cxn>
                <a:cxn ang="0">
                  <a:pos x="223" y="143"/>
                </a:cxn>
                <a:cxn ang="0">
                  <a:pos x="202" y="155"/>
                </a:cxn>
                <a:cxn ang="0">
                  <a:pos x="199" y="155"/>
                </a:cxn>
                <a:cxn ang="0">
                  <a:pos x="189" y="154"/>
                </a:cxn>
                <a:cxn ang="0">
                  <a:pos x="174" y="153"/>
                </a:cxn>
                <a:cxn ang="0">
                  <a:pos x="155" y="150"/>
                </a:cxn>
                <a:cxn ang="0">
                  <a:pos x="134" y="148"/>
                </a:cxn>
                <a:cxn ang="0">
                  <a:pos x="111" y="143"/>
                </a:cxn>
                <a:cxn ang="0">
                  <a:pos x="87" y="139"/>
                </a:cxn>
                <a:cxn ang="0">
                  <a:pos x="64" y="132"/>
                </a:cxn>
                <a:cxn ang="0">
                  <a:pos x="43" y="124"/>
                </a:cxn>
                <a:cxn ang="0">
                  <a:pos x="25" y="114"/>
                </a:cxn>
                <a:cxn ang="0">
                  <a:pos x="10" y="103"/>
                </a:cxn>
                <a:cxn ang="0">
                  <a:pos x="2" y="90"/>
                </a:cxn>
                <a:cxn ang="0">
                  <a:pos x="0" y="75"/>
                </a:cxn>
                <a:cxn ang="0">
                  <a:pos x="5" y="58"/>
                </a:cxn>
                <a:cxn ang="0">
                  <a:pos x="19" y="38"/>
                </a:cxn>
                <a:cxn ang="0">
                  <a:pos x="44" y="16"/>
                </a:cxn>
                <a:cxn ang="0">
                  <a:pos x="47" y="15"/>
                </a:cxn>
                <a:cxn ang="0">
                  <a:pos x="52" y="11"/>
                </a:cxn>
                <a:cxn ang="0">
                  <a:pos x="61" y="7"/>
                </a:cxn>
                <a:cxn ang="0">
                  <a:pos x="73" y="2"/>
                </a:cxn>
                <a:cxn ang="0">
                  <a:pos x="87" y="0"/>
                </a:cxn>
                <a:cxn ang="0">
                  <a:pos x="103" y="1"/>
                </a:cxn>
                <a:cxn ang="0">
                  <a:pos x="121" y="5"/>
                </a:cxn>
                <a:cxn ang="0">
                  <a:pos x="140" y="16"/>
                </a:cxn>
              </a:cxnLst>
              <a:rect l="0" t="0" r="r" b="b"/>
              <a:pathLst>
                <a:path w="229" h="155">
                  <a:moveTo>
                    <a:pt x="140" y="16"/>
                  </a:moveTo>
                  <a:lnTo>
                    <a:pt x="146" y="21"/>
                  </a:lnTo>
                  <a:lnTo>
                    <a:pt x="162" y="34"/>
                  </a:lnTo>
                  <a:lnTo>
                    <a:pt x="182" y="54"/>
                  </a:lnTo>
                  <a:lnTo>
                    <a:pt x="202" y="78"/>
                  </a:lnTo>
                  <a:lnTo>
                    <a:pt x="219" y="103"/>
                  </a:lnTo>
                  <a:lnTo>
                    <a:pt x="229" y="125"/>
                  </a:lnTo>
                  <a:lnTo>
                    <a:pt x="223" y="143"/>
                  </a:lnTo>
                  <a:lnTo>
                    <a:pt x="202" y="155"/>
                  </a:lnTo>
                  <a:lnTo>
                    <a:pt x="199" y="155"/>
                  </a:lnTo>
                  <a:lnTo>
                    <a:pt x="189" y="154"/>
                  </a:lnTo>
                  <a:lnTo>
                    <a:pt x="174" y="153"/>
                  </a:lnTo>
                  <a:lnTo>
                    <a:pt x="155" y="150"/>
                  </a:lnTo>
                  <a:lnTo>
                    <a:pt x="134" y="148"/>
                  </a:lnTo>
                  <a:lnTo>
                    <a:pt x="111" y="143"/>
                  </a:lnTo>
                  <a:lnTo>
                    <a:pt x="87" y="139"/>
                  </a:lnTo>
                  <a:lnTo>
                    <a:pt x="64" y="132"/>
                  </a:lnTo>
                  <a:lnTo>
                    <a:pt x="43" y="124"/>
                  </a:lnTo>
                  <a:lnTo>
                    <a:pt x="25" y="114"/>
                  </a:lnTo>
                  <a:lnTo>
                    <a:pt x="10" y="103"/>
                  </a:lnTo>
                  <a:lnTo>
                    <a:pt x="2" y="90"/>
                  </a:lnTo>
                  <a:lnTo>
                    <a:pt x="0" y="75"/>
                  </a:lnTo>
                  <a:lnTo>
                    <a:pt x="5" y="58"/>
                  </a:lnTo>
                  <a:lnTo>
                    <a:pt x="19" y="38"/>
                  </a:lnTo>
                  <a:lnTo>
                    <a:pt x="44" y="16"/>
                  </a:lnTo>
                  <a:lnTo>
                    <a:pt x="47" y="15"/>
                  </a:lnTo>
                  <a:lnTo>
                    <a:pt x="52" y="11"/>
                  </a:lnTo>
                  <a:lnTo>
                    <a:pt x="61" y="7"/>
                  </a:lnTo>
                  <a:lnTo>
                    <a:pt x="73" y="2"/>
                  </a:lnTo>
                  <a:lnTo>
                    <a:pt x="87" y="0"/>
                  </a:lnTo>
                  <a:lnTo>
                    <a:pt x="103" y="1"/>
                  </a:lnTo>
                  <a:lnTo>
                    <a:pt x="121" y="5"/>
                  </a:lnTo>
                  <a:lnTo>
                    <a:pt x="14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4831" y="2230"/>
              <a:ext cx="513" cy="575"/>
            </a:xfrm>
            <a:custGeom>
              <a:avLst/>
              <a:gdLst/>
              <a:ahLst/>
              <a:cxnLst>
                <a:cxn ang="0">
                  <a:pos x="410" y="1"/>
                </a:cxn>
                <a:cxn ang="0">
                  <a:pos x="393" y="7"/>
                </a:cxn>
                <a:cxn ang="0">
                  <a:pos x="363" y="20"/>
                </a:cxn>
                <a:cxn ang="0">
                  <a:pos x="319" y="39"/>
                </a:cxn>
                <a:cxn ang="0">
                  <a:pos x="268" y="67"/>
                </a:cxn>
                <a:cxn ang="0">
                  <a:pos x="212" y="104"/>
                </a:cxn>
                <a:cxn ang="0">
                  <a:pos x="151" y="149"/>
                </a:cxn>
                <a:cxn ang="0">
                  <a:pos x="91" y="205"/>
                </a:cxn>
                <a:cxn ang="0">
                  <a:pos x="36" y="271"/>
                </a:cxn>
                <a:cxn ang="0">
                  <a:pos x="6" y="341"/>
                </a:cxn>
                <a:cxn ang="0">
                  <a:pos x="2" y="410"/>
                </a:cxn>
                <a:cxn ang="0">
                  <a:pos x="16" y="478"/>
                </a:cxn>
                <a:cxn ang="0">
                  <a:pos x="47" y="540"/>
                </a:cxn>
                <a:cxn ang="0">
                  <a:pos x="88" y="595"/>
                </a:cxn>
                <a:cxn ang="0">
                  <a:pos x="135" y="640"/>
                </a:cxn>
                <a:cxn ang="0">
                  <a:pos x="183" y="672"/>
                </a:cxn>
                <a:cxn ang="0">
                  <a:pos x="208" y="693"/>
                </a:cxn>
                <a:cxn ang="0">
                  <a:pos x="216" y="762"/>
                </a:cxn>
                <a:cxn ang="0">
                  <a:pos x="217" y="876"/>
                </a:cxn>
                <a:cxn ang="0">
                  <a:pos x="199" y="1014"/>
                </a:cxn>
                <a:cxn ang="0">
                  <a:pos x="178" y="1089"/>
                </a:cxn>
                <a:cxn ang="0">
                  <a:pos x="178" y="1112"/>
                </a:cxn>
                <a:cxn ang="0">
                  <a:pos x="191" y="1138"/>
                </a:cxn>
                <a:cxn ang="0">
                  <a:pos x="232" y="1150"/>
                </a:cxn>
                <a:cxn ang="0">
                  <a:pos x="287" y="1138"/>
                </a:cxn>
                <a:cxn ang="0">
                  <a:pos x="333" y="1121"/>
                </a:cxn>
                <a:cxn ang="0">
                  <a:pos x="381" y="1099"/>
                </a:cxn>
                <a:cxn ang="0">
                  <a:pos x="433" y="1070"/>
                </a:cxn>
                <a:cxn ang="0">
                  <a:pos x="484" y="1034"/>
                </a:cxn>
                <a:cxn ang="0">
                  <a:pos x="533" y="990"/>
                </a:cxn>
                <a:cxn ang="0">
                  <a:pos x="578" y="937"/>
                </a:cxn>
                <a:cxn ang="0">
                  <a:pos x="619" y="874"/>
                </a:cxn>
                <a:cxn ang="0">
                  <a:pos x="637" y="842"/>
                </a:cxn>
                <a:cxn ang="0">
                  <a:pos x="649" y="854"/>
                </a:cxn>
                <a:cxn ang="0">
                  <a:pos x="669" y="879"/>
                </a:cxn>
                <a:cxn ang="0">
                  <a:pos x="696" y="912"/>
                </a:cxn>
                <a:cxn ang="0">
                  <a:pos x="729" y="953"/>
                </a:cxn>
                <a:cxn ang="0">
                  <a:pos x="764" y="997"/>
                </a:cxn>
                <a:cxn ang="0">
                  <a:pos x="799" y="1044"/>
                </a:cxn>
                <a:cxn ang="0">
                  <a:pos x="835" y="1091"/>
                </a:cxn>
                <a:cxn ang="0">
                  <a:pos x="856" y="1116"/>
                </a:cxn>
                <a:cxn ang="0">
                  <a:pos x="887" y="1129"/>
                </a:cxn>
                <a:cxn ang="0">
                  <a:pos x="934" y="1130"/>
                </a:cxn>
                <a:cxn ang="0">
                  <a:pos x="980" y="1094"/>
                </a:cxn>
                <a:cxn ang="0">
                  <a:pos x="1013" y="1004"/>
                </a:cxn>
                <a:cxn ang="0">
                  <a:pos x="1027" y="907"/>
                </a:cxn>
                <a:cxn ang="0">
                  <a:pos x="1020" y="800"/>
                </a:cxn>
                <a:cxn ang="0">
                  <a:pos x="992" y="668"/>
                </a:cxn>
                <a:cxn ang="0">
                  <a:pos x="962" y="536"/>
                </a:cxn>
                <a:cxn ang="0">
                  <a:pos x="973" y="410"/>
                </a:cxn>
                <a:cxn ang="0">
                  <a:pos x="981" y="268"/>
                </a:cxn>
                <a:cxn ang="0">
                  <a:pos x="942" y="122"/>
                </a:cxn>
                <a:cxn ang="0">
                  <a:pos x="886" y="52"/>
                </a:cxn>
                <a:cxn ang="0">
                  <a:pos x="857" y="51"/>
                </a:cxn>
                <a:cxn ang="0">
                  <a:pos x="806" y="49"/>
                </a:cxn>
                <a:cxn ang="0">
                  <a:pos x="739" y="45"/>
                </a:cxn>
                <a:cxn ang="0">
                  <a:pos x="663" y="39"/>
                </a:cxn>
                <a:cxn ang="0">
                  <a:pos x="584" y="32"/>
                </a:cxn>
                <a:cxn ang="0">
                  <a:pos x="506" y="22"/>
                </a:cxn>
                <a:cxn ang="0">
                  <a:pos x="440" y="8"/>
                </a:cxn>
              </a:cxnLst>
              <a:rect l="0" t="0" r="r" b="b"/>
              <a:pathLst>
                <a:path w="1027" h="1150">
                  <a:moveTo>
                    <a:pt x="412" y="0"/>
                  </a:moveTo>
                  <a:lnTo>
                    <a:pt x="410" y="1"/>
                  </a:lnTo>
                  <a:lnTo>
                    <a:pt x="403" y="3"/>
                  </a:lnTo>
                  <a:lnTo>
                    <a:pt x="393" y="7"/>
                  </a:lnTo>
                  <a:lnTo>
                    <a:pt x="380" y="13"/>
                  </a:lnTo>
                  <a:lnTo>
                    <a:pt x="363" y="20"/>
                  </a:lnTo>
                  <a:lnTo>
                    <a:pt x="343" y="29"/>
                  </a:lnTo>
                  <a:lnTo>
                    <a:pt x="319" y="39"/>
                  </a:lnTo>
                  <a:lnTo>
                    <a:pt x="296" y="52"/>
                  </a:lnTo>
                  <a:lnTo>
                    <a:pt x="268" y="67"/>
                  </a:lnTo>
                  <a:lnTo>
                    <a:pt x="241" y="85"/>
                  </a:lnTo>
                  <a:lnTo>
                    <a:pt x="212" y="104"/>
                  </a:lnTo>
                  <a:lnTo>
                    <a:pt x="182" y="125"/>
                  </a:lnTo>
                  <a:lnTo>
                    <a:pt x="151" y="149"/>
                  </a:lnTo>
                  <a:lnTo>
                    <a:pt x="121" y="176"/>
                  </a:lnTo>
                  <a:lnTo>
                    <a:pt x="91" y="205"/>
                  </a:lnTo>
                  <a:lnTo>
                    <a:pt x="60" y="238"/>
                  </a:lnTo>
                  <a:lnTo>
                    <a:pt x="36" y="271"/>
                  </a:lnTo>
                  <a:lnTo>
                    <a:pt x="17" y="306"/>
                  </a:lnTo>
                  <a:lnTo>
                    <a:pt x="6" y="341"/>
                  </a:lnTo>
                  <a:lnTo>
                    <a:pt x="0" y="376"/>
                  </a:lnTo>
                  <a:lnTo>
                    <a:pt x="2" y="410"/>
                  </a:lnTo>
                  <a:lnTo>
                    <a:pt x="7" y="444"/>
                  </a:lnTo>
                  <a:lnTo>
                    <a:pt x="16" y="478"/>
                  </a:lnTo>
                  <a:lnTo>
                    <a:pt x="30" y="509"/>
                  </a:lnTo>
                  <a:lnTo>
                    <a:pt x="47" y="540"/>
                  </a:lnTo>
                  <a:lnTo>
                    <a:pt x="67" y="568"/>
                  </a:lnTo>
                  <a:lnTo>
                    <a:pt x="88" y="595"/>
                  </a:lnTo>
                  <a:lnTo>
                    <a:pt x="111" y="619"/>
                  </a:lnTo>
                  <a:lnTo>
                    <a:pt x="135" y="640"/>
                  </a:lnTo>
                  <a:lnTo>
                    <a:pt x="160" y="658"/>
                  </a:lnTo>
                  <a:lnTo>
                    <a:pt x="183" y="672"/>
                  </a:lnTo>
                  <a:lnTo>
                    <a:pt x="207" y="684"/>
                  </a:lnTo>
                  <a:lnTo>
                    <a:pt x="208" y="693"/>
                  </a:lnTo>
                  <a:lnTo>
                    <a:pt x="212" y="721"/>
                  </a:lnTo>
                  <a:lnTo>
                    <a:pt x="216" y="762"/>
                  </a:lnTo>
                  <a:lnTo>
                    <a:pt x="219" y="815"/>
                  </a:lnTo>
                  <a:lnTo>
                    <a:pt x="217" y="876"/>
                  </a:lnTo>
                  <a:lnTo>
                    <a:pt x="211" y="944"/>
                  </a:lnTo>
                  <a:lnTo>
                    <a:pt x="199" y="1014"/>
                  </a:lnTo>
                  <a:lnTo>
                    <a:pt x="178" y="1085"/>
                  </a:lnTo>
                  <a:lnTo>
                    <a:pt x="178" y="1089"/>
                  </a:lnTo>
                  <a:lnTo>
                    <a:pt x="177" y="1099"/>
                  </a:lnTo>
                  <a:lnTo>
                    <a:pt x="178" y="1112"/>
                  </a:lnTo>
                  <a:lnTo>
                    <a:pt x="182" y="1126"/>
                  </a:lnTo>
                  <a:lnTo>
                    <a:pt x="191" y="1138"/>
                  </a:lnTo>
                  <a:lnTo>
                    <a:pt x="207" y="1148"/>
                  </a:lnTo>
                  <a:lnTo>
                    <a:pt x="232" y="1150"/>
                  </a:lnTo>
                  <a:lnTo>
                    <a:pt x="266" y="1144"/>
                  </a:lnTo>
                  <a:lnTo>
                    <a:pt x="287" y="1138"/>
                  </a:lnTo>
                  <a:lnTo>
                    <a:pt x="309" y="1130"/>
                  </a:lnTo>
                  <a:lnTo>
                    <a:pt x="333" y="1121"/>
                  </a:lnTo>
                  <a:lnTo>
                    <a:pt x="356" y="1111"/>
                  </a:lnTo>
                  <a:lnTo>
                    <a:pt x="381" y="1099"/>
                  </a:lnTo>
                  <a:lnTo>
                    <a:pt x="407" y="1085"/>
                  </a:lnTo>
                  <a:lnTo>
                    <a:pt x="433" y="1070"/>
                  </a:lnTo>
                  <a:lnTo>
                    <a:pt x="458" y="1053"/>
                  </a:lnTo>
                  <a:lnTo>
                    <a:pt x="484" y="1034"/>
                  </a:lnTo>
                  <a:lnTo>
                    <a:pt x="509" y="1013"/>
                  </a:lnTo>
                  <a:lnTo>
                    <a:pt x="533" y="990"/>
                  </a:lnTo>
                  <a:lnTo>
                    <a:pt x="556" y="964"/>
                  </a:lnTo>
                  <a:lnTo>
                    <a:pt x="578" y="937"/>
                  </a:lnTo>
                  <a:lnTo>
                    <a:pt x="599" y="907"/>
                  </a:lnTo>
                  <a:lnTo>
                    <a:pt x="619" y="874"/>
                  </a:lnTo>
                  <a:lnTo>
                    <a:pt x="636" y="839"/>
                  </a:lnTo>
                  <a:lnTo>
                    <a:pt x="637" y="842"/>
                  </a:lnTo>
                  <a:lnTo>
                    <a:pt x="641" y="846"/>
                  </a:lnTo>
                  <a:lnTo>
                    <a:pt x="649" y="854"/>
                  </a:lnTo>
                  <a:lnTo>
                    <a:pt x="658" y="866"/>
                  </a:lnTo>
                  <a:lnTo>
                    <a:pt x="669" y="879"/>
                  </a:lnTo>
                  <a:lnTo>
                    <a:pt x="682" y="895"/>
                  </a:lnTo>
                  <a:lnTo>
                    <a:pt x="696" y="912"/>
                  </a:lnTo>
                  <a:lnTo>
                    <a:pt x="712" y="932"/>
                  </a:lnTo>
                  <a:lnTo>
                    <a:pt x="729" y="953"/>
                  </a:lnTo>
                  <a:lnTo>
                    <a:pt x="746" y="975"/>
                  </a:lnTo>
                  <a:lnTo>
                    <a:pt x="764" y="997"/>
                  </a:lnTo>
                  <a:lnTo>
                    <a:pt x="782" y="1021"/>
                  </a:lnTo>
                  <a:lnTo>
                    <a:pt x="799" y="1044"/>
                  </a:lnTo>
                  <a:lnTo>
                    <a:pt x="818" y="1068"/>
                  </a:lnTo>
                  <a:lnTo>
                    <a:pt x="835" y="1091"/>
                  </a:lnTo>
                  <a:lnTo>
                    <a:pt x="850" y="1114"/>
                  </a:lnTo>
                  <a:lnTo>
                    <a:pt x="856" y="1116"/>
                  </a:lnTo>
                  <a:lnTo>
                    <a:pt x="867" y="1123"/>
                  </a:lnTo>
                  <a:lnTo>
                    <a:pt x="887" y="1129"/>
                  </a:lnTo>
                  <a:lnTo>
                    <a:pt x="909" y="1133"/>
                  </a:lnTo>
                  <a:lnTo>
                    <a:pt x="934" y="1130"/>
                  </a:lnTo>
                  <a:lnTo>
                    <a:pt x="958" y="1119"/>
                  </a:lnTo>
                  <a:lnTo>
                    <a:pt x="980" y="1094"/>
                  </a:lnTo>
                  <a:lnTo>
                    <a:pt x="998" y="1055"/>
                  </a:lnTo>
                  <a:lnTo>
                    <a:pt x="1013" y="1004"/>
                  </a:lnTo>
                  <a:lnTo>
                    <a:pt x="1022" y="955"/>
                  </a:lnTo>
                  <a:lnTo>
                    <a:pt x="1027" y="907"/>
                  </a:lnTo>
                  <a:lnTo>
                    <a:pt x="1027" y="855"/>
                  </a:lnTo>
                  <a:lnTo>
                    <a:pt x="1020" y="800"/>
                  </a:lnTo>
                  <a:lnTo>
                    <a:pt x="1009" y="738"/>
                  </a:lnTo>
                  <a:lnTo>
                    <a:pt x="992" y="668"/>
                  </a:lnTo>
                  <a:lnTo>
                    <a:pt x="968" y="587"/>
                  </a:lnTo>
                  <a:lnTo>
                    <a:pt x="962" y="536"/>
                  </a:lnTo>
                  <a:lnTo>
                    <a:pt x="964" y="476"/>
                  </a:lnTo>
                  <a:lnTo>
                    <a:pt x="973" y="410"/>
                  </a:lnTo>
                  <a:lnTo>
                    <a:pt x="980" y="340"/>
                  </a:lnTo>
                  <a:lnTo>
                    <a:pt x="981" y="268"/>
                  </a:lnTo>
                  <a:lnTo>
                    <a:pt x="971" y="194"/>
                  </a:lnTo>
                  <a:lnTo>
                    <a:pt x="942" y="122"/>
                  </a:lnTo>
                  <a:lnTo>
                    <a:pt x="890" y="52"/>
                  </a:lnTo>
                  <a:lnTo>
                    <a:pt x="886" y="52"/>
                  </a:lnTo>
                  <a:lnTo>
                    <a:pt x="875" y="52"/>
                  </a:lnTo>
                  <a:lnTo>
                    <a:pt x="857" y="51"/>
                  </a:lnTo>
                  <a:lnTo>
                    <a:pt x="835" y="50"/>
                  </a:lnTo>
                  <a:lnTo>
                    <a:pt x="806" y="49"/>
                  </a:lnTo>
                  <a:lnTo>
                    <a:pt x="775" y="47"/>
                  </a:lnTo>
                  <a:lnTo>
                    <a:pt x="739" y="45"/>
                  </a:lnTo>
                  <a:lnTo>
                    <a:pt x="703" y="43"/>
                  </a:lnTo>
                  <a:lnTo>
                    <a:pt x="663" y="39"/>
                  </a:lnTo>
                  <a:lnTo>
                    <a:pt x="623" y="36"/>
                  </a:lnTo>
                  <a:lnTo>
                    <a:pt x="584" y="32"/>
                  </a:lnTo>
                  <a:lnTo>
                    <a:pt x="544" y="27"/>
                  </a:lnTo>
                  <a:lnTo>
                    <a:pt x="506" y="22"/>
                  </a:lnTo>
                  <a:lnTo>
                    <a:pt x="472" y="15"/>
                  </a:lnTo>
                  <a:lnTo>
                    <a:pt x="440" y="8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4954" y="2556"/>
              <a:ext cx="364" cy="212"/>
            </a:xfrm>
            <a:custGeom>
              <a:avLst/>
              <a:gdLst/>
              <a:ahLst/>
              <a:cxnLst>
                <a:cxn ang="0">
                  <a:pos x="145" y="11"/>
                </a:cxn>
                <a:cxn ang="0">
                  <a:pos x="146" y="22"/>
                </a:cxn>
                <a:cxn ang="0">
                  <a:pos x="151" y="46"/>
                </a:cxn>
                <a:cxn ang="0">
                  <a:pos x="149" y="69"/>
                </a:cxn>
                <a:cxn ang="0">
                  <a:pos x="129" y="86"/>
                </a:cxn>
                <a:cxn ang="0">
                  <a:pos x="103" y="97"/>
                </a:cxn>
                <a:cxn ang="0">
                  <a:pos x="69" y="101"/>
                </a:cxn>
                <a:cxn ang="0">
                  <a:pos x="34" y="92"/>
                </a:cxn>
                <a:cxn ang="0">
                  <a:pos x="18" y="90"/>
                </a:cxn>
                <a:cxn ang="0">
                  <a:pos x="23" y="145"/>
                </a:cxn>
                <a:cxn ang="0">
                  <a:pos x="26" y="233"/>
                </a:cxn>
                <a:cxn ang="0">
                  <a:pos x="15" y="331"/>
                </a:cxn>
                <a:cxn ang="0">
                  <a:pos x="1" y="378"/>
                </a:cxn>
                <a:cxn ang="0">
                  <a:pos x="0" y="398"/>
                </a:cxn>
                <a:cxn ang="0">
                  <a:pos x="10" y="420"/>
                </a:cxn>
                <a:cxn ang="0">
                  <a:pos x="44" y="423"/>
                </a:cxn>
                <a:cxn ang="0">
                  <a:pos x="85" y="407"/>
                </a:cxn>
                <a:cxn ang="0">
                  <a:pos x="112" y="393"/>
                </a:cxn>
                <a:cxn ang="0">
                  <a:pos x="143" y="376"/>
                </a:cxn>
                <a:cxn ang="0">
                  <a:pos x="180" y="353"/>
                </a:cxn>
                <a:cxn ang="0">
                  <a:pos x="218" y="323"/>
                </a:cxn>
                <a:cxn ang="0">
                  <a:pos x="256" y="285"/>
                </a:cxn>
                <a:cxn ang="0">
                  <a:pos x="294" y="238"/>
                </a:cxn>
                <a:cxn ang="0">
                  <a:pos x="328" y="181"/>
                </a:cxn>
                <a:cxn ang="0">
                  <a:pos x="359" y="121"/>
                </a:cxn>
                <a:cxn ang="0">
                  <a:pos x="387" y="105"/>
                </a:cxn>
                <a:cxn ang="0">
                  <a:pos x="413" y="123"/>
                </a:cxn>
                <a:cxn ang="0">
                  <a:pos x="439" y="160"/>
                </a:cxn>
                <a:cxn ang="0">
                  <a:pos x="470" y="204"/>
                </a:cxn>
                <a:cxn ang="0">
                  <a:pos x="525" y="275"/>
                </a:cxn>
                <a:cxn ang="0">
                  <a:pos x="584" y="350"/>
                </a:cxn>
                <a:cxn ang="0">
                  <a:pos x="626" y="403"/>
                </a:cxn>
                <a:cxn ang="0">
                  <a:pos x="635" y="413"/>
                </a:cxn>
                <a:cxn ang="0">
                  <a:pos x="653" y="422"/>
                </a:cxn>
                <a:cxn ang="0">
                  <a:pos x="681" y="420"/>
                </a:cxn>
                <a:cxn ang="0">
                  <a:pos x="708" y="383"/>
                </a:cxn>
                <a:cxn ang="0">
                  <a:pos x="719" y="335"/>
                </a:cxn>
                <a:cxn ang="0">
                  <a:pos x="725" y="275"/>
                </a:cxn>
                <a:cxn ang="0">
                  <a:pos x="724" y="175"/>
                </a:cxn>
                <a:cxn ang="0">
                  <a:pos x="700" y="58"/>
                </a:cxn>
                <a:cxn ang="0">
                  <a:pos x="673" y="1"/>
                </a:cxn>
                <a:cxn ang="0">
                  <a:pos x="649" y="8"/>
                </a:cxn>
                <a:cxn ang="0">
                  <a:pos x="605" y="20"/>
                </a:cxn>
                <a:cxn ang="0">
                  <a:pos x="545" y="33"/>
                </a:cxn>
                <a:cxn ang="0">
                  <a:pos x="470" y="42"/>
                </a:cxn>
                <a:cxn ang="0">
                  <a:pos x="385" y="47"/>
                </a:cxn>
                <a:cxn ang="0">
                  <a:pos x="294" y="42"/>
                </a:cxn>
                <a:cxn ang="0">
                  <a:pos x="198" y="25"/>
                </a:cxn>
              </a:cxnLst>
              <a:rect l="0" t="0" r="r" b="b"/>
              <a:pathLst>
                <a:path w="727" h="425">
                  <a:moveTo>
                    <a:pt x="150" y="11"/>
                  </a:moveTo>
                  <a:lnTo>
                    <a:pt x="145" y="11"/>
                  </a:lnTo>
                  <a:lnTo>
                    <a:pt x="145" y="15"/>
                  </a:lnTo>
                  <a:lnTo>
                    <a:pt x="146" y="22"/>
                  </a:lnTo>
                  <a:lnTo>
                    <a:pt x="149" y="33"/>
                  </a:lnTo>
                  <a:lnTo>
                    <a:pt x="151" y="46"/>
                  </a:lnTo>
                  <a:lnTo>
                    <a:pt x="151" y="57"/>
                  </a:lnTo>
                  <a:lnTo>
                    <a:pt x="149" y="69"/>
                  </a:lnTo>
                  <a:lnTo>
                    <a:pt x="139" y="79"/>
                  </a:lnTo>
                  <a:lnTo>
                    <a:pt x="129" y="86"/>
                  </a:lnTo>
                  <a:lnTo>
                    <a:pt x="117" y="92"/>
                  </a:lnTo>
                  <a:lnTo>
                    <a:pt x="103" y="97"/>
                  </a:lnTo>
                  <a:lnTo>
                    <a:pt x="86" y="100"/>
                  </a:lnTo>
                  <a:lnTo>
                    <a:pt x="69" y="101"/>
                  </a:lnTo>
                  <a:lnTo>
                    <a:pt x="52" y="99"/>
                  </a:lnTo>
                  <a:lnTo>
                    <a:pt x="34" y="92"/>
                  </a:lnTo>
                  <a:lnTo>
                    <a:pt x="17" y="81"/>
                  </a:lnTo>
                  <a:lnTo>
                    <a:pt x="18" y="90"/>
                  </a:lnTo>
                  <a:lnTo>
                    <a:pt x="20" y="112"/>
                  </a:lnTo>
                  <a:lnTo>
                    <a:pt x="23" y="145"/>
                  </a:lnTo>
                  <a:lnTo>
                    <a:pt x="26" y="187"/>
                  </a:lnTo>
                  <a:lnTo>
                    <a:pt x="26" y="233"/>
                  </a:lnTo>
                  <a:lnTo>
                    <a:pt x="23" y="282"/>
                  </a:lnTo>
                  <a:lnTo>
                    <a:pt x="15" y="331"/>
                  </a:lnTo>
                  <a:lnTo>
                    <a:pt x="2" y="375"/>
                  </a:lnTo>
                  <a:lnTo>
                    <a:pt x="1" y="378"/>
                  </a:lnTo>
                  <a:lnTo>
                    <a:pt x="0" y="386"/>
                  </a:lnTo>
                  <a:lnTo>
                    <a:pt x="0" y="398"/>
                  </a:lnTo>
                  <a:lnTo>
                    <a:pt x="3" y="411"/>
                  </a:lnTo>
                  <a:lnTo>
                    <a:pt x="10" y="420"/>
                  </a:lnTo>
                  <a:lnTo>
                    <a:pt x="23" y="425"/>
                  </a:lnTo>
                  <a:lnTo>
                    <a:pt x="44" y="423"/>
                  </a:lnTo>
                  <a:lnTo>
                    <a:pt x="74" y="412"/>
                  </a:lnTo>
                  <a:lnTo>
                    <a:pt x="85" y="407"/>
                  </a:lnTo>
                  <a:lnTo>
                    <a:pt x="98" y="400"/>
                  </a:lnTo>
                  <a:lnTo>
                    <a:pt x="112" y="393"/>
                  </a:lnTo>
                  <a:lnTo>
                    <a:pt x="126" y="385"/>
                  </a:lnTo>
                  <a:lnTo>
                    <a:pt x="143" y="376"/>
                  </a:lnTo>
                  <a:lnTo>
                    <a:pt x="162" y="365"/>
                  </a:lnTo>
                  <a:lnTo>
                    <a:pt x="180" y="353"/>
                  </a:lnTo>
                  <a:lnTo>
                    <a:pt x="198" y="339"/>
                  </a:lnTo>
                  <a:lnTo>
                    <a:pt x="218" y="323"/>
                  </a:lnTo>
                  <a:lnTo>
                    <a:pt x="238" y="305"/>
                  </a:lnTo>
                  <a:lnTo>
                    <a:pt x="256" y="285"/>
                  </a:lnTo>
                  <a:lnTo>
                    <a:pt x="275" y="263"/>
                  </a:lnTo>
                  <a:lnTo>
                    <a:pt x="294" y="238"/>
                  </a:lnTo>
                  <a:lnTo>
                    <a:pt x="311" y="211"/>
                  </a:lnTo>
                  <a:lnTo>
                    <a:pt x="328" y="181"/>
                  </a:lnTo>
                  <a:lnTo>
                    <a:pt x="343" y="149"/>
                  </a:lnTo>
                  <a:lnTo>
                    <a:pt x="359" y="121"/>
                  </a:lnTo>
                  <a:lnTo>
                    <a:pt x="374" y="107"/>
                  </a:lnTo>
                  <a:lnTo>
                    <a:pt x="387" y="105"/>
                  </a:lnTo>
                  <a:lnTo>
                    <a:pt x="400" y="110"/>
                  </a:lnTo>
                  <a:lnTo>
                    <a:pt x="413" y="123"/>
                  </a:lnTo>
                  <a:lnTo>
                    <a:pt x="426" y="141"/>
                  </a:lnTo>
                  <a:lnTo>
                    <a:pt x="439" y="160"/>
                  </a:lnTo>
                  <a:lnTo>
                    <a:pt x="452" y="180"/>
                  </a:lnTo>
                  <a:lnTo>
                    <a:pt x="470" y="204"/>
                  </a:lnTo>
                  <a:lnTo>
                    <a:pt x="495" y="237"/>
                  </a:lnTo>
                  <a:lnTo>
                    <a:pt x="525" y="275"/>
                  </a:lnTo>
                  <a:lnTo>
                    <a:pt x="555" y="314"/>
                  </a:lnTo>
                  <a:lnTo>
                    <a:pt x="584" y="350"/>
                  </a:lnTo>
                  <a:lnTo>
                    <a:pt x="609" y="382"/>
                  </a:lnTo>
                  <a:lnTo>
                    <a:pt x="626" y="403"/>
                  </a:lnTo>
                  <a:lnTo>
                    <a:pt x="632" y="411"/>
                  </a:lnTo>
                  <a:lnTo>
                    <a:pt x="635" y="413"/>
                  </a:lnTo>
                  <a:lnTo>
                    <a:pt x="643" y="418"/>
                  </a:lnTo>
                  <a:lnTo>
                    <a:pt x="653" y="422"/>
                  </a:lnTo>
                  <a:lnTo>
                    <a:pt x="668" y="425"/>
                  </a:lnTo>
                  <a:lnTo>
                    <a:pt x="681" y="420"/>
                  </a:lnTo>
                  <a:lnTo>
                    <a:pt x="695" y="407"/>
                  </a:lnTo>
                  <a:lnTo>
                    <a:pt x="708" y="383"/>
                  </a:lnTo>
                  <a:lnTo>
                    <a:pt x="717" y="343"/>
                  </a:lnTo>
                  <a:lnTo>
                    <a:pt x="719" y="335"/>
                  </a:lnTo>
                  <a:lnTo>
                    <a:pt x="723" y="311"/>
                  </a:lnTo>
                  <a:lnTo>
                    <a:pt x="725" y="275"/>
                  </a:lnTo>
                  <a:lnTo>
                    <a:pt x="727" y="229"/>
                  </a:lnTo>
                  <a:lnTo>
                    <a:pt x="724" y="175"/>
                  </a:lnTo>
                  <a:lnTo>
                    <a:pt x="716" y="119"/>
                  </a:lnTo>
                  <a:lnTo>
                    <a:pt x="700" y="58"/>
                  </a:lnTo>
                  <a:lnTo>
                    <a:pt x="676" y="0"/>
                  </a:lnTo>
                  <a:lnTo>
                    <a:pt x="673" y="1"/>
                  </a:lnTo>
                  <a:lnTo>
                    <a:pt x="664" y="4"/>
                  </a:lnTo>
                  <a:lnTo>
                    <a:pt x="649" y="8"/>
                  </a:lnTo>
                  <a:lnTo>
                    <a:pt x="630" y="14"/>
                  </a:lnTo>
                  <a:lnTo>
                    <a:pt x="605" y="20"/>
                  </a:lnTo>
                  <a:lnTo>
                    <a:pt x="576" y="26"/>
                  </a:lnTo>
                  <a:lnTo>
                    <a:pt x="545" y="33"/>
                  </a:lnTo>
                  <a:lnTo>
                    <a:pt x="510" y="37"/>
                  </a:lnTo>
                  <a:lnTo>
                    <a:pt x="470" y="42"/>
                  </a:lnTo>
                  <a:lnTo>
                    <a:pt x="428" y="46"/>
                  </a:lnTo>
                  <a:lnTo>
                    <a:pt x="385" y="47"/>
                  </a:lnTo>
                  <a:lnTo>
                    <a:pt x="341" y="46"/>
                  </a:lnTo>
                  <a:lnTo>
                    <a:pt x="294" y="42"/>
                  </a:lnTo>
                  <a:lnTo>
                    <a:pt x="247" y="35"/>
                  </a:lnTo>
                  <a:lnTo>
                    <a:pt x="198" y="25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0038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4862" y="2243"/>
              <a:ext cx="436" cy="317"/>
            </a:xfrm>
            <a:custGeom>
              <a:avLst/>
              <a:gdLst/>
              <a:ahLst/>
              <a:cxnLst>
                <a:cxn ang="0">
                  <a:pos x="251" y="478"/>
                </a:cxn>
                <a:cxn ang="0">
                  <a:pos x="250" y="412"/>
                </a:cxn>
                <a:cxn ang="0">
                  <a:pos x="266" y="381"/>
                </a:cxn>
                <a:cxn ang="0">
                  <a:pos x="283" y="370"/>
                </a:cxn>
                <a:cxn ang="0">
                  <a:pos x="324" y="360"/>
                </a:cxn>
                <a:cxn ang="0">
                  <a:pos x="372" y="332"/>
                </a:cxn>
                <a:cxn ang="0">
                  <a:pos x="387" y="304"/>
                </a:cxn>
                <a:cxn ang="0">
                  <a:pos x="389" y="286"/>
                </a:cxn>
                <a:cxn ang="0">
                  <a:pos x="369" y="298"/>
                </a:cxn>
                <a:cxn ang="0">
                  <a:pos x="331" y="315"/>
                </a:cxn>
                <a:cxn ang="0">
                  <a:pos x="289" y="320"/>
                </a:cxn>
                <a:cxn ang="0">
                  <a:pos x="249" y="328"/>
                </a:cxn>
                <a:cxn ang="0">
                  <a:pos x="215" y="355"/>
                </a:cxn>
                <a:cxn ang="0">
                  <a:pos x="204" y="415"/>
                </a:cxn>
                <a:cxn ang="0">
                  <a:pos x="211" y="484"/>
                </a:cxn>
                <a:cxn ang="0">
                  <a:pos x="220" y="531"/>
                </a:cxn>
                <a:cxn ang="0">
                  <a:pos x="209" y="544"/>
                </a:cxn>
                <a:cxn ang="0">
                  <a:pos x="186" y="563"/>
                </a:cxn>
                <a:cxn ang="0">
                  <a:pos x="165" y="584"/>
                </a:cxn>
                <a:cxn ang="0">
                  <a:pos x="153" y="599"/>
                </a:cxn>
                <a:cxn ang="0">
                  <a:pos x="94" y="563"/>
                </a:cxn>
                <a:cxn ang="0">
                  <a:pos x="26" y="479"/>
                </a:cxn>
                <a:cxn ang="0">
                  <a:pos x="3" y="403"/>
                </a:cxn>
                <a:cxn ang="0">
                  <a:pos x="0" y="354"/>
                </a:cxn>
                <a:cxn ang="0">
                  <a:pos x="17" y="305"/>
                </a:cxn>
                <a:cxn ang="0">
                  <a:pos x="62" y="230"/>
                </a:cxn>
                <a:cxn ang="0">
                  <a:pos x="119" y="169"/>
                </a:cxn>
                <a:cxn ang="0">
                  <a:pos x="185" y="117"/>
                </a:cxn>
                <a:cxn ang="0">
                  <a:pos x="250" y="78"/>
                </a:cxn>
                <a:cxn ang="0">
                  <a:pos x="309" y="50"/>
                </a:cxn>
                <a:cxn ang="0">
                  <a:pos x="355" y="32"/>
                </a:cxn>
                <a:cxn ang="0">
                  <a:pos x="381" y="22"/>
                </a:cxn>
                <a:cxn ang="0">
                  <a:pos x="406" y="12"/>
                </a:cxn>
                <a:cxn ang="0">
                  <a:pos x="458" y="3"/>
                </a:cxn>
                <a:cxn ang="0">
                  <a:pos x="519" y="2"/>
                </a:cxn>
                <a:cxn ang="0">
                  <a:pos x="585" y="9"/>
                </a:cxn>
                <a:cxn ang="0">
                  <a:pos x="649" y="18"/>
                </a:cxn>
                <a:cxn ang="0">
                  <a:pos x="704" y="31"/>
                </a:cxn>
                <a:cxn ang="0">
                  <a:pos x="747" y="41"/>
                </a:cxn>
                <a:cxn ang="0">
                  <a:pos x="770" y="47"/>
                </a:cxn>
                <a:cxn ang="0">
                  <a:pos x="829" y="98"/>
                </a:cxn>
                <a:cxn ang="0">
                  <a:pos x="871" y="239"/>
                </a:cxn>
                <a:cxn ang="0">
                  <a:pos x="862" y="400"/>
                </a:cxn>
                <a:cxn ang="0">
                  <a:pos x="846" y="541"/>
                </a:cxn>
                <a:cxn ang="0">
                  <a:pos x="846" y="589"/>
                </a:cxn>
                <a:cxn ang="0">
                  <a:pos x="817" y="596"/>
                </a:cxn>
                <a:cxn ang="0">
                  <a:pos x="768" y="607"/>
                </a:cxn>
                <a:cxn ang="0">
                  <a:pos x="702" y="618"/>
                </a:cxn>
                <a:cxn ang="0">
                  <a:pos x="627" y="629"/>
                </a:cxn>
                <a:cxn ang="0">
                  <a:pos x="549" y="633"/>
                </a:cxn>
                <a:cxn ang="0">
                  <a:pos x="476" y="631"/>
                </a:cxn>
                <a:cxn ang="0">
                  <a:pos x="413" y="617"/>
                </a:cxn>
                <a:cxn ang="0">
                  <a:pos x="386" y="603"/>
                </a:cxn>
                <a:cxn ang="0">
                  <a:pos x="377" y="588"/>
                </a:cxn>
                <a:cxn ang="0">
                  <a:pos x="353" y="566"/>
                </a:cxn>
                <a:cxn ang="0">
                  <a:pos x="310" y="543"/>
                </a:cxn>
                <a:cxn ang="0">
                  <a:pos x="264" y="529"/>
                </a:cxn>
              </a:cxnLst>
              <a:rect l="0" t="0" r="r" b="b"/>
              <a:pathLst>
                <a:path w="871" h="633">
                  <a:moveTo>
                    <a:pt x="264" y="529"/>
                  </a:moveTo>
                  <a:lnTo>
                    <a:pt x="251" y="478"/>
                  </a:lnTo>
                  <a:lnTo>
                    <a:pt x="247" y="440"/>
                  </a:lnTo>
                  <a:lnTo>
                    <a:pt x="250" y="412"/>
                  </a:lnTo>
                  <a:lnTo>
                    <a:pt x="256" y="392"/>
                  </a:lnTo>
                  <a:lnTo>
                    <a:pt x="266" y="381"/>
                  </a:lnTo>
                  <a:lnTo>
                    <a:pt x="275" y="374"/>
                  </a:lnTo>
                  <a:lnTo>
                    <a:pt x="283" y="370"/>
                  </a:lnTo>
                  <a:lnTo>
                    <a:pt x="285" y="370"/>
                  </a:lnTo>
                  <a:lnTo>
                    <a:pt x="324" y="360"/>
                  </a:lnTo>
                  <a:lnTo>
                    <a:pt x="353" y="347"/>
                  </a:lnTo>
                  <a:lnTo>
                    <a:pt x="372" y="332"/>
                  </a:lnTo>
                  <a:lnTo>
                    <a:pt x="382" y="318"/>
                  </a:lnTo>
                  <a:lnTo>
                    <a:pt x="387" y="304"/>
                  </a:lnTo>
                  <a:lnTo>
                    <a:pt x="389" y="294"/>
                  </a:lnTo>
                  <a:lnTo>
                    <a:pt x="389" y="286"/>
                  </a:lnTo>
                  <a:lnTo>
                    <a:pt x="387" y="283"/>
                  </a:lnTo>
                  <a:lnTo>
                    <a:pt x="369" y="298"/>
                  </a:lnTo>
                  <a:lnTo>
                    <a:pt x="351" y="309"/>
                  </a:lnTo>
                  <a:lnTo>
                    <a:pt x="331" y="315"/>
                  </a:lnTo>
                  <a:lnTo>
                    <a:pt x="310" y="317"/>
                  </a:lnTo>
                  <a:lnTo>
                    <a:pt x="289" y="320"/>
                  </a:lnTo>
                  <a:lnTo>
                    <a:pt x="268" y="323"/>
                  </a:lnTo>
                  <a:lnTo>
                    <a:pt x="249" y="328"/>
                  </a:lnTo>
                  <a:lnTo>
                    <a:pt x="229" y="338"/>
                  </a:lnTo>
                  <a:lnTo>
                    <a:pt x="215" y="355"/>
                  </a:lnTo>
                  <a:lnTo>
                    <a:pt x="207" y="383"/>
                  </a:lnTo>
                  <a:lnTo>
                    <a:pt x="204" y="415"/>
                  </a:lnTo>
                  <a:lnTo>
                    <a:pt x="205" y="450"/>
                  </a:lnTo>
                  <a:lnTo>
                    <a:pt x="211" y="484"/>
                  </a:lnTo>
                  <a:lnTo>
                    <a:pt x="215" y="512"/>
                  </a:lnTo>
                  <a:lnTo>
                    <a:pt x="220" y="531"/>
                  </a:lnTo>
                  <a:lnTo>
                    <a:pt x="221" y="538"/>
                  </a:lnTo>
                  <a:lnTo>
                    <a:pt x="209" y="544"/>
                  </a:lnTo>
                  <a:lnTo>
                    <a:pt x="198" y="552"/>
                  </a:lnTo>
                  <a:lnTo>
                    <a:pt x="186" y="563"/>
                  </a:lnTo>
                  <a:lnTo>
                    <a:pt x="175" y="573"/>
                  </a:lnTo>
                  <a:lnTo>
                    <a:pt x="165" y="584"/>
                  </a:lnTo>
                  <a:lnTo>
                    <a:pt x="158" y="593"/>
                  </a:lnTo>
                  <a:lnTo>
                    <a:pt x="153" y="599"/>
                  </a:lnTo>
                  <a:lnTo>
                    <a:pt x="152" y="601"/>
                  </a:lnTo>
                  <a:lnTo>
                    <a:pt x="94" y="563"/>
                  </a:lnTo>
                  <a:lnTo>
                    <a:pt x="54" y="521"/>
                  </a:lnTo>
                  <a:lnTo>
                    <a:pt x="26" y="479"/>
                  </a:lnTo>
                  <a:lnTo>
                    <a:pt x="11" y="439"/>
                  </a:lnTo>
                  <a:lnTo>
                    <a:pt x="3" y="403"/>
                  </a:lnTo>
                  <a:lnTo>
                    <a:pt x="0" y="374"/>
                  </a:lnTo>
                  <a:lnTo>
                    <a:pt x="0" y="354"/>
                  </a:lnTo>
                  <a:lnTo>
                    <a:pt x="1" y="347"/>
                  </a:lnTo>
                  <a:lnTo>
                    <a:pt x="17" y="305"/>
                  </a:lnTo>
                  <a:lnTo>
                    <a:pt x="37" y="266"/>
                  </a:lnTo>
                  <a:lnTo>
                    <a:pt x="62" y="230"/>
                  </a:lnTo>
                  <a:lnTo>
                    <a:pt x="89" y="197"/>
                  </a:lnTo>
                  <a:lnTo>
                    <a:pt x="119" y="169"/>
                  </a:lnTo>
                  <a:lnTo>
                    <a:pt x="152" y="142"/>
                  </a:lnTo>
                  <a:lnTo>
                    <a:pt x="185" y="117"/>
                  </a:lnTo>
                  <a:lnTo>
                    <a:pt x="217" y="97"/>
                  </a:lnTo>
                  <a:lnTo>
                    <a:pt x="250" y="78"/>
                  </a:lnTo>
                  <a:lnTo>
                    <a:pt x="280" y="63"/>
                  </a:lnTo>
                  <a:lnTo>
                    <a:pt x="309" y="50"/>
                  </a:lnTo>
                  <a:lnTo>
                    <a:pt x="334" y="40"/>
                  </a:lnTo>
                  <a:lnTo>
                    <a:pt x="355" y="32"/>
                  </a:lnTo>
                  <a:lnTo>
                    <a:pt x="370" y="26"/>
                  </a:lnTo>
                  <a:lnTo>
                    <a:pt x="381" y="22"/>
                  </a:lnTo>
                  <a:lnTo>
                    <a:pt x="385" y="21"/>
                  </a:lnTo>
                  <a:lnTo>
                    <a:pt x="406" y="12"/>
                  </a:lnTo>
                  <a:lnTo>
                    <a:pt x="430" y="6"/>
                  </a:lnTo>
                  <a:lnTo>
                    <a:pt x="458" y="3"/>
                  </a:lnTo>
                  <a:lnTo>
                    <a:pt x="488" y="0"/>
                  </a:lnTo>
                  <a:lnTo>
                    <a:pt x="519" y="2"/>
                  </a:lnTo>
                  <a:lnTo>
                    <a:pt x="552" y="4"/>
                  </a:lnTo>
                  <a:lnTo>
                    <a:pt x="585" y="9"/>
                  </a:lnTo>
                  <a:lnTo>
                    <a:pt x="617" y="13"/>
                  </a:lnTo>
                  <a:lnTo>
                    <a:pt x="649" y="18"/>
                  </a:lnTo>
                  <a:lnTo>
                    <a:pt x="678" y="25"/>
                  </a:lnTo>
                  <a:lnTo>
                    <a:pt x="704" y="31"/>
                  </a:lnTo>
                  <a:lnTo>
                    <a:pt x="727" y="35"/>
                  </a:lnTo>
                  <a:lnTo>
                    <a:pt x="747" y="41"/>
                  </a:lnTo>
                  <a:lnTo>
                    <a:pt x="761" y="44"/>
                  </a:lnTo>
                  <a:lnTo>
                    <a:pt x="770" y="47"/>
                  </a:lnTo>
                  <a:lnTo>
                    <a:pt x="774" y="48"/>
                  </a:lnTo>
                  <a:lnTo>
                    <a:pt x="829" y="98"/>
                  </a:lnTo>
                  <a:lnTo>
                    <a:pt x="859" y="164"/>
                  </a:lnTo>
                  <a:lnTo>
                    <a:pt x="871" y="239"/>
                  </a:lnTo>
                  <a:lnTo>
                    <a:pt x="870" y="320"/>
                  </a:lnTo>
                  <a:lnTo>
                    <a:pt x="862" y="400"/>
                  </a:lnTo>
                  <a:lnTo>
                    <a:pt x="851" y="476"/>
                  </a:lnTo>
                  <a:lnTo>
                    <a:pt x="846" y="541"/>
                  </a:lnTo>
                  <a:lnTo>
                    <a:pt x="850" y="588"/>
                  </a:lnTo>
                  <a:lnTo>
                    <a:pt x="846" y="589"/>
                  </a:lnTo>
                  <a:lnTo>
                    <a:pt x="836" y="592"/>
                  </a:lnTo>
                  <a:lnTo>
                    <a:pt x="817" y="596"/>
                  </a:lnTo>
                  <a:lnTo>
                    <a:pt x="795" y="601"/>
                  </a:lnTo>
                  <a:lnTo>
                    <a:pt x="768" y="607"/>
                  </a:lnTo>
                  <a:lnTo>
                    <a:pt x="736" y="613"/>
                  </a:lnTo>
                  <a:lnTo>
                    <a:pt x="702" y="618"/>
                  </a:lnTo>
                  <a:lnTo>
                    <a:pt x="666" y="624"/>
                  </a:lnTo>
                  <a:lnTo>
                    <a:pt x="627" y="629"/>
                  </a:lnTo>
                  <a:lnTo>
                    <a:pt x="589" y="632"/>
                  </a:lnTo>
                  <a:lnTo>
                    <a:pt x="549" y="633"/>
                  </a:lnTo>
                  <a:lnTo>
                    <a:pt x="511" y="633"/>
                  </a:lnTo>
                  <a:lnTo>
                    <a:pt x="476" y="631"/>
                  </a:lnTo>
                  <a:lnTo>
                    <a:pt x="442" y="625"/>
                  </a:lnTo>
                  <a:lnTo>
                    <a:pt x="413" y="617"/>
                  </a:lnTo>
                  <a:lnTo>
                    <a:pt x="387" y="606"/>
                  </a:lnTo>
                  <a:lnTo>
                    <a:pt x="386" y="603"/>
                  </a:lnTo>
                  <a:lnTo>
                    <a:pt x="383" y="597"/>
                  </a:lnTo>
                  <a:lnTo>
                    <a:pt x="377" y="588"/>
                  </a:lnTo>
                  <a:lnTo>
                    <a:pt x="368" y="578"/>
                  </a:lnTo>
                  <a:lnTo>
                    <a:pt x="353" y="566"/>
                  </a:lnTo>
                  <a:lnTo>
                    <a:pt x="335" y="553"/>
                  </a:lnTo>
                  <a:lnTo>
                    <a:pt x="310" y="543"/>
                  </a:lnTo>
                  <a:lnTo>
                    <a:pt x="279" y="534"/>
                  </a:lnTo>
                  <a:lnTo>
                    <a:pt x="264" y="529"/>
                  </a:lnTo>
                  <a:close/>
                </a:path>
              </a:pathLst>
            </a:custGeom>
            <a:solidFill>
              <a:srgbClr val="E5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4867" y="1806"/>
              <a:ext cx="627" cy="461"/>
            </a:xfrm>
            <a:custGeom>
              <a:avLst/>
              <a:gdLst/>
              <a:ahLst/>
              <a:cxnLst>
                <a:cxn ang="0">
                  <a:pos x="1251" y="509"/>
                </a:cxn>
                <a:cxn ang="0">
                  <a:pos x="1225" y="598"/>
                </a:cxn>
                <a:cxn ang="0">
                  <a:pos x="1178" y="682"/>
                </a:cxn>
                <a:cxn ang="0">
                  <a:pos x="1110" y="755"/>
                </a:cxn>
                <a:cxn ang="0">
                  <a:pos x="1025" y="817"/>
                </a:cxn>
                <a:cxn ang="0">
                  <a:pos x="925" y="867"/>
                </a:cxn>
                <a:cxn ang="0">
                  <a:pos x="813" y="902"/>
                </a:cxn>
                <a:cxn ang="0">
                  <a:pos x="690" y="921"/>
                </a:cxn>
                <a:cxn ang="0">
                  <a:pos x="562" y="921"/>
                </a:cxn>
                <a:cxn ang="0">
                  <a:pos x="440" y="902"/>
                </a:cxn>
                <a:cxn ang="0">
                  <a:pos x="328" y="867"/>
                </a:cxn>
                <a:cxn ang="0">
                  <a:pos x="228" y="817"/>
                </a:cxn>
                <a:cxn ang="0">
                  <a:pos x="143" y="755"/>
                </a:cxn>
                <a:cxn ang="0">
                  <a:pos x="75" y="682"/>
                </a:cxn>
                <a:cxn ang="0">
                  <a:pos x="28" y="598"/>
                </a:cxn>
                <a:cxn ang="0">
                  <a:pos x="2" y="509"/>
                </a:cxn>
                <a:cxn ang="0">
                  <a:pos x="2" y="414"/>
                </a:cxn>
                <a:cxn ang="0">
                  <a:pos x="28" y="325"/>
                </a:cxn>
                <a:cxn ang="0">
                  <a:pos x="75" y="241"/>
                </a:cxn>
                <a:cxn ang="0">
                  <a:pos x="143" y="168"/>
                </a:cxn>
                <a:cxn ang="0">
                  <a:pos x="228" y="106"/>
                </a:cxn>
                <a:cxn ang="0">
                  <a:pos x="328" y="56"/>
                </a:cxn>
                <a:cxn ang="0">
                  <a:pos x="440" y="21"/>
                </a:cxn>
                <a:cxn ang="0">
                  <a:pos x="562" y="2"/>
                </a:cxn>
                <a:cxn ang="0">
                  <a:pos x="690" y="2"/>
                </a:cxn>
                <a:cxn ang="0">
                  <a:pos x="813" y="21"/>
                </a:cxn>
                <a:cxn ang="0">
                  <a:pos x="925" y="56"/>
                </a:cxn>
                <a:cxn ang="0">
                  <a:pos x="1025" y="106"/>
                </a:cxn>
                <a:cxn ang="0">
                  <a:pos x="1110" y="168"/>
                </a:cxn>
                <a:cxn ang="0">
                  <a:pos x="1178" y="241"/>
                </a:cxn>
                <a:cxn ang="0">
                  <a:pos x="1225" y="325"/>
                </a:cxn>
                <a:cxn ang="0">
                  <a:pos x="1251" y="414"/>
                </a:cxn>
              </a:cxnLst>
              <a:rect l="0" t="0" r="r" b="b"/>
              <a:pathLst>
                <a:path w="1254" h="923">
                  <a:moveTo>
                    <a:pt x="1254" y="462"/>
                  </a:moveTo>
                  <a:lnTo>
                    <a:pt x="1251" y="509"/>
                  </a:lnTo>
                  <a:lnTo>
                    <a:pt x="1241" y="554"/>
                  </a:lnTo>
                  <a:lnTo>
                    <a:pt x="1225" y="598"/>
                  </a:lnTo>
                  <a:lnTo>
                    <a:pt x="1204" y="641"/>
                  </a:lnTo>
                  <a:lnTo>
                    <a:pt x="1178" y="682"/>
                  </a:lnTo>
                  <a:lnTo>
                    <a:pt x="1147" y="720"/>
                  </a:lnTo>
                  <a:lnTo>
                    <a:pt x="1110" y="755"/>
                  </a:lnTo>
                  <a:lnTo>
                    <a:pt x="1069" y="787"/>
                  </a:lnTo>
                  <a:lnTo>
                    <a:pt x="1025" y="817"/>
                  </a:lnTo>
                  <a:lnTo>
                    <a:pt x="976" y="844"/>
                  </a:lnTo>
                  <a:lnTo>
                    <a:pt x="925" y="867"/>
                  </a:lnTo>
                  <a:lnTo>
                    <a:pt x="871" y="887"/>
                  </a:lnTo>
                  <a:lnTo>
                    <a:pt x="813" y="902"/>
                  </a:lnTo>
                  <a:lnTo>
                    <a:pt x="753" y="914"/>
                  </a:lnTo>
                  <a:lnTo>
                    <a:pt x="690" y="921"/>
                  </a:lnTo>
                  <a:lnTo>
                    <a:pt x="626" y="923"/>
                  </a:lnTo>
                  <a:lnTo>
                    <a:pt x="562" y="921"/>
                  </a:lnTo>
                  <a:lnTo>
                    <a:pt x="500" y="914"/>
                  </a:lnTo>
                  <a:lnTo>
                    <a:pt x="440" y="902"/>
                  </a:lnTo>
                  <a:lnTo>
                    <a:pt x="383" y="887"/>
                  </a:lnTo>
                  <a:lnTo>
                    <a:pt x="328" y="867"/>
                  </a:lnTo>
                  <a:lnTo>
                    <a:pt x="276" y="844"/>
                  </a:lnTo>
                  <a:lnTo>
                    <a:pt x="228" y="817"/>
                  </a:lnTo>
                  <a:lnTo>
                    <a:pt x="184" y="787"/>
                  </a:lnTo>
                  <a:lnTo>
                    <a:pt x="143" y="755"/>
                  </a:lnTo>
                  <a:lnTo>
                    <a:pt x="107" y="720"/>
                  </a:lnTo>
                  <a:lnTo>
                    <a:pt x="75" y="682"/>
                  </a:lnTo>
                  <a:lnTo>
                    <a:pt x="49" y="641"/>
                  </a:lnTo>
                  <a:lnTo>
                    <a:pt x="28" y="598"/>
                  </a:lnTo>
                  <a:lnTo>
                    <a:pt x="13" y="554"/>
                  </a:lnTo>
                  <a:lnTo>
                    <a:pt x="2" y="509"/>
                  </a:lnTo>
                  <a:lnTo>
                    <a:pt x="0" y="462"/>
                  </a:lnTo>
                  <a:lnTo>
                    <a:pt x="2" y="414"/>
                  </a:lnTo>
                  <a:lnTo>
                    <a:pt x="13" y="369"/>
                  </a:lnTo>
                  <a:lnTo>
                    <a:pt x="28" y="325"/>
                  </a:lnTo>
                  <a:lnTo>
                    <a:pt x="49" y="282"/>
                  </a:lnTo>
                  <a:lnTo>
                    <a:pt x="75" y="241"/>
                  </a:lnTo>
                  <a:lnTo>
                    <a:pt x="107" y="203"/>
                  </a:lnTo>
                  <a:lnTo>
                    <a:pt x="143" y="168"/>
                  </a:lnTo>
                  <a:lnTo>
                    <a:pt x="184" y="135"/>
                  </a:lnTo>
                  <a:lnTo>
                    <a:pt x="228" y="106"/>
                  </a:lnTo>
                  <a:lnTo>
                    <a:pt x="276" y="79"/>
                  </a:lnTo>
                  <a:lnTo>
                    <a:pt x="328" y="56"/>
                  </a:lnTo>
                  <a:lnTo>
                    <a:pt x="383" y="36"/>
                  </a:lnTo>
                  <a:lnTo>
                    <a:pt x="440" y="21"/>
                  </a:lnTo>
                  <a:lnTo>
                    <a:pt x="500" y="9"/>
                  </a:lnTo>
                  <a:lnTo>
                    <a:pt x="562" y="2"/>
                  </a:lnTo>
                  <a:lnTo>
                    <a:pt x="626" y="0"/>
                  </a:lnTo>
                  <a:lnTo>
                    <a:pt x="690" y="2"/>
                  </a:lnTo>
                  <a:lnTo>
                    <a:pt x="753" y="9"/>
                  </a:lnTo>
                  <a:lnTo>
                    <a:pt x="813" y="21"/>
                  </a:lnTo>
                  <a:lnTo>
                    <a:pt x="871" y="36"/>
                  </a:lnTo>
                  <a:lnTo>
                    <a:pt x="925" y="56"/>
                  </a:lnTo>
                  <a:lnTo>
                    <a:pt x="976" y="79"/>
                  </a:lnTo>
                  <a:lnTo>
                    <a:pt x="1025" y="106"/>
                  </a:lnTo>
                  <a:lnTo>
                    <a:pt x="1069" y="135"/>
                  </a:lnTo>
                  <a:lnTo>
                    <a:pt x="1110" y="168"/>
                  </a:lnTo>
                  <a:lnTo>
                    <a:pt x="1147" y="203"/>
                  </a:lnTo>
                  <a:lnTo>
                    <a:pt x="1178" y="241"/>
                  </a:lnTo>
                  <a:lnTo>
                    <a:pt x="1204" y="282"/>
                  </a:lnTo>
                  <a:lnTo>
                    <a:pt x="1225" y="325"/>
                  </a:lnTo>
                  <a:lnTo>
                    <a:pt x="1241" y="369"/>
                  </a:lnTo>
                  <a:lnTo>
                    <a:pt x="1251" y="414"/>
                  </a:lnTo>
                  <a:lnTo>
                    <a:pt x="1254" y="4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auto">
            <a:xfrm>
              <a:off x="4898" y="1830"/>
              <a:ext cx="566" cy="413"/>
            </a:xfrm>
            <a:custGeom>
              <a:avLst/>
              <a:gdLst/>
              <a:ahLst/>
              <a:cxnLst>
                <a:cxn ang="0">
                  <a:pos x="1130" y="454"/>
                </a:cxn>
                <a:cxn ang="0">
                  <a:pos x="1108" y="535"/>
                </a:cxn>
                <a:cxn ang="0">
                  <a:pos x="1065" y="610"/>
                </a:cxn>
                <a:cxn ang="0">
                  <a:pos x="1003" y="676"/>
                </a:cxn>
                <a:cxn ang="0">
                  <a:pos x="926" y="731"/>
                </a:cxn>
                <a:cxn ang="0">
                  <a:pos x="836" y="775"/>
                </a:cxn>
                <a:cxn ang="0">
                  <a:pos x="734" y="807"/>
                </a:cxn>
                <a:cxn ang="0">
                  <a:pos x="623" y="823"/>
                </a:cxn>
                <a:cxn ang="0">
                  <a:pos x="507" y="823"/>
                </a:cxn>
                <a:cxn ang="0">
                  <a:pos x="398" y="807"/>
                </a:cxn>
                <a:cxn ang="0">
                  <a:pos x="296" y="775"/>
                </a:cxn>
                <a:cxn ang="0">
                  <a:pos x="205" y="731"/>
                </a:cxn>
                <a:cxn ang="0">
                  <a:pos x="130" y="676"/>
                </a:cxn>
                <a:cxn ang="0">
                  <a:pos x="68" y="610"/>
                </a:cxn>
                <a:cxn ang="0">
                  <a:pos x="25" y="535"/>
                </a:cxn>
                <a:cxn ang="0">
                  <a:pos x="3" y="454"/>
                </a:cxn>
                <a:cxn ang="0">
                  <a:pos x="3" y="371"/>
                </a:cxn>
                <a:cxn ang="0">
                  <a:pos x="25" y="290"/>
                </a:cxn>
                <a:cxn ang="0">
                  <a:pos x="68" y="215"/>
                </a:cxn>
                <a:cxn ang="0">
                  <a:pos x="130" y="149"/>
                </a:cxn>
                <a:cxn ang="0">
                  <a:pos x="205" y="94"/>
                </a:cxn>
                <a:cxn ang="0">
                  <a:pos x="296" y="50"/>
                </a:cxn>
                <a:cxn ang="0">
                  <a:pos x="398" y="18"/>
                </a:cxn>
                <a:cxn ang="0">
                  <a:pos x="507" y="2"/>
                </a:cxn>
                <a:cxn ang="0">
                  <a:pos x="623" y="2"/>
                </a:cxn>
                <a:cxn ang="0">
                  <a:pos x="734" y="18"/>
                </a:cxn>
                <a:cxn ang="0">
                  <a:pos x="836" y="50"/>
                </a:cxn>
                <a:cxn ang="0">
                  <a:pos x="926" y="94"/>
                </a:cxn>
                <a:cxn ang="0">
                  <a:pos x="1003" y="149"/>
                </a:cxn>
                <a:cxn ang="0">
                  <a:pos x="1065" y="215"/>
                </a:cxn>
                <a:cxn ang="0">
                  <a:pos x="1108" y="290"/>
                </a:cxn>
                <a:cxn ang="0">
                  <a:pos x="1130" y="371"/>
                </a:cxn>
              </a:cxnLst>
              <a:rect l="0" t="0" r="r" b="b"/>
              <a:pathLst>
                <a:path w="1133" h="825">
                  <a:moveTo>
                    <a:pt x="1133" y="413"/>
                  </a:moveTo>
                  <a:lnTo>
                    <a:pt x="1130" y="454"/>
                  </a:lnTo>
                  <a:lnTo>
                    <a:pt x="1121" y="496"/>
                  </a:lnTo>
                  <a:lnTo>
                    <a:pt x="1108" y="535"/>
                  </a:lnTo>
                  <a:lnTo>
                    <a:pt x="1088" y="574"/>
                  </a:lnTo>
                  <a:lnTo>
                    <a:pt x="1065" y="610"/>
                  </a:lnTo>
                  <a:lnTo>
                    <a:pt x="1036" y="643"/>
                  </a:lnTo>
                  <a:lnTo>
                    <a:pt x="1003" y="676"/>
                  </a:lnTo>
                  <a:lnTo>
                    <a:pt x="967" y="705"/>
                  </a:lnTo>
                  <a:lnTo>
                    <a:pt x="926" y="731"/>
                  </a:lnTo>
                  <a:lnTo>
                    <a:pt x="883" y="755"/>
                  </a:lnTo>
                  <a:lnTo>
                    <a:pt x="836" y="775"/>
                  </a:lnTo>
                  <a:lnTo>
                    <a:pt x="786" y="793"/>
                  </a:lnTo>
                  <a:lnTo>
                    <a:pt x="734" y="807"/>
                  </a:lnTo>
                  <a:lnTo>
                    <a:pt x="680" y="817"/>
                  </a:lnTo>
                  <a:lnTo>
                    <a:pt x="623" y="823"/>
                  </a:lnTo>
                  <a:lnTo>
                    <a:pt x="565" y="825"/>
                  </a:lnTo>
                  <a:lnTo>
                    <a:pt x="507" y="823"/>
                  </a:lnTo>
                  <a:lnTo>
                    <a:pt x="451" y="817"/>
                  </a:lnTo>
                  <a:lnTo>
                    <a:pt x="398" y="807"/>
                  </a:lnTo>
                  <a:lnTo>
                    <a:pt x="345" y="793"/>
                  </a:lnTo>
                  <a:lnTo>
                    <a:pt x="296" y="775"/>
                  </a:lnTo>
                  <a:lnTo>
                    <a:pt x="250" y="755"/>
                  </a:lnTo>
                  <a:lnTo>
                    <a:pt x="205" y="731"/>
                  </a:lnTo>
                  <a:lnTo>
                    <a:pt x="166" y="705"/>
                  </a:lnTo>
                  <a:lnTo>
                    <a:pt x="130" y="676"/>
                  </a:lnTo>
                  <a:lnTo>
                    <a:pt x="97" y="643"/>
                  </a:lnTo>
                  <a:lnTo>
                    <a:pt x="68" y="610"/>
                  </a:lnTo>
                  <a:lnTo>
                    <a:pt x="45" y="574"/>
                  </a:lnTo>
                  <a:lnTo>
                    <a:pt x="25" y="535"/>
                  </a:lnTo>
                  <a:lnTo>
                    <a:pt x="12" y="496"/>
                  </a:lnTo>
                  <a:lnTo>
                    <a:pt x="3" y="454"/>
                  </a:lnTo>
                  <a:lnTo>
                    <a:pt x="0" y="413"/>
                  </a:lnTo>
                  <a:lnTo>
                    <a:pt x="3" y="371"/>
                  </a:lnTo>
                  <a:lnTo>
                    <a:pt x="12" y="329"/>
                  </a:lnTo>
                  <a:lnTo>
                    <a:pt x="25" y="290"/>
                  </a:lnTo>
                  <a:lnTo>
                    <a:pt x="45" y="251"/>
                  </a:lnTo>
                  <a:lnTo>
                    <a:pt x="68" y="215"/>
                  </a:lnTo>
                  <a:lnTo>
                    <a:pt x="97" y="182"/>
                  </a:lnTo>
                  <a:lnTo>
                    <a:pt x="130" y="149"/>
                  </a:lnTo>
                  <a:lnTo>
                    <a:pt x="166" y="120"/>
                  </a:lnTo>
                  <a:lnTo>
                    <a:pt x="205" y="94"/>
                  </a:lnTo>
                  <a:lnTo>
                    <a:pt x="250" y="71"/>
                  </a:lnTo>
                  <a:lnTo>
                    <a:pt x="296" y="50"/>
                  </a:lnTo>
                  <a:lnTo>
                    <a:pt x="345" y="32"/>
                  </a:lnTo>
                  <a:lnTo>
                    <a:pt x="398" y="18"/>
                  </a:lnTo>
                  <a:lnTo>
                    <a:pt x="451" y="8"/>
                  </a:lnTo>
                  <a:lnTo>
                    <a:pt x="507" y="2"/>
                  </a:lnTo>
                  <a:lnTo>
                    <a:pt x="565" y="0"/>
                  </a:lnTo>
                  <a:lnTo>
                    <a:pt x="623" y="2"/>
                  </a:lnTo>
                  <a:lnTo>
                    <a:pt x="680" y="8"/>
                  </a:lnTo>
                  <a:lnTo>
                    <a:pt x="734" y="18"/>
                  </a:lnTo>
                  <a:lnTo>
                    <a:pt x="786" y="32"/>
                  </a:lnTo>
                  <a:lnTo>
                    <a:pt x="836" y="50"/>
                  </a:lnTo>
                  <a:lnTo>
                    <a:pt x="883" y="71"/>
                  </a:lnTo>
                  <a:lnTo>
                    <a:pt x="926" y="94"/>
                  </a:lnTo>
                  <a:lnTo>
                    <a:pt x="967" y="120"/>
                  </a:lnTo>
                  <a:lnTo>
                    <a:pt x="1003" y="149"/>
                  </a:lnTo>
                  <a:lnTo>
                    <a:pt x="1036" y="182"/>
                  </a:lnTo>
                  <a:lnTo>
                    <a:pt x="1065" y="215"/>
                  </a:lnTo>
                  <a:lnTo>
                    <a:pt x="1088" y="251"/>
                  </a:lnTo>
                  <a:lnTo>
                    <a:pt x="1108" y="290"/>
                  </a:lnTo>
                  <a:lnTo>
                    <a:pt x="1121" y="329"/>
                  </a:lnTo>
                  <a:lnTo>
                    <a:pt x="1130" y="371"/>
                  </a:lnTo>
                  <a:lnTo>
                    <a:pt x="1133" y="413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5145" y="2014"/>
              <a:ext cx="32" cy="54"/>
            </a:xfrm>
            <a:custGeom>
              <a:avLst/>
              <a:gdLst/>
              <a:ahLst/>
              <a:cxnLst>
                <a:cxn ang="0">
                  <a:pos x="64" y="55"/>
                </a:cxn>
                <a:cxn ang="0">
                  <a:pos x="62" y="76"/>
                </a:cxn>
                <a:cxn ang="0">
                  <a:pos x="55" y="93"/>
                </a:cxn>
                <a:cxn ang="0">
                  <a:pos x="45" y="105"/>
                </a:cxn>
                <a:cxn ang="0">
                  <a:pos x="32" y="109"/>
                </a:cxn>
                <a:cxn ang="0">
                  <a:pos x="20" y="105"/>
                </a:cxn>
                <a:cxn ang="0">
                  <a:pos x="10" y="93"/>
                </a:cxn>
                <a:cxn ang="0">
                  <a:pos x="3" y="76"/>
                </a:cxn>
                <a:cxn ang="0">
                  <a:pos x="0" y="55"/>
                </a:cxn>
                <a:cxn ang="0">
                  <a:pos x="3" y="34"/>
                </a:cxn>
                <a:cxn ang="0">
                  <a:pos x="10" y="17"/>
                </a:cxn>
                <a:cxn ang="0">
                  <a:pos x="20" y="5"/>
                </a:cxn>
                <a:cxn ang="0">
                  <a:pos x="32" y="0"/>
                </a:cxn>
                <a:cxn ang="0">
                  <a:pos x="45" y="5"/>
                </a:cxn>
                <a:cxn ang="0">
                  <a:pos x="55" y="17"/>
                </a:cxn>
                <a:cxn ang="0">
                  <a:pos x="62" y="34"/>
                </a:cxn>
                <a:cxn ang="0">
                  <a:pos x="64" y="55"/>
                </a:cxn>
              </a:cxnLst>
              <a:rect l="0" t="0" r="r" b="b"/>
              <a:pathLst>
                <a:path w="64" h="109">
                  <a:moveTo>
                    <a:pt x="64" y="55"/>
                  </a:moveTo>
                  <a:lnTo>
                    <a:pt x="62" y="76"/>
                  </a:lnTo>
                  <a:lnTo>
                    <a:pt x="55" y="93"/>
                  </a:lnTo>
                  <a:lnTo>
                    <a:pt x="45" y="105"/>
                  </a:lnTo>
                  <a:lnTo>
                    <a:pt x="32" y="109"/>
                  </a:lnTo>
                  <a:lnTo>
                    <a:pt x="20" y="105"/>
                  </a:lnTo>
                  <a:lnTo>
                    <a:pt x="10" y="93"/>
                  </a:lnTo>
                  <a:lnTo>
                    <a:pt x="3" y="76"/>
                  </a:lnTo>
                  <a:lnTo>
                    <a:pt x="0" y="55"/>
                  </a:lnTo>
                  <a:lnTo>
                    <a:pt x="3" y="34"/>
                  </a:lnTo>
                  <a:lnTo>
                    <a:pt x="10" y="17"/>
                  </a:lnTo>
                  <a:lnTo>
                    <a:pt x="20" y="5"/>
                  </a:lnTo>
                  <a:lnTo>
                    <a:pt x="32" y="0"/>
                  </a:lnTo>
                  <a:lnTo>
                    <a:pt x="45" y="5"/>
                  </a:lnTo>
                  <a:lnTo>
                    <a:pt x="55" y="17"/>
                  </a:lnTo>
                  <a:lnTo>
                    <a:pt x="62" y="34"/>
                  </a:lnTo>
                  <a:lnTo>
                    <a:pt x="64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5400" y="1996"/>
              <a:ext cx="25" cy="48"/>
            </a:xfrm>
            <a:custGeom>
              <a:avLst/>
              <a:gdLst/>
              <a:ahLst/>
              <a:cxnLst>
                <a:cxn ang="0">
                  <a:pos x="50" y="49"/>
                </a:cxn>
                <a:cxn ang="0">
                  <a:pos x="48" y="68"/>
                </a:cxn>
                <a:cxn ang="0">
                  <a:pos x="42" y="83"/>
                </a:cxn>
                <a:cxn ang="0">
                  <a:pos x="34" y="93"/>
                </a:cxn>
                <a:cxn ang="0">
                  <a:pos x="25" y="97"/>
                </a:cxn>
                <a:cxn ang="0">
                  <a:pos x="15" y="93"/>
                </a:cxn>
                <a:cxn ang="0">
                  <a:pos x="7" y="83"/>
                </a:cxn>
                <a:cxn ang="0">
                  <a:pos x="2" y="68"/>
                </a:cxn>
                <a:cxn ang="0">
                  <a:pos x="0" y="49"/>
                </a:cxn>
                <a:cxn ang="0">
                  <a:pos x="2" y="29"/>
                </a:cxn>
                <a:cxn ang="0">
                  <a:pos x="7" y="14"/>
                </a:cxn>
                <a:cxn ang="0">
                  <a:pos x="15" y="4"/>
                </a:cxn>
                <a:cxn ang="0">
                  <a:pos x="25" y="0"/>
                </a:cxn>
                <a:cxn ang="0">
                  <a:pos x="34" y="4"/>
                </a:cxn>
                <a:cxn ang="0">
                  <a:pos x="42" y="14"/>
                </a:cxn>
                <a:cxn ang="0">
                  <a:pos x="48" y="29"/>
                </a:cxn>
                <a:cxn ang="0">
                  <a:pos x="50" y="49"/>
                </a:cxn>
              </a:cxnLst>
              <a:rect l="0" t="0" r="r" b="b"/>
              <a:pathLst>
                <a:path w="50" h="97">
                  <a:moveTo>
                    <a:pt x="50" y="49"/>
                  </a:moveTo>
                  <a:lnTo>
                    <a:pt x="48" y="68"/>
                  </a:lnTo>
                  <a:lnTo>
                    <a:pt x="42" y="83"/>
                  </a:lnTo>
                  <a:lnTo>
                    <a:pt x="34" y="93"/>
                  </a:lnTo>
                  <a:lnTo>
                    <a:pt x="25" y="97"/>
                  </a:lnTo>
                  <a:lnTo>
                    <a:pt x="15" y="93"/>
                  </a:lnTo>
                  <a:lnTo>
                    <a:pt x="7" y="83"/>
                  </a:lnTo>
                  <a:lnTo>
                    <a:pt x="2" y="68"/>
                  </a:lnTo>
                  <a:lnTo>
                    <a:pt x="0" y="49"/>
                  </a:lnTo>
                  <a:lnTo>
                    <a:pt x="2" y="29"/>
                  </a:lnTo>
                  <a:lnTo>
                    <a:pt x="7" y="14"/>
                  </a:lnTo>
                  <a:lnTo>
                    <a:pt x="15" y="4"/>
                  </a:lnTo>
                  <a:lnTo>
                    <a:pt x="25" y="0"/>
                  </a:lnTo>
                  <a:lnTo>
                    <a:pt x="34" y="4"/>
                  </a:lnTo>
                  <a:lnTo>
                    <a:pt x="42" y="14"/>
                  </a:lnTo>
                  <a:lnTo>
                    <a:pt x="48" y="29"/>
                  </a:lnTo>
                  <a:lnTo>
                    <a:pt x="5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4956" y="2526"/>
              <a:ext cx="79" cy="64"/>
            </a:xfrm>
            <a:custGeom>
              <a:avLst/>
              <a:gdLst/>
              <a:ahLst/>
              <a:cxnLst>
                <a:cxn ang="0">
                  <a:pos x="68" y="1"/>
                </a:cxn>
                <a:cxn ang="0">
                  <a:pos x="66" y="2"/>
                </a:cxn>
                <a:cxn ang="0">
                  <a:pos x="59" y="5"/>
                </a:cxn>
                <a:cxn ang="0">
                  <a:pos x="49" y="10"/>
                </a:cxn>
                <a:cxn ang="0">
                  <a:pos x="37" y="17"/>
                </a:cxn>
                <a:cxn ang="0">
                  <a:pos x="25" y="27"/>
                </a:cxn>
                <a:cxn ang="0">
                  <a:pos x="15" y="38"/>
                </a:cxn>
                <a:cxn ang="0">
                  <a:pos x="5" y="53"/>
                </a:cxn>
                <a:cxn ang="0">
                  <a:pos x="0" y="70"/>
                </a:cxn>
                <a:cxn ang="0">
                  <a:pos x="1" y="73"/>
                </a:cxn>
                <a:cxn ang="0">
                  <a:pos x="4" y="81"/>
                </a:cxn>
                <a:cxn ang="0">
                  <a:pos x="9" y="92"/>
                </a:cxn>
                <a:cxn ang="0">
                  <a:pos x="17" y="104"/>
                </a:cxn>
                <a:cxn ang="0">
                  <a:pos x="29" y="116"/>
                </a:cxn>
                <a:cxn ang="0">
                  <a:pos x="43" y="124"/>
                </a:cxn>
                <a:cxn ang="0">
                  <a:pos x="63" y="129"/>
                </a:cxn>
                <a:cxn ang="0">
                  <a:pos x="86" y="125"/>
                </a:cxn>
                <a:cxn ang="0">
                  <a:pos x="101" y="121"/>
                </a:cxn>
                <a:cxn ang="0">
                  <a:pos x="109" y="116"/>
                </a:cxn>
                <a:cxn ang="0">
                  <a:pos x="114" y="110"/>
                </a:cxn>
                <a:cxn ang="0">
                  <a:pos x="114" y="106"/>
                </a:cxn>
                <a:cxn ang="0">
                  <a:pos x="113" y="99"/>
                </a:cxn>
                <a:cxn ang="0">
                  <a:pos x="110" y="92"/>
                </a:cxn>
                <a:cxn ang="0">
                  <a:pos x="107" y="85"/>
                </a:cxn>
                <a:cxn ang="0">
                  <a:pos x="105" y="75"/>
                </a:cxn>
                <a:cxn ang="0">
                  <a:pos x="105" y="59"/>
                </a:cxn>
                <a:cxn ang="0">
                  <a:pos x="110" y="48"/>
                </a:cxn>
                <a:cxn ang="0">
                  <a:pos x="118" y="43"/>
                </a:cxn>
                <a:cxn ang="0">
                  <a:pos x="127" y="42"/>
                </a:cxn>
                <a:cxn ang="0">
                  <a:pos x="134" y="43"/>
                </a:cxn>
                <a:cxn ang="0">
                  <a:pos x="141" y="44"/>
                </a:cxn>
                <a:cxn ang="0">
                  <a:pos x="149" y="43"/>
                </a:cxn>
                <a:cxn ang="0">
                  <a:pos x="154" y="42"/>
                </a:cxn>
                <a:cxn ang="0">
                  <a:pos x="158" y="39"/>
                </a:cxn>
                <a:cxn ang="0">
                  <a:pos x="160" y="36"/>
                </a:cxn>
                <a:cxn ang="0">
                  <a:pos x="156" y="30"/>
                </a:cxn>
                <a:cxn ang="0">
                  <a:pos x="147" y="24"/>
                </a:cxn>
                <a:cxn ang="0">
                  <a:pos x="135" y="19"/>
                </a:cxn>
                <a:cxn ang="0">
                  <a:pos x="123" y="14"/>
                </a:cxn>
                <a:cxn ang="0">
                  <a:pos x="111" y="9"/>
                </a:cxn>
                <a:cxn ang="0">
                  <a:pos x="101" y="5"/>
                </a:cxn>
                <a:cxn ang="0">
                  <a:pos x="90" y="2"/>
                </a:cxn>
                <a:cxn ang="0">
                  <a:pos x="81" y="0"/>
                </a:cxn>
                <a:cxn ang="0">
                  <a:pos x="73" y="0"/>
                </a:cxn>
                <a:cxn ang="0">
                  <a:pos x="68" y="1"/>
                </a:cxn>
              </a:cxnLst>
              <a:rect l="0" t="0" r="r" b="b"/>
              <a:pathLst>
                <a:path w="160" h="129">
                  <a:moveTo>
                    <a:pt x="68" y="1"/>
                  </a:moveTo>
                  <a:lnTo>
                    <a:pt x="66" y="2"/>
                  </a:lnTo>
                  <a:lnTo>
                    <a:pt x="59" y="5"/>
                  </a:lnTo>
                  <a:lnTo>
                    <a:pt x="49" y="10"/>
                  </a:lnTo>
                  <a:lnTo>
                    <a:pt x="37" y="17"/>
                  </a:lnTo>
                  <a:lnTo>
                    <a:pt x="25" y="27"/>
                  </a:lnTo>
                  <a:lnTo>
                    <a:pt x="15" y="38"/>
                  </a:lnTo>
                  <a:lnTo>
                    <a:pt x="5" y="53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4" y="81"/>
                  </a:lnTo>
                  <a:lnTo>
                    <a:pt x="9" y="92"/>
                  </a:lnTo>
                  <a:lnTo>
                    <a:pt x="17" y="104"/>
                  </a:lnTo>
                  <a:lnTo>
                    <a:pt x="29" y="116"/>
                  </a:lnTo>
                  <a:lnTo>
                    <a:pt x="43" y="124"/>
                  </a:lnTo>
                  <a:lnTo>
                    <a:pt x="63" y="129"/>
                  </a:lnTo>
                  <a:lnTo>
                    <a:pt x="86" y="125"/>
                  </a:lnTo>
                  <a:lnTo>
                    <a:pt x="101" y="121"/>
                  </a:lnTo>
                  <a:lnTo>
                    <a:pt x="109" y="116"/>
                  </a:lnTo>
                  <a:lnTo>
                    <a:pt x="114" y="110"/>
                  </a:lnTo>
                  <a:lnTo>
                    <a:pt x="114" y="106"/>
                  </a:lnTo>
                  <a:lnTo>
                    <a:pt x="113" y="99"/>
                  </a:lnTo>
                  <a:lnTo>
                    <a:pt x="110" y="92"/>
                  </a:lnTo>
                  <a:lnTo>
                    <a:pt x="107" y="85"/>
                  </a:lnTo>
                  <a:lnTo>
                    <a:pt x="105" y="75"/>
                  </a:lnTo>
                  <a:lnTo>
                    <a:pt x="105" y="59"/>
                  </a:lnTo>
                  <a:lnTo>
                    <a:pt x="110" y="48"/>
                  </a:lnTo>
                  <a:lnTo>
                    <a:pt x="118" y="43"/>
                  </a:lnTo>
                  <a:lnTo>
                    <a:pt x="127" y="42"/>
                  </a:lnTo>
                  <a:lnTo>
                    <a:pt x="134" y="43"/>
                  </a:lnTo>
                  <a:lnTo>
                    <a:pt x="141" y="44"/>
                  </a:lnTo>
                  <a:lnTo>
                    <a:pt x="149" y="43"/>
                  </a:lnTo>
                  <a:lnTo>
                    <a:pt x="154" y="42"/>
                  </a:lnTo>
                  <a:lnTo>
                    <a:pt x="158" y="39"/>
                  </a:lnTo>
                  <a:lnTo>
                    <a:pt x="160" y="36"/>
                  </a:lnTo>
                  <a:lnTo>
                    <a:pt x="156" y="30"/>
                  </a:lnTo>
                  <a:lnTo>
                    <a:pt x="147" y="24"/>
                  </a:lnTo>
                  <a:lnTo>
                    <a:pt x="135" y="19"/>
                  </a:lnTo>
                  <a:lnTo>
                    <a:pt x="123" y="14"/>
                  </a:lnTo>
                  <a:lnTo>
                    <a:pt x="111" y="9"/>
                  </a:lnTo>
                  <a:lnTo>
                    <a:pt x="101" y="5"/>
                  </a:lnTo>
                  <a:lnTo>
                    <a:pt x="90" y="2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5247" y="2772"/>
              <a:ext cx="116" cy="53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29" y="9"/>
                </a:cxn>
                <a:cxn ang="0">
                  <a:pos x="20" y="20"/>
                </a:cxn>
                <a:cxn ang="0">
                  <a:pos x="9" y="35"/>
                </a:cxn>
                <a:cxn ang="0">
                  <a:pos x="1" y="52"/>
                </a:cxn>
                <a:cxn ang="0">
                  <a:pos x="0" y="71"/>
                </a:cxn>
                <a:cxn ang="0">
                  <a:pos x="9" y="87"/>
                </a:cxn>
                <a:cxn ang="0">
                  <a:pos x="31" y="98"/>
                </a:cxn>
                <a:cxn ang="0">
                  <a:pos x="72" y="104"/>
                </a:cxn>
                <a:cxn ang="0">
                  <a:pos x="97" y="105"/>
                </a:cxn>
                <a:cxn ang="0">
                  <a:pos x="120" y="105"/>
                </a:cxn>
                <a:cxn ang="0">
                  <a:pos x="144" y="104"/>
                </a:cxn>
                <a:cxn ang="0">
                  <a:pos x="164" y="103"/>
                </a:cxn>
                <a:cxn ang="0">
                  <a:pos x="183" y="101"/>
                </a:cxn>
                <a:cxn ang="0">
                  <a:pos x="199" y="98"/>
                </a:cxn>
                <a:cxn ang="0">
                  <a:pos x="212" y="95"/>
                </a:cxn>
                <a:cxn ang="0">
                  <a:pos x="222" y="89"/>
                </a:cxn>
                <a:cxn ang="0">
                  <a:pos x="230" y="83"/>
                </a:cxn>
                <a:cxn ang="0">
                  <a:pos x="233" y="76"/>
                </a:cxn>
                <a:cxn ang="0">
                  <a:pos x="233" y="67"/>
                </a:cxn>
                <a:cxn ang="0">
                  <a:pos x="228" y="57"/>
                </a:cxn>
                <a:cxn ang="0">
                  <a:pos x="217" y="45"/>
                </a:cxn>
                <a:cxn ang="0">
                  <a:pos x="203" y="32"/>
                </a:cxn>
                <a:cxn ang="0">
                  <a:pos x="183" y="17"/>
                </a:cxn>
                <a:cxn ang="0">
                  <a:pos x="157" y="0"/>
                </a:cxn>
                <a:cxn ang="0">
                  <a:pos x="154" y="1"/>
                </a:cxn>
                <a:cxn ang="0">
                  <a:pos x="145" y="5"/>
                </a:cxn>
                <a:cxn ang="0">
                  <a:pos x="132" y="9"/>
                </a:cxn>
                <a:cxn ang="0">
                  <a:pos x="116" y="14"/>
                </a:cxn>
                <a:cxn ang="0">
                  <a:pos x="97" y="16"/>
                </a:cxn>
                <a:cxn ang="0">
                  <a:pos x="76" y="16"/>
                </a:cxn>
                <a:cxn ang="0">
                  <a:pos x="54" y="13"/>
                </a:cxn>
                <a:cxn ang="0">
                  <a:pos x="33" y="5"/>
                </a:cxn>
              </a:cxnLst>
              <a:rect l="0" t="0" r="r" b="b"/>
              <a:pathLst>
                <a:path w="233" h="105">
                  <a:moveTo>
                    <a:pt x="33" y="5"/>
                  </a:moveTo>
                  <a:lnTo>
                    <a:pt x="29" y="9"/>
                  </a:lnTo>
                  <a:lnTo>
                    <a:pt x="20" y="20"/>
                  </a:lnTo>
                  <a:lnTo>
                    <a:pt x="9" y="35"/>
                  </a:lnTo>
                  <a:lnTo>
                    <a:pt x="1" y="52"/>
                  </a:lnTo>
                  <a:lnTo>
                    <a:pt x="0" y="71"/>
                  </a:lnTo>
                  <a:lnTo>
                    <a:pt x="9" y="87"/>
                  </a:lnTo>
                  <a:lnTo>
                    <a:pt x="31" y="98"/>
                  </a:lnTo>
                  <a:lnTo>
                    <a:pt x="72" y="104"/>
                  </a:lnTo>
                  <a:lnTo>
                    <a:pt x="97" y="105"/>
                  </a:lnTo>
                  <a:lnTo>
                    <a:pt x="120" y="105"/>
                  </a:lnTo>
                  <a:lnTo>
                    <a:pt x="144" y="104"/>
                  </a:lnTo>
                  <a:lnTo>
                    <a:pt x="164" y="103"/>
                  </a:lnTo>
                  <a:lnTo>
                    <a:pt x="183" y="101"/>
                  </a:lnTo>
                  <a:lnTo>
                    <a:pt x="199" y="98"/>
                  </a:lnTo>
                  <a:lnTo>
                    <a:pt x="212" y="95"/>
                  </a:lnTo>
                  <a:lnTo>
                    <a:pt x="222" y="89"/>
                  </a:lnTo>
                  <a:lnTo>
                    <a:pt x="230" y="83"/>
                  </a:lnTo>
                  <a:lnTo>
                    <a:pt x="233" y="76"/>
                  </a:lnTo>
                  <a:lnTo>
                    <a:pt x="233" y="67"/>
                  </a:lnTo>
                  <a:lnTo>
                    <a:pt x="228" y="57"/>
                  </a:lnTo>
                  <a:lnTo>
                    <a:pt x="217" y="45"/>
                  </a:lnTo>
                  <a:lnTo>
                    <a:pt x="203" y="32"/>
                  </a:lnTo>
                  <a:lnTo>
                    <a:pt x="183" y="17"/>
                  </a:lnTo>
                  <a:lnTo>
                    <a:pt x="157" y="0"/>
                  </a:lnTo>
                  <a:lnTo>
                    <a:pt x="154" y="1"/>
                  </a:lnTo>
                  <a:lnTo>
                    <a:pt x="145" y="5"/>
                  </a:lnTo>
                  <a:lnTo>
                    <a:pt x="132" y="9"/>
                  </a:lnTo>
                  <a:lnTo>
                    <a:pt x="116" y="14"/>
                  </a:lnTo>
                  <a:lnTo>
                    <a:pt x="97" y="16"/>
                  </a:lnTo>
                  <a:lnTo>
                    <a:pt x="76" y="16"/>
                  </a:lnTo>
                  <a:lnTo>
                    <a:pt x="54" y="13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5228" y="2760"/>
              <a:ext cx="126" cy="27"/>
            </a:xfrm>
            <a:custGeom>
              <a:avLst/>
              <a:gdLst/>
              <a:ahLst/>
              <a:cxnLst>
                <a:cxn ang="0">
                  <a:pos x="252" y="12"/>
                </a:cxn>
                <a:cxn ang="0">
                  <a:pos x="249" y="17"/>
                </a:cxn>
                <a:cxn ang="0">
                  <a:pos x="242" y="22"/>
                </a:cxn>
                <a:cxn ang="0">
                  <a:pos x="232" y="27"/>
                </a:cxn>
                <a:cxn ang="0">
                  <a:pos x="218" y="33"/>
                </a:cxn>
                <a:cxn ang="0">
                  <a:pos x="199" y="37"/>
                </a:cxn>
                <a:cxn ang="0">
                  <a:pos x="178" y="42"/>
                </a:cxn>
                <a:cxn ang="0">
                  <a:pos x="155" y="47"/>
                </a:cxn>
                <a:cxn ang="0">
                  <a:pos x="129" y="50"/>
                </a:cxn>
                <a:cxn ang="0">
                  <a:pos x="104" y="53"/>
                </a:cxn>
                <a:cxn ang="0">
                  <a:pos x="79" y="55"/>
                </a:cxn>
                <a:cxn ang="0">
                  <a:pos x="58" y="55"/>
                </a:cxn>
                <a:cxn ang="0">
                  <a:pos x="40" y="55"/>
                </a:cxn>
                <a:cxn ang="0">
                  <a:pos x="23" y="54"/>
                </a:cxn>
                <a:cxn ang="0">
                  <a:pos x="11" y="51"/>
                </a:cxn>
                <a:cxn ang="0">
                  <a:pos x="3" y="48"/>
                </a:cxn>
                <a:cxn ang="0">
                  <a:pos x="0" y="43"/>
                </a:cxn>
                <a:cxn ang="0">
                  <a:pos x="2" y="39"/>
                </a:cxn>
                <a:cxn ang="0">
                  <a:pos x="8" y="33"/>
                </a:cxn>
                <a:cxn ang="0">
                  <a:pos x="20" y="28"/>
                </a:cxn>
                <a:cxn ang="0">
                  <a:pos x="34" y="22"/>
                </a:cxn>
                <a:cxn ang="0">
                  <a:pos x="53" y="18"/>
                </a:cxn>
                <a:cxn ang="0">
                  <a:pos x="74" y="13"/>
                </a:cxn>
                <a:cxn ang="0">
                  <a:pos x="97" y="8"/>
                </a:cxn>
                <a:cxn ang="0">
                  <a:pos x="122" y="5"/>
                </a:cxn>
                <a:cxn ang="0">
                  <a:pos x="147" y="3"/>
                </a:cxn>
                <a:cxn ang="0">
                  <a:pos x="172" y="2"/>
                </a:cxn>
                <a:cxn ang="0">
                  <a:pos x="193" y="0"/>
                </a:cxn>
                <a:cxn ang="0">
                  <a:pos x="212" y="2"/>
                </a:cxn>
                <a:cxn ang="0">
                  <a:pos x="228" y="3"/>
                </a:cxn>
                <a:cxn ang="0">
                  <a:pos x="240" y="5"/>
                </a:cxn>
                <a:cxn ang="0">
                  <a:pos x="248" y="8"/>
                </a:cxn>
                <a:cxn ang="0">
                  <a:pos x="252" y="12"/>
                </a:cxn>
              </a:cxnLst>
              <a:rect l="0" t="0" r="r" b="b"/>
              <a:pathLst>
                <a:path w="252" h="55">
                  <a:moveTo>
                    <a:pt x="252" y="12"/>
                  </a:moveTo>
                  <a:lnTo>
                    <a:pt x="249" y="17"/>
                  </a:lnTo>
                  <a:lnTo>
                    <a:pt x="242" y="22"/>
                  </a:lnTo>
                  <a:lnTo>
                    <a:pt x="232" y="27"/>
                  </a:lnTo>
                  <a:lnTo>
                    <a:pt x="218" y="33"/>
                  </a:lnTo>
                  <a:lnTo>
                    <a:pt x="199" y="37"/>
                  </a:lnTo>
                  <a:lnTo>
                    <a:pt x="178" y="42"/>
                  </a:lnTo>
                  <a:lnTo>
                    <a:pt x="155" y="47"/>
                  </a:lnTo>
                  <a:lnTo>
                    <a:pt x="129" y="50"/>
                  </a:lnTo>
                  <a:lnTo>
                    <a:pt x="104" y="53"/>
                  </a:lnTo>
                  <a:lnTo>
                    <a:pt x="79" y="55"/>
                  </a:lnTo>
                  <a:lnTo>
                    <a:pt x="58" y="55"/>
                  </a:lnTo>
                  <a:lnTo>
                    <a:pt x="40" y="55"/>
                  </a:lnTo>
                  <a:lnTo>
                    <a:pt x="23" y="54"/>
                  </a:lnTo>
                  <a:lnTo>
                    <a:pt x="11" y="51"/>
                  </a:lnTo>
                  <a:lnTo>
                    <a:pt x="3" y="48"/>
                  </a:lnTo>
                  <a:lnTo>
                    <a:pt x="0" y="43"/>
                  </a:lnTo>
                  <a:lnTo>
                    <a:pt x="2" y="39"/>
                  </a:lnTo>
                  <a:lnTo>
                    <a:pt x="8" y="33"/>
                  </a:lnTo>
                  <a:lnTo>
                    <a:pt x="20" y="28"/>
                  </a:lnTo>
                  <a:lnTo>
                    <a:pt x="34" y="22"/>
                  </a:lnTo>
                  <a:lnTo>
                    <a:pt x="53" y="18"/>
                  </a:lnTo>
                  <a:lnTo>
                    <a:pt x="74" y="13"/>
                  </a:lnTo>
                  <a:lnTo>
                    <a:pt x="97" y="8"/>
                  </a:lnTo>
                  <a:lnTo>
                    <a:pt x="122" y="5"/>
                  </a:lnTo>
                  <a:lnTo>
                    <a:pt x="147" y="3"/>
                  </a:lnTo>
                  <a:lnTo>
                    <a:pt x="172" y="2"/>
                  </a:lnTo>
                  <a:lnTo>
                    <a:pt x="193" y="0"/>
                  </a:lnTo>
                  <a:lnTo>
                    <a:pt x="212" y="2"/>
                  </a:lnTo>
                  <a:lnTo>
                    <a:pt x="228" y="3"/>
                  </a:lnTo>
                  <a:lnTo>
                    <a:pt x="240" y="5"/>
                  </a:lnTo>
                  <a:lnTo>
                    <a:pt x="248" y="8"/>
                  </a:lnTo>
                  <a:lnTo>
                    <a:pt x="25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auto">
            <a:xfrm>
              <a:off x="4905" y="2766"/>
              <a:ext cx="123" cy="35"/>
            </a:xfrm>
            <a:custGeom>
              <a:avLst/>
              <a:gdLst/>
              <a:ahLst/>
              <a:cxnLst>
                <a:cxn ang="0">
                  <a:pos x="246" y="64"/>
                </a:cxn>
                <a:cxn ang="0">
                  <a:pos x="242" y="67"/>
                </a:cxn>
                <a:cxn ang="0">
                  <a:pos x="235" y="70"/>
                </a:cxn>
                <a:cxn ang="0">
                  <a:pos x="221" y="71"/>
                </a:cxn>
                <a:cxn ang="0">
                  <a:pos x="206" y="71"/>
                </a:cxn>
                <a:cxn ang="0">
                  <a:pos x="186" y="70"/>
                </a:cxn>
                <a:cxn ang="0">
                  <a:pos x="165" y="66"/>
                </a:cxn>
                <a:cxn ang="0">
                  <a:pos x="142" y="63"/>
                </a:cxn>
                <a:cxn ang="0">
                  <a:pos x="117" y="57"/>
                </a:cxn>
                <a:cxn ang="0">
                  <a:pos x="92" y="51"/>
                </a:cxn>
                <a:cxn ang="0">
                  <a:pos x="70" y="44"/>
                </a:cxn>
                <a:cxn ang="0">
                  <a:pos x="49" y="38"/>
                </a:cxn>
                <a:cxn ang="0">
                  <a:pos x="32" y="31"/>
                </a:cxn>
                <a:cxn ang="0">
                  <a:pos x="17" y="24"/>
                </a:cxn>
                <a:cxn ang="0">
                  <a:pos x="7" y="19"/>
                </a:cxn>
                <a:cxn ang="0">
                  <a:pos x="2" y="12"/>
                </a:cxn>
                <a:cxn ang="0">
                  <a:pos x="0" y="7"/>
                </a:cxn>
                <a:cxn ang="0">
                  <a:pos x="4" y="4"/>
                </a:cxn>
                <a:cxn ang="0">
                  <a:pos x="12" y="1"/>
                </a:cxn>
                <a:cxn ang="0">
                  <a:pos x="25" y="0"/>
                </a:cxn>
                <a:cxn ang="0">
                  <a:pos x="41" y="0"/>
                </a:cxn>
                <a:cxn ang="0">
                  <a:pos x="61" y="1"/>
                </a:cxn>
                <a:cxn ang="0">
                  <a:pos x="82" y="5"/>
                </a:cxn>
                <a:cxn ang="0">
                  <a:pos x="105" y="8"/>
                </a:cxn>
                <a:cxn ang="0">
                  <a:pos x="130" y="14"/>
                </a:cxn>
                <a:cxn ang="0">
                  <a:pos x="155" y="20"/>
                </a:cxn>
                <a:cxn ang="0">
                  <a:pos x="177" y="27"/>
                </a:cxn>
                <a:cxn ang="0">
                  <a:pos x="198" y="33"/>
                </a:cxn>
                <a:cxn ang="0">
                  <a:pos x="215" y="40"/>
                </a:cxn>
                <a:cxn ang="0">
                  <a:pos x="229" y="47"/>
                </a:cxn>
                <a:cxn ang="0">
                  <a:pos x="240" y="52"/>
                </a:cxn>
                <a:cxn ang="0">
                  <a:pos x="245" y="59"/>
                </a:cxn>
                <a:cxn ang="0">
                  <a:pos x="246" y="64"/>
                </a:cxn>
              </a:cxnLst>
              <a:rect l="0" t="0" r="r" b="b"/>
              <a:pathLst>
                <a:path w="246" h="71">
                  <a:moveTo>
                    <a:pt x="246" y="64"/>
                  </a:moveTo>
                  <a:lnTo>
                    <a:pt x="242" y="67"/>
                  </a:lnTo>
                  <a:lnTo>
                    <a:pt x="235" y="70"/>
                  </a:lnTo>
                  <a:lnTo>
                    <a:pt x="221" y="71"/>
                  </a:lnTo>
                  <a:lnTo>
                    <a:pt x="206" y="71"/>
                  </a:lnTo>
                  <a:lnTo>
                    <a:pt x="186" y="70"/>
                  </a:lnTo>
                  <a:lnTo>
                    <a:pt x="165" y="66"/>
                  </a:lnTo>
                  <a:lnTo>
                    <a:pt x="142" y="63"/>
                  </a:lnTo>
                  <a:lnTo>
                    <a:pt x="117" y="57"/>
                  </a:lnTo>
                  <a:lnTo>
                    <a:pt x="92" y="51"/>
                  </a:lnTo>
                  <a:lnTo>
                    <a:pt x="70" y="44"/>
                  </a:lnTo>
                  <a:lnTo>
                    <a:pt x="49" y="38"/>
                  </a:lnTo>
                  <a:lnTo>
                    <a:pt x="32" y="31"/>
                  </a:lnTo>
                  <a:lnTo>
                    <a:pt x="17" y="24"/>
                  </a:lnTo>
                  <a:lnTo>
                    <a:pt x="7" y="19"/>
                  </a:lnTo>
                  <a:lnTo>
                    <a:pt x="2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12" y="1"/>
                  </a:lnTo>
                  <a:lnTo>
                    <a:pt x="25" y="0"/>
                  </a:lnTo>
                  <a:lnTo>
                    <a:pt x="41" y="0"/>
                  </a:lnTo>
                  <a:lnTo>
                    <a:pt x="61" y="1"/>
                  </a:lnTo>
                  <a:lnTo>
                    <a:pt x="82" y="5"/>
                  </a:lnTo>
                  <a:lnTo>
                    <a:pt x="105" y="8"/>
                  </a:lnTo>
                  <a:lnTo>
                    <a:pt x="130" y="14"/>
                  </a:lnTo>
                  <a:lnTo>
                    <a:pt x="155" y="20"/>
                  </a:lnTo>
                  <a:lnTo>
                    <a:pt x="177" y="27"/>
                  </a:lnTo>
                  <a:lnTo>
                    <a:pt x="198" y="33"/>
                  </a:lnTo>
                  <a:lnTo>
                    <a:pt x="215" y="40"/>
                  </a:lnTo>
                  <a:lnTo>
                    <a:pt x="229" y="47"/>
                  </a:lnTo>
                  <a:lnTo>
                    <a:pt x="240" y="52"/>
                  </a:lnTo>
                  <a:lnTo>
                    <a:pt x="245" y="59"/>
                  </a:lnTo>
                  <a:lnTo>
                    <a:pt x="246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5309" y="2252"/>
              <a:ext cx="112" cy="104"/>
            </a:xfrm>
            <a:custGeom>
              <a:avLst/>
              <a:gdLst/>
              <a:ahLst/>
              <a:cxnLst>
                <a:cxn ang="0">
                  <a:pos x="24" y="160"/>
                </a:cxn>
                <a:cxn ang="0">
                  <a:pos x="21" y="156"/>
                </a:cxn>
                <a:cxn ang="0">
                  <a:pos x="16" y="148"/>
                </a:cxn>
                <a:cxn ang="0">
                  <a:pos x="8" y="136"/>
                </a:cxn>
                <a:cxn ang="0">
                  <a:pos x="3" y="119"/>
                </a:cxn>
                <a:cxn ang="0">
                  <a:pos x="0" y="101"/>
                </a:cxn>
                <a:cxn ang="0">
                  <a:pos x="4" y="79"/>
                </a:cxn>
                <a:cxn ang="0">
                  <a:pos x="16" y="57"/>
                </a:cxn>
                <a:cxn ang="0">
                  <a:pos x="38" y="35"/>
                </a:cxn>
                <a:cxn ang="0">
                  <a:pos x="40" y="34"/>
                </a:cxn>
                <a:cxn ang="0">
                  <a:pos x="45" y="31"/>
                </a:cxn>
                <a:cxn ang="0">
                  <a:pos x="51" y="28"/>
                </a:cxn>
                <a:cxn ang="0">
                  <a:pos x="60" y="24"/>
                </a:cxn>
                <a:cxn ang="0">
                  <a:pos x="70" y="22"/>
                </a:cxn>
                <a:cxn ang="0">
                  <a:pos x="80" y="21"/>
                </a:cxn>
                <a:cxn ang="0">
                  <a:pos x="91" y="22"/>
                </a:cxn>
                <a:cxn ang="0">
                  <a:pos x="100" y="25"/>
                </a:cxn>
                <a:cxn ang="0">
                  <a:pos x="101" y="23"/>
                </a:cxn>
                <a:cxn ang="0">
                  <a:pos x="106" y="17"/>
                </a:cxn>
                <a:cxn ang="0">
                  <a:pos x="115" y="10"/>
                </a:cxn>
                <a:cxn ang="0">
                  <a:pos x="126" y="5"/>
                </a:cxn>
                <a:cxn ang="0">
                  <a:pos x="139" y="0"/>
                </a:cxn>
                <a:cxn ang="0">
                  <a:pos x="155" y="0"/>
                </a:cxn>
                <a:cxn ang="0">
                  <a:pos x="170" y="5"/>
                </a:cxn>
                <a:cxn ang="0">
                  <a:pos x="189" y="19"/>
                </a:cxn>
                <a:cxn ang="0">
                  <a:pos x="204" y="38"/>
                </a:cxn>
                <a:cxn ang="0">
                  <a:pos x="217" y="61"/>
                </a:cxn>
                <a:cxn ang="0">
                  <a:pos x="224" y="87"/>
                </a:cxn>
                <a:cxn ang="0">
                  <a:pos x="225" y="112"/>
                </a:cxn>
                <a:cxn ang="0">
                  <a:pos x="219" y="138"/>
                </a:cxn>
                <a:cxn ang="0">
                  <a:pos x="206" y="161"/>
                </a:cxn>
                <a:cxn ang="0">
                  <a:pos x="185" y="181"/>
                </a:cxn>
                <a:cxn ang="0">
                  <a:pos x="153" y="197"/>
                </a:cxn>
                <a:cxn ang="0">
                  <a:pos x="121" y="206"/>
                </a:cxn>
                <a:cxn ang="0">
                  <a:pos x="92" y="206"/>
                </a:cxn>
                <a:cxn ang="0">
                  <a:pos x="70" y="201"/>
                </a:cxn>
                <a:cxn ang="0">
                  <a:pos x="53" y="192"/>
                </a:cxn>
                <a:cxn ang="0">
                  <a:pos x="40" y="181"/>
                </a:cxn>
                <a:cxn ang="0">
                  <a:pos x="30" y="170"/>
                </a:cxn>
                <a:cxn ang="0">
                  <a:pos x="25" y="163"/>
                </a:cxn>
                <a:cxn ang="0">
                  <a:pos x="24" y="160"/>
                </a:cxn>
              </a:cxnLst>
              <a:rect l="0" t="0" r="r" b="b"/>
              <a:pathLst>
                <a:path w="225" h="206">
                  <a:moveTo>
                    <a:pt x="24" y="160"/>
                  </a:moveTo>
                  <a:lnTo>
                    <a:pt x="21" y="156"/>
                  </a:lnTo>
                  <a:lnTo>
                    <a:pt x="16" y="148"/>
                  </a:lnTo>
                  <a:lnTo>
                    <a:pt x="8" y="136"/>
                  </a:lnTo>
                  <a:lnTo>
                    <a:pt x="3" y="119"/>
                  </a:lnTo>
                  <a:lnTo>
                    <a:pt x="0" y="101"/>
                  </a:lnTo>
                  <a:lnTo>
                    <a:pt x="4" y="79"/>
                  </a:lnTo>
                  <a:lnTo>
                    <a:pt x="16" y="57"/>
                  </a:lnTo>
                  <a:lnTo>
                    <a:pt x="38" y="35"/>
                  </a:lnTo>
                  <a:lnTo>
                    <a:pt x="40" y="34"/>
                  </a:lnTo>
                  <a:lnTo>
                    <a:pt x="45" y="31"/>
                  </a:lnTo>
                  <a:lnTo>
                    <a:pt x="51" y="28"/>
                  </a:lnTo>
                  <a:lnTo>
                    <a:pt x="60" y="24"/>
                  </a:lnTo>
                  <a:lnTo>
                    <a:pt x="70" y="22"/>
                  </a:lnTo>
                  <a:lnTo>
                    <a:pt x="80" y="21"/>
                  </a:lnTo>
                  <a:lnTo>
                    <a:pt x="91" y="22"/>
                  </a:lnTo>
                  <a:lnTo>
                    <a:pt x="100" y="25"/>
                  </a:lnTo>
                  <a:lnTo>
                    <a:pt x="101" y="23"/>
                  </a:lnTo>
                  <a:lnTo>
                    <a:pt x="106" y="17"/>
                  </a:lnTo>
                  <a:lnTo>
                    <a:pt x="115" y="10"/>
                  </a:lnTo>
                  <a:lnTo>
                    <a:pt x="126" y="5"/>
                  </a:lnTo>
                  <a:lnTo>
                    <a:pt x="139" y="0"/>
                  </a:lnTo>
                  <a:lnTo>
                    <a:pt x="155" y="0"/>
                  </a:lnTo>
                  <a:lnTo>
                    <a:pt x="170" y="5"/>
                  </a:lnTo>
                  <a:lnTo>
                    <a:pt x="189" y="19"/>
                  </a:lnTo>
                  <a:lnTo>
                    <a:pt x="204" y="38"/>
                  </a:lnTo>
                  <a:lnTo>
                    <a:pt x="217" y="61"/>
                  </a:lnTo>
                  <a:lnTo>
                    <a:pt x="224" y="87"/>
                  </a:lnTo>
                  <a:lnTo>
                    <a:pt x="225" y="112"/>
                  </a:lnTo>
                  <a:lnTo>
                    <a:pt x="219" y="138"/>
                  </a:lnTo>
                  <a:lnTo>
                    <a:pt x="206" y="161"/>
                  </a:lnTo>
                  <a:lnTo>
                    <a:pt x="185" y="181"/>
                  </a:lnTo>
                  <a:lnTo>
                    <a:pt x="153" y="197"/>
                  </a:lnTo>
                  <a:lnTo>
                    <a:pt x="121" y="206"/>
                  </a:lnTo>
                  <a:lnTo>
                    <a:pt x="92" y="206"/>
                  </a:lnTo>
                  <a:lnTo>
                    <a:pt x="70" y="201"/>
                  </a:lnTo>
                  <a:lnTo>
                    <a:pt x="53" y="192"/>
                  </a:lnTo>
                  <a:lnTo>
                    <a:pt x="40" y="181"/>
                  </a:lnTo>
                  <a:lnTo>
                    <a:pt x="30" y="170"/>
                  </a:lnTo>
                  <a:lnTo>
                    <a:pt x="25" y="163"/>
                  </a:lnTo>
                  <a:lnTo>
                    <a:pt x="24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5158" y="2302"/>
              <a:ext cx="55" cy="48"/>
            </a:xfrm>
            <a:custGeom>
              <a:avLst/>
              <a:gdLst/>
              <a:ahLst/>
              <a:cxnLst>
                <a:cxn ang="0">
                  <a:pos x="109" y="48"/>
                </a:cxn>
                <a:cxn ang="0">
                  <a:pos x="108" y="57"/>
                </a:cxn>
                <a:cxn ang="0">
                  <a:pos x="105" y="67"/>
                </a:cxn>
                <a:cxn ang="0">
                  <a:pos x="100" y="75"/>
                </a:cxn>
                <a:cxn ang="0">
                  <a:pos x="94" y="83"/>
                </a:cxn>
                <a:cxn ang="0">
                  <a:pos x="85" y="89"/>
                </a:cxn>
                <a:cxn ang="0">
                  <a:pos x="75" y="93"/>
                </a:cxn>
                <a:cxn ang="0">
                  <a:pos x="65" y="96"/>
                </a:cxn>
                <a:cxn ang="0">
                  <a:pos x="54" y="97"/>
                </a:cxn>
                <a:cxn ang="0">
                  <a:pos x="44" y="96"/>
                </a:cxn>
                <a:cxn ang="0">
                  <a:pos x="34" y="93"/>
                </a:cxn>
                <a:cxn ang="0">
                  <a:pos x="24" y="89"/>
                </a:cxn>
                <a:cxn ang="0">
                  <a:pos x="15" y="83"/>
                </a:cxn>
                <a:cxn ang="0">
                  <a:pos x="9" y="75"/>
                </a:cxn>
                <a:cxn ang="0">
                  <a:pos x="3" y="67"/>
                </a:cxn>
                <a:cxn ang="0">
                  <a:pos x="1" y="57"/>
                </a:cxn>
                <a:cxn ang="0">
                  <a:pos x="0" y="48"/>
                </a:cxn>
                <a:cxn ang="0">
                  <a:pos x="1" y="39"/>
                </a:cxn>
                <a:cxn ang="0">
                  <a:pos x="3" y="29"/>
                </a:cxn>
                <a:cxn ang="0">
                  <a:pos x="9" y="21"/>
                </a:cxn>
                <a:cxn ang="0">
                  <a:pos x="15" y="14"/>
                </a:cxn>
                <a:cxn ang="0">
                  <a:pos x="24" y="9"/>
                </a:cxn>
                <a:cxn ang="0">
                  <a:pos x="34" y="4"/>
                </a:cxn>
                <a:cxn ang="0">
                  <a:pos x="44" y="2"/>
                </a:cxn>
                <a:cxn ang="0">
                  <a:pos x="54" y="0"/>
                </a:cxn>
                <a:cxn ang="0">
                  <a:pos x="65" y="2"/>
                </a:cxn>
                <a:cxn ang="0">
                  <a:pos x="75" y="4"/>
                </a:cxn>
                <a:cxn ang="0">
                  <a:pos x="85" y="9"/>
                </a:cxn>
                <a:cxn ang="0">
                  <a:pos x="94" y="14"/>
                </a:cxn>
                <a:cxn ang="0">
                  <a:pos x="100" y="21"/>
                </a:cxn>
                <a:cxn ang="0">
                  <a:pos x="105" y="29"/>
                </a:cxn>
                <a:cxn ang="0">
                  <a:pos x="108" y="39"/>
                </a:cxn>
                <a:cxn ang="0">
                  <a:pos x="109" y="48"/>
                </a:cxn>
              </a:cxnLst>
              <a:rect l="0" t="0" r="r" b="b"/>
              <a:pathLst>
                <a:path w="109" h="97">
                  <a:moveTo>
                    <a:pt x="109" y="48"/>
                  </a:moveTo>
                  <a:lnTo>
                    <a:pt x="108" y="57"/>
                  </a:lnTo>
                  <a:lnTo>
                    <a:pt x="105" y="67"/>
                  </a:lnTo>
                  <a:lnTo>
                    <a:pt x="100" y="75"/>
                  </a:lnTo>
                  <a:lnTo>
                    <a:pt x="94" y="83"/>
                  </a:lnTo>
                  <a:lnTo>
                    <a:pt x="85" y="89"/>
                  </a:lnTo>
                  <a:lnTo>
                    <a:pt x="75" y="93"/>
                  </a:lnTo>
                  <a:lnTo>
                    <a:pt x="65" y="96"/>
                  </a:lnTo>
                  <a:lnTo>
                    <a:pt x="54" y="97"/>
                  </a:lnTo>
                  <a:lnTo>
                    <a:pt x="44" y="96"/>
                  </a:lnTo>
                  <a:lnTo>
                    <a:pt x="34" y="93"/>
                  </a:lnTo>
                  <a:lnTo>
                    <a:pt x="24" y="89"/>
                  </a:lnTo>
                  <a:lnTo>
                    <a:pt x="15" y="83"/>
                  </a:lnTo>
                  <a:lnTo>
                    <a:pt x="9" y="75"/>
                  </a:lnTo>
                  <a:lnTo>
                    <a:pt x="3" y="67"/>
                  </a:lnTo>
                  <a:lnTo>
                    <a:pt x="1" y="57"/>
                  </a:lnTo>
                  <a:lnTo>
                    <a:pt x="0" y="48"/>
                  </a:lnTo>
                  <a:lnTo>
                    <a:pt x="1" y="39"/>
                  </a:lnTo>
                  <a:lnTo>
                    <a:pt x="3" y="29"/>
                  </a:lnTo>
                  <a:lnTo>
                    <a:pt x="9" y="21"/>
                  </a:lnTo>
                  <a:lnTo>
                    <a:pt x="15" y="14"/>
                  </a:lnTo>
                  <a:lnTo>
                    <a:pt x="24" y="9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65" y="2"/>
                  </a:lnTo>
                  <a:lnTo>
                    <a:pt x="75" y="4"/>
                  </a:lnTo>
                  <a:lnTo>
                    <a:pt x="85" y="9"/>
                  </a:lnTo>
                  <a:lnTo>
                    <a:pt x="94" y="14"/>
                  </a:lnTo>
                  <a:lnTo>
                    <a:pt x="100" y="21"/>
                  </a:lnTo>
                  <a:lnTo>
                    <a:pt x="105" y="29"/>
                  </a:lnTo>
                  <a:lnTo>
                    <a:pt x="108" y="39"/>
                  </a:lnTo>
                  <a:lnTo>
                    <a:pt x="109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5174" y="2312"/>
              <a:ext cx="29" cy="25"/>
            </a:xfrm>
            <a:custGeom>
              <a:avLst/>
              <a:gdLst/>
              <a:ahLst/>
              <a:cxnLst>
                <a:cxn ang="0">
                  <a:pos x="57" y="26"/>
                </a:cxn>
                <a:cxn ang="0">
                  <a:pos x="55" y="35"/>
                </a:cxn>
                <a:cxn ang="0">
                  <a:pos x="50" y="43"/>
                </a:cxn>
                <a:cxn ang="0">
                  <a:pos x="40" y="49"/>
                </a:cxn>
                <a:cxn ang="0">
                  <a:pos x="29" y="51"/>
                </a:cxn>
                <a:cxn ang="0">
                  <a:pos x="18" y="49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6"/>
                </a:cxn>
                <a:cxn ang="0">
                  <a:pos x="3" y="15"/>
                </a:cxn>
                <a:cxn ang="0">
                  <a:pos x="9" y="7"/>
                </a:cxn>
                <a:cxn ang="0">
                  <a:pos x="18" y="3"/>
                </a:cxn>
                <a:cxn ang="0">
                  <a:pos x="29" y="0"/>
                </a:cxn>
                <a:cxn ang="0">
                  <a:pos x="40" y="3"/>
                </a:cxn>
                <a:cxn ang="0">
                  <a:pos x="50" y="7"/>
                </a:cxn>
                <a:cxn ang="0">
                  <a:pos x="55" y="15"/>
                </a:cxn>
                <a:cxn ang="0">
                  <a:pos x="57" y="26"/>
                </a:cxn>
              </a:cxnLst>
              <a:rect l="0" t="0" r="r" b="b"/>
              <a:pathLst>
                <a:path w="57" h="51">
                  <a:moveTo>
                    <a:pt x="57" y="26"/>
                  </a:moveTo>
                  <a:lnTo>
                    <a:pt x="55" y="35"/>
                  </a:lnTo>
                  <a:lnTo>
                    <a:pt x="50" y="43"/>
                  </a:lnTo>
                  <a:lnTo>
                    <a:pt x="40" y="49"/>
                  </a:lnTo>
                  <a:lnTo>
                    <a:pt x="29" y="51"/>
                  </a:lnTo>
                  <a:lnTo>
                    <a:pt x="18" y="49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6"/>
                  </a:lnTo>
                  <a:lnTo>
                    <a:pt x="3" y="15"/>
                  </a:lnTo>
                  <a:lnTo>
                    <a:pt x="9" y="7"/>
                  </a:lnTo>
                  <a:lnTo>
                    <a:pt x="18" y="3"/>
                  </a:lnTo>
                  <a:lnTo>
                    <a:pt x="29" y="0"/>
                  </a:lnTo>
                  <a:lnTo>
                    <a:pt x="40" y="3"/>
                  </a:lnTo>
                  <a:lnTo>
                    <a:pt x="50" y="7"/>
                  </a:lnTo>
                  <a:lnTo>
                    <a:pt x="55" y="15"/>
                  </a:lnTo>
                  <a:lnTo>
                    <a:pt x="57" y="26"/>
                  </a:lnTo>
                  <a:close/>
                </a:path>
              </a:pathLst>
            </a:custGeom>
            <a:solidFill>
              <a:srgbClr val="E5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auto">
            <a:xfrm>
              <a:off x="5162" y="2383"/>
              <a:ext cx="55" cy="49"/>
            </a:xfrm>
            <a:custGeom>
              <a:avLst/>
              <a:gdLst/>
              <a:ahLst/>
              <a:cxnLst>
                <a:cxn ang="0">
                  <a:pos x="110" y="47"/>
                </a:cxn>
                <a:cxn ang="0">
                  <a:pos x="109" y="58"/>
                </a:cxn>
                <a:cxn ang="0">
                  <a:pos x="106" y="67"/>
                </a:cxn>
                <a:cxn ang="0">
                  <a:pos x="101" y="75"/>
                </a:cxn>
                <a:cxn ang="0">
                  <a:pos x="95" y="82"/>
                </a:cxn>
                <a:cxn ang="0">
                  <a:pos x="85" y="88"/>
                </a:cxn>
                <a:cxn ang="0">
                  <a:pos x="76" y="93"/>
                </a:cxn>
                <a:cxn ang="0">
                  <a:pos x="66" y="95"/>
                </a:cxn>
                <a:cxn ang="0">
                  <a:pos x="55" y="96"/>
                </a:cxn>
                <a:cxn ang="0">
                  <a:pos x="45" y="95"/>
                </a:cxn>
                <a:cxn ang="0">
                  <a:pos x="34" y="93"/>
                </a:cxn>
                <a:cxn ang="0">
                  <a:pos x="25" y="88"/>
                </a:cxn>
                <a:cxn ang="0">
                  <a:pos x="16" y="82"/>
                </a:cxn>
                <a:cxn ang="0">
                  <a:pos x="10" y="75"/>
                </a:cxn>
                <a:cxn ang="0">
                  <a:pos x="4" y="67"/>
                </a:cxn>
                <a:cxn ang="0">
                  <a:pos x="2" y="58"/>
                </a:cxn>
                <a:cxn ang="0">
                  <a:pos x="0" y="47"/>
                </a:cxn>
                <a:cxn ang="0">
                  <a:pos x="2" y="38"/>
                </a:cxn>
                <a:cxn ang="0">
                  <a:pos x="4" y="29"/>
                </a:cxn>
                <a:cxn ang="0">
                  <a:pos x="10" y="21"/>
                </a:cxn>
                <a:cxn ang="0">
                  <a:pos x="16" y="14"/>
                </a:cxn>
                <a:cxn ang="0">
                  <a:pos x="25" y="8"/>
                </a:cxn>
                <a:cxn ang="0">
                  <a:pos x="34" y="3"/>
                </a:cxn>
                <a:cxn ang="0">
                  <a:pos x="45" y="1"/>
                </a:cxn>
                <a:cxn ang="0">
                  <a:pos x="55" y="0"/>
                </a:cxn>
                <a:cxn ang="0">
                  <a:pos x="66" y="1"/>
                </a:cxn>
                <a:cxn ang="0">
                  <a:pos x="76" y="3"/>
                </a:cxn>
                <a:cxn ang="0">
                  <a:pos x="85" y="8"/>
                </a:cxn>
                <a:cxn ang="0">
                  <a:pos x="95" y="14"/>
                </a:cxn>
                <a:cxn ang="0">
                  <a:pos x="101" y="21"/>
                </a:cxn>
                <a:cxn ang="0">
                  <a:pos x="106" y="29"/>
                </a:cxn>
                <a:cxn ang="0">
                  <a:pos x="109" y="38"/>
                </a:cxn>
                <a:cxn ang="0">
                  <a:pos x="110" y="47"/>
                </a:cxn>
              </a:cxnLst>
              <a:rect l="0" t="0" r="r" b="b"/>
              <a:pathLst>
                <a:path w="110" h="96">
                  <a:moveTo>
                    <a:pt x="110" y="47"/>
                  </a:moveTo>
                  <a:lnTo>
                    <a:pt x="109" y="58"/>
                  </a:lnTo>
                  <a:lnTo>
                    <a:pt x="106" y="67"/>
                  </a:lnTo>
                  <a:lnTo>
                    <a:pt x="101" y="75"/>
                  </a:lnTo>
                  <a:lnTo>
                    <a:pt x="95" y="82"/>
                  </a:lnTo>
                  <a:lnTo>
                    <a:pt x="85" y="88"/>
                  </a:lnTo>
                  <a:lnTo>
                    <a:pt x="76" y="93"/>
                  </a:lnTo>
                  <a:lnTo>
                    <a:pt x="66" y="95"/>
                  </a:lnTo>
                  <a:lnTo>
                    <a:pt x="55" y="96"/>
                  </a:lnTo>
                  <a:lnTo>
                    <a:pt x="45" y="95"/>
                  </a:lnTo>
                  <a:lnTo>
                    <a:pt x="34" y="93"/>
                  </a:lnTo>
                  <a:lnTo>
                    <a:pt x="25" y="88"/>
                  </a:lnTo>
                  <a:lnTo>
                    <a:pt x="16" y="82"/>
                  </a:lnTo>
                  <a:lnTo>
                    <a:pt x="10" y="75"/>
                  </a:lnTo>
                  <a:lnTo>
                    <a:pt x="4" y="67"/>
                  </a:lnTo>
                  <a:lnTo>
                    <a:pt x="2" y="58"/>
                  </a:lnTo>
                  <a:lnTo>
                    <a:pt x="0" y="47"/>
                  </a:lnTo>
                  <a:lnTo>
                    <a:pt x="2" y="38"/>
                  </a:lnTo>
                  <a:lnTo>
                    <a:pt x="4" y="29"/>
                  </a:lnTo>
                  <a:lnTo>
                    <a:pt x="10" y="21"/>
                  </a:lnTo>
                  <a:lnTo>
                    <a:pt x="16" y="14"/>
                  </a:lnTo>
                  <a:lnTo>
                    <a:pt x="25" y="8"/>
                  </a:lnTo>
                  <a:lnTo>
                    <a:pt x="34" y="3"/>
                  </a:lnTo>
                  <a:lnTo>
                    <a:pt x="45" y="1"/>
                  </a:lnTo>
                  <a:lnTo>
                    <a:pt x="55" y="0"/>
                  </a:lnTo>
                  <a:lnTo>
                    <a:pt x="66" y="1"/>
                  </a:lnTo>
                  <a:lnTo>
                    <a:pt x="76" y="3"/>
                  </a:lnTo>
                  <a:lnTo>
                    <a:pt x="85" y="8"/>
                  </a:lnTo>
                  <a:lnTo>
                    <a:pt x="95" y="14"/>
                  </a:lnTo>
                  <a:lnTo>
                    <a:pt x="101" y="21"/>
                  </a:lnTo>
                  <a:lnTo>
                    <a:pt x="106" y="29"/>
                  </a:lnTo>
                  <a:lnTo>
                    <a:pt x="109" y="38"/>
                  </a:lnTo>
                  <a:lnTo>
                    <a:pt x="110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auto">
            <a:xfrm>
              <a:off x="5178" y="2393"/>
              <a:ext cx="29" cy="26"/>
            </a:xfrm>
            <a:custGeom>
              <a:avLst/>
              <a:gdLst/>
              <a:ahLst/>
              <a:cxnLst>
                <a:cxn ang="0">
                  <a:pos x="57" y="25"/>
                </a:cxn>
                <a:cxn ang="0">
                  <a:pos x="55" y="34"/>
                </a:cxn>
                <a:cxn ang="0">
                  <a:pos x="49" y="43"/>
                </a:cxn>
                <a:cxn ang="0">
                  <a:pos x="40" y="48"/>
                </a:cxn>
                <a:cxn ang="0">
                  <a:pos x="29" y="51"/>
                </a:cxn>
                <a:cxn ang="0">
                  <a:pos x="18" y="48"/>
                </a:cxn>
                <a:cxn ang="0">
                  <a:pos x="9" y="43"/>
                </a:cxn>
                <a:cxn ang="0">
                  <a:pos x="2" y="34"/>
                </a:cxn>
                <a:cxn ang="0">
                  <a:pos x="0" y="25"/>
                </a:cxn>
                <a:cxn ang="0">
                  <a:pos x="2" y="15"/>
                </a:cxn>
                <a:cxn ang="0">
                  <a:pos x="9" y="7"/>
                </a:cxn>
                <a:cxn ang="0">
                  <a:pos x="18" y="2"/>
                </a:cxn>
                <a:cxn ang="0">
                  <a:pos x="29" y="0"/>
                </a:cxn>
                <a:cxn ang="0">
                  <a:pos x="40" y="2"/>
                </a:cxn>
                <a:cxn ang="0">
                  <a:pos x="49" y="7"/>
                </a:cxn>
                <a:cxn ang="0">
                  <a:pos x="55" y="15"/>
                </a:cxn>
                <a:cxn ang="0">
                  <a:pos x="57" y="25"/>
                </a:cxn>
              </a:cxnLst>
              <a:rect l="0" t="0" r="r" b="b"/>
              <a:pathLst>
                <a:path w="57" h="51">
                  <a:moveTo>
                    <a:pt x="57" y="25"/>
                  </a:moveTo>
                  <a:lnTo>
                    <a:pt x="55" y="34"/>
                  </a:lnTo>
                  <a:lnTo>
                    <a:pt x="49" y="43"/>
                  </a:lnTo>
                  <a:lnTo>
                    <a:pt x="40" y="48"/>
                  </a:lnTo>
                  <a:lnTo>
                    <a:pt x="29" y="51"/>
                  </a:lnTo>
                  <a:lnTo>
                    <a:pt x="18" y="48"/>
                  </a:lnTo>
                  <a:lnTo>
                    <a:pt x="9" y="43"/>
                  </a:lnTo>
                  <a:lnTo>
                    <a:pt x="2" y="34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9" y="7"/>
                  </a:lnTo>
                  <a:lnTo>
                    <a:pt x="18" y="2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49" y="7"/>
                  </a:lnTo>
                  <a:lnTo>
                    <a:pt x="55" y="15"/>
                  </a:lnTo>
                  <a:lnTo>
                    <a:pt x="57" y="25"/>
                  </a:lnTo>
                  <a:close/>
                </a:path>
              </a:pathLst>
            </a:custGeom>
            <a:solidFill>
              <a:srgbClr val="E5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5328" y="2284"/>
              <a:ext cx="58" cy="53"/>
            </a:xfrm>
            <a:custGeom>
              <a:avLst/>
              <a:gdLst/>
              <a:ahLst/>
              <a:cxnLst>
                <a:cxn ang="0">
                  <a:pos x="40" y="98"/>
                </a:cxn>
                <a:cxn ang="0">
                  <a:pos x="37" y="96"/>
                </a:cxn>
                <a:cxn ang="0">
                  <a:pos x="30" y="90"/>
                </a:cxn>
                <a:cxn ang="0">
                  <a:pos x="20" y="80"/>
                </a:cxn>
                <a:cxn ang="0">
                  <a:pos x="11" y="68"/>
                </a:cxn>
                <a:cxn ang="0">
                  <a:pos x="3" y="54"/>
                </a:cxn>
                <a:cxn ang="0">
                  <a:pos x="0" y="40"/>
                </a:cxn>
                <a:cxn ang="0">
                  <a:pos x="1" y="25"/>
                </a:cxn>
                <a:cxn ang="0">
                  <a:pos x="10" y="11"/>
                </a:cxn>
                <a:cxn ang="0">
                  <a:pos x="11" y="10"/>
                </a:cxn>
                <a:cxn ang="0">
                  <a:pos x="17" y="8"/>
                </a:cxn>
                <a:cxn ang="0">
                  <a:pos x="23" y="4"/>
                </a:cxn>
                <a:cxn ang="0">
                  <a:pos x="31" y="1"/>
                </a:cxn>
                <a:cxn ang="0">
                  <a:pos x="39" y="0"/>
                </a:cxn>
                <a:cxn ang="0">
                  <a:pos x="48" y="1"/>
                </a:cxn>
                <a:cxn ang="0">
                  <a:pos x="54" y="5"/>
                </a:cxn>
                <a:cxn ang="0">
                  <a:pos x="61" y="15"/>
                </a:cxn>
                <a:cxn ang="0">
                  <a:pos x="65" y="20"/>
                </a:cxn>
                <a:cxn ang="0">
                  <a:pos x="70" y="32"/>
                </a:cxn>
                <a:cxn ang="0">
                  <a:pos x="69" y="46"/>
                </a:cxn>
                <a:cxn ang="0">
                  <a:pos x="56" y="54"/>
                </a:cxn>
                <a:cxn ang="0">
                  <a:pos x="57" y="55"/>
                </a:cxn>
                <a:cxn ang="0">
                  <a:pos x="60" y="59"/>
                </a:cxn>
                <a:cxn ang="0">
                  <a:pos x="64" y="63"/>
                </a:cxn>
                <a:cxn ang="0">
                  <a:pos x="70" y="68"/>
                </a:cxn>
                <a:cxn ang="0">
                  <a:pos x="78" y="74"/>
                </a:cxn>
                <a:cxn ang="0">
                  <a:pos x="86" y="77"/>
                </a:cxn>
                <a:cxn ang="0">
                  <a:pos x="96" y="81"/>
                </a:cxn>
                <a:cxn ang="0">
                  <a:pos x="107" y="81"/>
                </a:cxn>
                <a:cxn ang="0">
                  <a:pos x="115" y="82"/>
                </a:cxn>
                <a:cxn ang="0">
                  <a:pos x="116" y="87"/>
                </a:cxn>
                <a:cxn ang="0">
                  <a:pos x="111" y="92"/>
                </a:cxn>
                <a:cxn ang="0">
                  <a:pos x="102" y="98"/>
                </a:cxn>
                <a:cxn ang="0">
                  <a:pos x="89" y="104"/>
                </a:cxn>
                <a:cxn ang="0">
                  <a:pos x="74" y="106"/>
                </a:cxn>
                <a:cxn ang="0">
                  <a:pos x="57" y="105"/>
                </a:cxn>
                <a:cxn ang="0">
                  <a:pos x="40" y="98"/>
                </a:cxn>
              </a:cxnLst>
              <a:rect l="0" t="0" r="r" b="b"/>
              <a:pathLst>
                <a:path w="116" h="106">
                  <a:moveTo>
                    <a:pt x="40" y="98"/>
                  </a:moveTo>
                  <a:lnTo>
                    <a:pt x="37" y="96"/>
                  </a:lnTo>
                  <a:lnTo>
                    <a:pt x="30" y="90"/>
                  </a:lnTo>
                  <a:lnTo>
                    <a:pt x="20" y="80"/>
                  </a:lnTo>
                  <a:lnTo>
                    <a:pt x="11" y="68"/>
                  </a:lnTo>
                  <a:lnTo>
                    <a:pt x="3" y="54"/>
                  </a:lnTo>
                  <a:lnTo>
                    <a:pt x="0" y="40"/>
                  </a:lnTo>
                  <a:lnTo>
                    <a:pt x="1" y="25"/>
                  </a:lnTo>
                  <a:lnTo>
                    <a:pt x="10" y="11"/>
                  </a:lnTo>
                  <a:lnTo>
                    <a:pt x="11" y="10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8" y="1"/>
                  </a:lnTo>
                  <a:lnTo>
                    <a:pt x="54" y="5"/>
                  </a:lnTo>
                  <a:lnTo>
                    <a:pt x="61" y="15"/>
                  </a:lnTo>
                  <a:lnTo>
                    <a:pt x="65" y="20"/>
                  </a:lnTo>
                  <a:lnTo>
                    <a:pt x="70" y="32"/>
                  </a:lnTo>
                  <a:lnTo>
                    <a:pt x="69" y="46"/>
                  </a:lnTo>
                  <a:lnTo>
                    <a:pt x="56" y="54"/>
                  </a:lnTo>
                  <a:lnTo>
                    <a:pt x="57" y="55"/>
                  </a:lnTo>
                  <a:lnTo>
                    <a:pt x="60" y="59"/>
                  </a:lnTo>
                  <a:lnTo>
                    <a:pt x="64" y="63"/>
                  </a:lnTo>
                  <a:lnTo>
                    <a:pt x="70" y="68"/>
                  </a:lnTo>
                  <a:lnTo>
                    <a:pt x="78" y="74"/>
                  </a:lnTo>
                  <a:lnTo>
                    <a:pt x="86" y="77"/>
                  </a:lnTo>
                  <a:lnTo>
                    <a:pt x="96" y="81"/>
                  </a:lnTo>
                  <a:lnTo>
                    <a:pt x="107" y="81"/>
                  </a:lnTo>
                  <a:lnTo>
                    <a:pt x="115" y="82"/>
                  </a:lnTo>
                  <a:lnTo>
                    <a:pt x="116" y="87"/>
                  </a:lnTo>
                  <a:lnTo>
                    <a:pt x="111" y="92"/>
                  </a:lnTo>
                  <a:lnTo>
                    <a:pt x="102" y="98"/>
                  </a:lnTo>
                  <a:lnTo>
                    <a:pt x="89" y="104"/>
                  </a:lnTo>
                  <a:lnTo>
                    <a:pt x="74" y="106"/>
                  </a:lnTo>
                  <a:lnTo>
                    <a:pt x="57" y="105"/>
                  </a:lnTo>
                  <a:lnTo>
                    <a:pt x="40" y="98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auto">
            <a:xfrm>
              <a:off x="5368" y="2270"/>
              <a:ext cx="34" cy="46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4" y="21"/>
                </a:cxn>
                <a:cxn ang="0">
                  <a:pos x="13" y="33"/>
                </a:cxn>
                <a:cxn ang="0">
                  <a:pos x="21" y="51"/>
                </a:cxn>
                <a:cxn ang="0">
                  <a:pos x="20" y="67"/>
                </a:cxn>
                <a:cxn ang="0">
                  <a:pos x="17" y="74"/>
                </a:cxn>
                <a:cxn ang="0">
                  <a:pos x="18" y="80"/>
                </a:cxn>
                <a:cxn ang="0">
                  <a:pos x="21" y="84"/>
                </a:cxn>
                <a:cxn ang="0">
                  <a:pos x="26" y="89"/>
                </a:cxn>
                <a:cxn ang="0">
                  <a:pos x="33" y="91"/>
                </a:cxn>
                <a:cxn ang="0">
                  <a:pos x="41" y="92"/>
                </a:cxn>
                <a:cxn ang="0">
                  <a:pos x="48" y="92"/>
                </a:cxn>
                <a:cxn ang="0">
                  <a:pos x="58" y="90"/>
                </a:cxn>
                <a:cxn ang="0">
                  <a:pos x="65" y="86"/>
                </a:cxn>
                <a:cxn ang="0">
                  <a:pos x="68" y="79"/>
                </a:cxn>
                <a:cxn ang="0">
                  <a:pos x="69" y="69"/>
                </a:cxn>
                <a:cxn ang="0">
                  <a:pos x="67" y="58"/>
                </a:cxn>
                <a:cxn ang="0">
                  <a:pos x="62" y="46"/>
                </a:cxn>
                <a:cxn ang="0">
                  <a:pos x="56" y="35"/>
                </a:cxn>
                <a:cxn ang="0">
                  <a:pos x="50" y="24"/>
                </a:cxn>
                <a:cxn ang="0">
                  <a:pos x="42" y="14"/>
                </a:cxn>
                <a:cxn ang="0">
                  <a:pos x="35" y="7"/>
                </a:cxn>
                <a:cxn ang="0">
                  <a:pos x="29" y="2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2" y="2"/>
                </a:cxn>
                <a:cxn ang="0">
                  <a:pos x="8" y="6"/>
                </a:cxn>
                <a:cxn ang="0">
                  <a:pos x="4" y="10"/>
                </a:cxn>
                <a:cxn ang="0">
                  <a:pos x="0" y="15"/>
                </a:cxn>
              </a:cxnLst>
              <a:rect l="0" t="0" r="r" b="b"/>
              <a:pathLst>
                <a:path w="69" h="92">
                  <a:moveTo>
                    <a:pt x="0" y="15"/>
                  </a:moveTo>
                  <a:lnTo>
                    <a:pt x="4" y="21"/>
                  </a:lnTo>
                  <a:lnTo>
                    <a:pt x="13" y="33"/>
                  </a:lnTo>
                  <a:lnTo>
                    <a:pt x="21" y="51"/>
                  </a:lnTo>
                  <a:lnTo>
                    <a:pt x="20" y="67"/>
                  </a:lnTo>
                  <a:lnTo>
                    <a:pt x="17" y="74"/>
                  </a:lnTo>
                  <a:lnTo>
                    <a:pt x="18" y="80"/>
                  </a:lnTo>
                  <a:lnTo>
                    <a:pt x="21" y="84"/>
                  </a:lnTo>
                  <a:lnTo>
                    <a:pt x="26" y="89"/>
                  </a:lnTo>
                  <a:lnTo>
                    <a:pt x="33" y="91"/>
                  </a:lnTo>
                  <a:lnTo>
                    <a:pt x="41" y="92"/>
                  </a:lnTo>
                  <a:lnTo>
                    <a:pt x="48" y="92"/>
                  </a:lnTo>
                  <a:lnTo>
                    <a:pt x="58" y="90"/>
                  </a:lnTo>
                  <a:lnTo>
                    <a:pt x="65" y="86"/>
                  </a:lnTo>
                  <a:lnTo>
                    <a:pt x="68" y="79"/>
                  </a:lnTo>
                  <a:lnTo>
                    <a:pt x="69" y="69"/>
                  </a:lnTo>
                  <a:lnTo>
                    <a:pt x="67" y="58"/>
                  </a:lnTo>
                  <a:lnTo>
                    <a:pt x="62" y="46"/>
                  </a:lnTo>
                  <a:lnTo>
                    <a:pt x="56" y="35"/>
                  </a:lnTo>
                  <a:lnTo>
                    <a:pt x="50" y="24"/>
                  </a:lnTo>
                  <a:lnTo>
                    <a:pt x="42" y="14"/>
                  </a:lnTo>
                  <a:lnTo>
                    <a:pt x="35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8" y="6"/>
                  </a:lnTo>
                  <a:lnTo>
                    <a:pt x="4" y="1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auto">
            <a:xfrm>
              <a:off x="4786" y="1685"/>
              <a:ext cx="796" cy="347"/>
            </a:xfrm>
            <a:custGeom>
              <a:avLst/>
              <a:gdLst/>
              <a:ahLst/>
              <a:cxnLst>
                <a:cxn ang="0">
                  <a:pos x="37" y="694"/>
                </a:cxn>
                <a:cxn ang="0">
                  <a:pos x="29" y="671"/>
                </a:cxn>
                <a:cxn ang="0">
                  <a:pos x="12" y="609"/>
                </a:cxn>
                <a:cxn ang="0">
                  <a:pos x="0" y="522"/>
                </a:cxn>
                <a:cxn ang="0">
                  <a:pos x="7" y="423"/>
                </a:cxn>
                <a:cxn ang="0">
                  <a:pos x="42" y="325"/>
                </a:cxn>
                <a:cxn ang="0">
                  <a:pos x="119" y="240"/>
                </a:cxn>
                <a:cxn ang="0">
                  <a:pos x="251" y="183"/>
                </a:cxn>
                <a:cxn ang="0">
                  <a:pos x="451" y="167"/>
                </a:cxn>
                <a:cxn ang="0">
                  <a:pos x="457" y="163"/>
                </a:cxn>
                <a:cxn ang="0">
                  <a:pos x="471" y="154"/>
                </a:cxn>
                <a:cxn ang="0">
                  <a:pos x="494" y="140"/>
                </a:cxn>
                <a:cxn ang="0">
                  <a:pos x="527" y="123"/>
                </a:cxn>
                <a:cxn ang="0">
                  <a:pos x="568" y="103"/>
                </a:cxn>
                <a:cxn ang="0">
                  <a:pos x="613" y="82"/>
                </a:cxn>
                <a:cxn ang="0">
                  <a:pos x="667" y="61"/>
                </a:cxn>
                <a:cxn ang="0">
                  <a:pos x="726" y="42"/>
                </a:cxn>
                <a:cxn ang="0">
                  <a:pos x="790" y="24"/>
                </a:cxn>
                <a:cxn ang="0">
                  <a:pos x="858" y="10"/>
                </a:cxn>
                <a:cxn ang="0">
                  <a:pos x="930" y="2"/>
                </a:cxn>
                <a:cxn ang="0">
                  <a:pos x="1004" y="0"/>
                </a:cxn>
                <a:cxn ang="0">
                  <a:pos x="1082" y="6"/>
                </a:cxn>
                <a:cxn ang="0">
                  <a:pos x="1160" y="19"/>
                </a:cxn>
                <a:cxn ang="0">
                  <a:pos x="1240" y="42"/>
                </a:cxn>
                <a:cxn ang="0">
                  <a:pos x="1320" y="76"/>
                </a:cxn>
                <a:cxn ang="0">
                  <a:pos x="1331" y="82"/>
                </a:cxn>
                <a:cxn ang="0">
                  <a:pos x="1362" y="102"/>
                </a:cxn>
                <a:cxn ang="0">
                  <a:pos x="1405" y="133"/>
                </a:cxn>
                <a:cxn ang="0">
                  <a:pos x="1453" y="178"/>
                </a:cxn>
                <a:cxn ang="0">
                  <a:pos x="1503" y="236"/>
                </a:cxn>
                <a:cxn ang="0">
                  <a:pos x="1547" y="308"/>
                </a:cxn>
                <a:cxn ang="0">
                  <a:pos x="1579" y="392"/>
                </a:cxn>
                <a:cxn ang="0">
                  <a:pos x="1593" y="490"/>
                </a:cxn>
                <a:cxn ang="0">
                  <a:pos x="1575" y="493"/>
                </a:cxn>
                <a:cxn ang="0">
                  <a:pos x="1525" y="500"/>
                </a:cxn>
                <a:cxn ang="0">
                  <a:pos x="1450" y="510"/>
                </a:cxn>
                <a:cxn ang="0">
                  <a:pos x="1355" y="522"/>
                </a:cxn>
                <a:cxn ang="0">
                  <a:pos x="1246" y="536"/>
                </a:cxn>
                <a:cxn ang="0">
                  <a:pos x="1131" y="549"/>
                </a:cxn>
                <a:cxn ang="0">
                  <a:pos x="1016" y="562"/>
                </a:cxn>
                <a:cxn ang="0">
                  <a:pos x="905" y="574"/>
                </a:cxn>
              </a:cxnLst>
              <a:rect l="0" t="0" r="r" b="b"/>
              <a:pathLst>
                <a:path w="1593" h="694">
                  <a:moveTo>
                    <a:pt x="905" y="574"/>
                  </a:moveTo>
                  <a:lnTo>
                    <a:pt x="37" y="694"/>
                  </a:lnTo>
                  <a:lnTo>
                    <a:pt x="34" y="689"/>
                  </a:lnTo>
                  <a:lnTo>
                    <a:pt x="29" y="671"/>
                  </a:lnTo>
                  <a:lnTo>
                    <a:pt x="21" y="643"/>
                  </a:lnTo>
                  <a:lnTo>
                    <a:pt x="12" y="609"/>
                  </a:lnTo>
                  <a:lnTo>
                    <a:pt x="5" y="568"/>
                  </a:lnTo>
                  <a:lnTo>
                    <a:pt x="0" y="522"/>
                  </a:lnTo>
                  <a:lnTo>
                    <a:pt x="0" y="473"/>
                  </a:lnTo>
                  <a:lnTo>
                    <a:pt x="7" y="423"/>
                  </a:lnTo>
                  <a:lnTo>
                    <a:pt x="20" y="373"/>
                  </a:lnTo>
                  <a:lnTo>
                    <a:pt x="42" y="325"/>
                  </a:lnTo>
                  <a:lnTo>
                    <a:pt x="75" y="281"/>
                  </a:lnTo>
                  <a:lnTo>
                    <a:pt x="119" y="240"/>
                  </a:lnTo>
                  <a:lnTo>
                    <a:pt x="178" y="207"/>
                  </a:lnTo>
                  <a:lnTo>
                    <a:pt x="251" y="183"/>
                  </a:lnTo>
                  <a:lnTo>
                    <a:pt x="343" y="169"/>
                  </a:lnTo>
                  <a:lnTo>
                    <a:pt x="451" y="167"/>
                  </a:lnTo>
                  <a:lnTo>
                    <a:pt x="453" y="166"/>
                  </a:lnTo>
                  <a:lnTo>
                    <a:pt x="457" y="163"/>
                  </a:lnTo>
                  <a:lnTo>
                    <a:pt x="463" y="160"/>
                  </a:lnTo>
                  <a:lnTo>
                    <a:pt x="471" y="154"/>
                  </a:lnTo>
                  <a:lnTo>
                    <a:pt x="481" y="147"/>
                  </a:lnTo>
                  <a:lnTo>
                    <a:pt x="494" y="140"/>
                  </a:lnTo>
                  <a:lnTo>
                    <a:pt x="510" y="132"/>
                  </a:lnTo>
                  <a:lnTo>
                    <a:pt x="527" y="123"/>
                  </a:lnTo>
                  <a:lnTo>
                    <a:pt x="547" y="112"/>
                  </a:lnTo>
                  <a:lnTo>
                    <a:pt x="568" y="103"/>
                  </a:lnTo>
                  <a:lnTo>
                    <a:pt x="590" y="93"/>
                  </a:lnTo>
                  <a:lnTo>
                    <a:pt x="613" y="82"/>
                  </a:lnTo>
                  <a:lnTo>
                    <a:pt x="640" y="71"/>
                  </a:lnTo>
                  <a:lnTo>
                    <a:pt x="667" y="61"/>
                  </a:lnTo>
                  <a:lnTo>
                    <a:pt x="696" y="51"/>
                  </a:lnTo>
                  <a:lnTo>
                    <a:pt x="726" y="42"/>
                  </a:lnTo>
                  <a:lnTo>
                    <a:pt x="757" y="32"/>
                  </a:lnTo>
                  <a:lnTo>
                    <a:pt x="790" y="24"/>
                  </a:lnTo>
                  <a:lnTo>
                    <a:pt x="824" y="17"/>
                  </a:lnTo>
                  <a:lnTo>
                    <a:pt x="858" y="10"/>
                  </a:lnTo>
                  <a:lnTo>
                    <a:pt x="893" y="6"/>
                  </a:lnTo>
                  <a:lnTo>
                    <a:pt x="930" y="2"/>
                  </a:lnTo>
                  <a:lnTo>
                    <a:pt x="967" y="0"/>
                  </a:lnTo>
                  <a:lnTo>
                    <a:pt x="1004" y="0"/>
                  </a:lnTo>
                  <a:lnTo>
                    <a:pt x="1042" y="1"/>
                  </a:lnTo>
                  <a:lnTo>
                    <a:pt x="1082" y="6"/>
                  </a:lnTo>
                  <a:lnTo>
                    <a:pt x="1121" y="10"/>
                  </a:lnTo>
                  <a:lnTo>
                    <a:pt x="1160" y="19"/>
                  </a:lnTo>
                  <a:lnTo>
                    <a:pt x="1201" y="29"/>
                  </a:lnTo>
                  <a:lnTo>
                    <a:pt x="1240" y="42"/>
                  </a:lnTo>
                  <a:lnTo>
                    <a:pt x="1280" y="58"/>
                  </a:lnTo>
                  <a:lnTo>
                    <a:pt x="1320" y="76"/>
                  </a:lnTo>
                  <a:lnTo>
                    <a:pt x="1322" y="78"/>
                  </a:lnTo>
                  <a:lnTo>
                    <a:pt x="1331" y="82"/>
                  </a:lnTo>
                  <a:lnTo>
                    <a:pt x="1345" y="90"/>
                  </a:lnTo>
                  <a:lnTo>
                    <a:pt x="1362" y="102"/>
                  </a:lnTo>
                  <a:lnTo>
                    <a:pt x="1381" y="116"/>
                  </a:lnTo>
                  <a:lnTo>
                    <a:pt x="1405" y="133"/>
                  </a:lnTo>
                  <a:lnTo>
                    <a:pt x="1428" y="154"/>
                  </a:lnTo>
                  <a:lnTo>
                    <a:pt x="1453" y="178"/>
                  </a:lnTo>
                  <a:lnTo>
                    <a:pt x="1479" y="206"/>
                  </a:lnTo>
                  <a:lnTo>
                    <a:pt x="1503" y="236"/>
                  </a:lnTo>
                  <a:lnTo>
                    <a:pt x="1526" y="270"/>
                  </a:lnTo>
                  <a:lnTo>
                    <a:pt x="1547" y="308"/>
                  </a:lnTo>
                  <a:lnTo>
                    <a:pt x="1564" y="349"/>
                  </a:lnTo>
                  <a:lnTo>
                    <a:pt x="1579" y="392"/>
                  </a:lnTo>
                  <a:lnTo>
                    <a:pt x="1589" y="439"/>
                  </a:lnTo>
                  <a:lnTo>
                    <a:pt x="1593" y="490"/>
                  </a:lnTo>
                  <a:lnTo>
                    <a:pt x="1588" y="492"/>
                  </a:lnTo>
                  <a:lnTo>
                    <a:pt x="1575" y="493"/>
                  </a:lnTo>
                  <a:lnTo>
                    <a:pt x="1554" y="496"/>
                  </a:lnTo>
                  <a:lnTo>
                    <a:pt x="1525" y="500"/>
                  </a:lnTo>
                  <a:lnTo>
                    <a:pt x="1491" y="504"/>
                  </a:lnTo>
                  <a:lnTo>
                    <a:pt x="1450" y="510"/>
                  </a:lnTo>
                  <a:lnTo>
                    <a:pt x="1405" y="516"/>
                  </a:lnTo>
                  <a:lnTo>
                    <a:pt x="1355" y="522"/>
                  </a:lnTo>
                  <a:lnTo>
                    <a:pt x="1303" y="529"/>
                  </a:lnTo>
                  <a:lnTo>
                    <a:pt x="1246" y="536"/>
                  </a:lnTo>
                  <a:lnTo>
                    <a:pt x="1190" y="543"/>
                  </a:lnTo>
                  <a:lnTo>
                    <a:pt x="1131" y="549"/>
                  </a:lnTo>
                  <a:lnTo>
                    <a:pt x="1074" y="556"/>
                  </a:lnTo>
                  <a:lnTo>
                    <a:pt x="1016" y="562"/>
                  </a:lnTo>
                  <a:lnTo>
                    <a:pt x="960" y="568"/>
                  </a:lnTo>
                  <a:lnTo>
                    <a:pt x="905" y="5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auto">
            <a:xfrm>
              <a:off x="4865" y="2050"/>
              <a:ext cx="87" cy="84"/>
            </a:xfrm>
            <a:custGeom>
              <a:avLst/>
              <a:gdLst/>
              <a:ahLst/>
              <a:cxnLst>
                <a:cxn ang="0">
                  <a:pos x="159" y="27"/>
                </a:cxn>
                <a:cxn ang="0">
                  <a:pos x="153" y="24"/>
                </a:cxn>
                <a:cxn ang="0">
                  <a:pos x="142" y="17"/>
                </a:cxn>
                <a:cxn ang="0">
                  <a:pos x="123" y="8"/>
                </a:cxn>
                <a:cxn ang="0">
                  <a:pos x="100" y="3"/>
                </a:cxn>
                <a:cxn ang="0">
                  <a:pos x="75" y="0"/>
                </a:cxn>
                <a:cxn ang="0">
                  <a:pos x="50" y="7"/>
                </a:cxn>
                <a:cxn ang="0">
                  <a:pos x="28" y="24"/>
                </a:cxn>
                <a:cxn ang="0">
                  <a:pos x="8" y="54"/>
                </a:cxn>
                <a:cxn ang="0">
                  <a:pos x="0" y="84"/>
                </a:cxn>
                <a:cxn ang="0">
                  <a:pos x="4" y="110"/>
                </a:cxn>
                <a:cxn ang="0">
                  <a:pos x="17" y="134"/>
                </a:cxn>
                <a:cxn ang="0">
                  <a:pos x="38" y="151"/>
                </a:cxn>
                <a:cxn ang="0">
                  <a:pos x="63" y="164"/>
                </a:cxn>
                <a:cxn ang="0">
                  <a:pos x="92" y="168"/>
                </a:cxn>
                <a:cxn ang="0">
                  <a:pos x="121" y="165"/>
                </a:cxn>
                <a:cxn ang="0">
                  <a:pos x="149" y="153"/>
                </a:cxn>
                <a:cxn ang="0">
                  <a:pos x="152" y="150"/>
                </a:cxn>
                <a:cxn ang="0">
                  <a:pos x="157" y="138"/>
                </a:cxn>
                <a:cxn ang="0">
                  <a:pos x="164" y="123"/>
                </a:cxn>
                <a:cxn ang="0">
                  <a:pos x="170" y="104"/>
                </a:cxn>
                <a:cxn ang="0">
                  <a:pos x="174" y="83"/>
                </a:cxn>
                <a:cxn ang="0">
                  <a:pos x="174" y="62"/>
                </a:cxn>
                <a:cxn ang="0">
                  <a:pos x="170" y="43"/>
                </a:cxn>
                <a:cxn ang="0">
                  <a:pos x="159" y="27"/>
                </a:cxn>
              </a:cxnLst>
              <a:rect l="0" t="0" r="r" b="b"/>
              <a:pathLst>
                <a:path w="174" h="168">
                  <a:moveTo>
                    <a:pt x="159" y="27"/>
                  </a:moveTo>
                  <a:lnTo>
                    <a:pt x="153" y="24"/>
                  </a:lnTo>
                  <a:lnTo>
                    <a:pt x="142" y="17"/>
                  </a:lnTo>
                  <a:lnTo>
                    <a:pt x="123" y="8"/>
                  </a:lnTo>
                  <a:lnTo>
                    <a:pt x="100" y="3"/>
                  </a:lnTo>
                  <a:lnTo>
                    <a:pt x="75" y="0"/>
                  </a:lnTo>
                  <a:lnTo>
                    <a:pt x="50" y="7"/>
                  </a:lnTo>
                  <a:lnTo>
                    <a:pt x="28" y="24"/>
                  </a:lnTo>
                  <a:lnTo>
                    <a:pt x="8" y="54"/>
                  </a:lnTo>
                  <a:lnTo>
                    <a:pt x="0" y="84"/>
                  </a:lnTo>
                  <a:lnTo>
                    <a:pt x="4" y="110"/>
                  </a:lnTo>
                  <a:lnTo>
                    <a:pt x="17" y="134"/>
                  </a:lnTo>
                  <a:lnTo>
                    <a:pt x="38" y="151"/>
                  </a:lnTo>
                  <a:lnTo>
                    <a:pt x="63" y="164"/>
                  </a:lnTo>
                  <a:lnTo>
                    <a:pt x="92" y="168"/>
                  </a:lnTo>
                  <a:lnTo>
                    <a:pt x="121" y="165"/>
                  </a:lnTo>
                  <a:lnTo>
                    <a:pt x="149" y="153"/>
                  </a:lnTo>
                  <a:lnTo>
                    <a:pt x="152" y="150"/>
                  </a:lnTo>
                  <a:lnTo>
                    <a:pt x="157" y="138"/>
                  </a:lnTo>
                  <a:lnTo>
                    <a:pt x="164" y="123"/>
                  </a:lnTo>
                  <a:lnTo>
                    <a:pt x="170" y="104"/>
                  </a:lnTo>
                  <a:lnTo>
                    <a:pt x="174" y="83"/>
                  </a:lnTo>
                  <a:lnTo>
                    <a:pt x="174" y="62"/>
                  </a:lnTo>
                  <a:lnTo>
                    <a:pt x="170" y="43"/>
                  </a:lnTo>
                  <a:lnTo>
                    <a:pt x="159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4888" y="2067"/>
              <a:ext cx="71" cy="53"/>
            </a:xfrm>
            <a:custGeom>
              <a:avLst/>
              <a:gdLst/>
              <a:ahLst/>
              <a:cxnLst>
                <a:cxn ang="0">
                  <a:pos x="144" y="53"/>
                </a:cxn>
                <a:cxn ang="0">
                  <a:pos x="141" y="50"/>
                </a:cxn>
                <a:cxn ang="0">
                  <a:pos x="136" y="42"/>
                </a:cxn>
                <a:cxn ang="0">
                  <a:pos x="126" y="30"/>
                </a:cxn>
                <a:cxn ang="0">
                  <a:pos x="113" y="19"/>
                </a:cxn>
                <a:cxn ang="0">
                  <a:pos x="97" y="8"/>
                </a:cxn>
                <a:cxn ang="0">
                  <a:pos x="77" y="1"/>
                </a:cxn>
                <a:cxn ang="0">
                  <a:pos x="56" y="0"/>
                </a:cxn>
                <a:cxn ang="0">
                  <a:pos x="34" y="7"/>
                </a:cxn>
                <a:cxn ang="0">
                  <a:pos x="14" y="20"/>
                </a:cxn>
                <a:cxn ang="0">
                  <a:pos x="4" y="37"/>
                </a:cxn>
                <a:cxn ang="0">
                  <a:pos x="0" y="56"/>
                </a:cxn>
                <a:cxn ang="0">
                  <a:pos x="7" y="73"/>
                </a:cxn>
                <a:cxn ang="0">
                  <a:pos x="21" y="89"/>
                </a:cxn>
                <a:cxn ang="0">
                  <a:pos x="46" y="101"/>
                </a:cxn>
                <a:cxn ang="0">
                  <a:pos x="80" y="105"/>
                </a:cxn>
                <a:cxn ang="0">
                  <a:pos x="124" y="102"/>
                </a:cxn>
                <a:cxn ang="0">
                  <a:pos x="144" y="53"/>
                </a:cxn>
              </a:cxnLst>
              <a:rect l="0" t="0" r="r" b="b"/>
              <a:pathLst>
                <a:path w="144" h="105">
                  <a:moveTo>
                    <a:pt x="144" y="53"/>
                  </a:moveTo>
                  <a:lnTo>
                    <a:pt x="141" y="50"/>
                  </a:lnTo>
                  <a:lnTo>
                    <a:pt x="136" y="42"/>
                  </a:lnTo>
                  <a:lnTo>
                    <a:pt x="126" y="30"/>
                  </a:lnTo>
                  <a:lnTo>
                    <a:pt x="113" y="19"/>
                  </a:lnTo>
                  <a:lnTo>
                    <a:pt x="97" y="8"/>
                  </a:lnTo>
                  <a:lnTo>
                    <a:pt x="77" y="1"/>
                  </a:lnTo>
                  <a:lnTo>
                    <a:pt x="56" y="0"/>
                  </a:lnTo>
                  <a:lnTo>
                    <a:pt x="34" y="7"/>
                  </a:lnTo>
                  <a:lnTo>
                    <a:pt x="14" y="20"/>
                  </a:lnTo>
                  <a:lnTo>
                    <a:pt x="4" y="37"/>
                  </a:lnTo>
                  <a:lnTo>
                    <a:pt x="0" y="56"/>
                  </a:lnTo>
                  <a:lnTo>
                    <a:pt x="7" y="73"/>
                  </a:lnTo>
                  <a:lnTo>
                    <a:pt x="21" y="89"/>
                  </a:lnTo>
                  <a:lnTo>
                    <a:pt x="46" y="101"/>
                  </a:lnTo>
                  <a:lnTo>
                    <a:pt x="80" y="105"/>
                  </a:lnTo>
                  <a:lnTo>
                    <a:pt x="124" y="102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FFC4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auto">
            <a:xfrm>
              <a:off x="4825" y="1714"/>
              <a:ext cx="727" cy="283"/>
            </a:xfrm>
            <a:custGeom>
              <a:avLst/>
              <a:gdLst/>
              <a:ahLst/>
              <a:cxnLst>
                <a:cxn ang="0">
                  <a:pos x="787" y="242"/>
                </a:cxn>
                <a:cxn ang="0">
                  <a:pos x="801" y="267"/>
                </a:cxn>
                <a:cxn ang="0">
                  <a:pos x="827" y="316"/>
                </a:cxn>
                <a:cxn ang="0">
                  <a:pos x="867" y="396"/>
                </a:cxn>
                <a:cxn ang="0">
                  <a:pos x="1366" y="401"/>
                </a:cxn>
                <a:cxn ang="0">
                  <a:pos x="1362" y="388"/>
                </a:cxn>
                <a:cxn ang="0">
                  <a:pos x="1349" y="358"/>
                </a:cxn>
                <a:cxn ang="0">
                  <a:pos x="1328" y="318"/>
                </a:cxn>
                <a:cxn ang="0">
                  <a:pos x="1300" y="277"/>
                </a:cxn>
                <a:cxn ang="0">
                  <a:pos x="1310" y="285"/>
                </a:cxn>
                <a:cxn ang="0">
                  <a:pos x="1336" y="307"/>
                </a:cxn>
                <a:cxn ang="0">
                  <a:pos x="1370" y="345"/>
                </a:cxn>
                <a:cxn ang="0">
                  <a:pos x="1403" y="398"/>
                </a:cxn>
                <a:cxn ang="0">
                  <a:pos x="1453" y="385"/>
                </a:cxn>
                <a:cxn ang="0">
                  <a:pos x="1442" y="357"/>
                </a:cxn>
                <a:cxn ang="0">
                  <a:pos x="1421" y="308"/>
                </a:cxn>
                <a:cxn ang="0">
                  <a:pos x="1387" y="248"/>
                </a:cxn>
                <a:cxn ang="0">
                  <a:pos x="1339" y="181"/>
                </a:cxn>
                <a:cxn ang="0">
                  <a:pos x="1276" y="115"/>
                </a:cxn>
                <a:cxn ang="0">
                  <a:pos x="1198" y="59"/>
                </a:cxn>
                <a:cxn ang="0">
                  <a:pos x="1103" y="20"/>
                </a:cxn>
                <a:cxn ang="0">
                  <a:pos x="992" y="2"/>
                </a:cxn>
                <a:cxn ang="0">
                  <a:pos x="886" y="1"/>
                </a:cxn>
                <a:cxn ang="0">
                  <a:pos x="788" y="13"/>
                </a:cxn>
                <a:cxn ang="0">
                  <a:pos x="697" y="35"/>
                </a:cxn>
                <a:cxn ang="0">
                  <a:pos x="614" y="64"/>
                </a:cxn>
                <a:cxn ang="0">
                  <a:pos x="541" y="96"/>
                </a:cxn>
                <a:cxn ang="0">
                  <a:pos x="476" y="129"/>
                </a:cxn>
                <a:cxn ang="0">
                  <a:pos x="421" y="159"/>
                </a:cxn>
                <a:cxn ang="0">
                  <a:pos x="393" y="173"/>
                </a:cxn>
                <a:cxn ang="0">
                  <a:pos x="376" y="170"/>
                </a:cxn>
                <a:cxn ang="0">
                  <a:pos x="346" y="168"/>
                </a:cxn>
                <a:cxn ang="0">
                  <a:pos x="306" y="167"/>
                </a:cxn>
                <a:cxn ang="0">
                  <a:pos x="260" y="167"/>
                </a:cxn>
                <a:cxn ang="0">
                  <a:pos x="211" y="173"/>
                </a:cxn>
                <a:cxn ang="0">
                  <a:pos x="164" y="183"/>
                </a:cxn>
                <a:cxn ang="0">
                  <a:pos x="124" y="202"/>
                </a:cxn>
                <a:cxn ang="0">
                  <a:pos x="75" y="241"/>
                </a:cxn>
                <a:cxn ang="0">
                  <a:pos x="27" y="309"/>
                </a:cxn>
                <a:cxn ang="0">
                  <a:pos x="2" y="396"/>
                </a:cxn>
                <a:cxn ang="0">
                  <a:pos x="3" y="504"/>
                </a:cxn>
                <a:cxn ang="0">
                  <a:pos x="269" y="526"/>
                </a:cxn>
                <a:cxn ang="0">
                  <a:pos x="316" y="519"/>
                </a:cxn>
                <a:cxn ang="0">
                  <a:pos x="622" y="337"/>
                </a:cxn>
                <a:cxn ang="0">
                  <a:pos x="842" y="451"/>
                </a:cxn>
                <a:cxn ang="0">
                  <a:pos x="835" y="423"/>
                </a:cxn>
                <a:cxn ang="0">
                  <a:pos x="818" y="360"/>
                </a:cxn>
                <a:cxn ang="0">
                  <a:pos x="800" y="290"/>
                </a:cxn>
                <a:cxn ang="0">
                  <a:pos x="786" y="240"/>
                </a:cxn>
              </a:cxnLst>
              <a:rect l="0" t="0" r="r" b="b"/>
              <a:pathLst>
                <a:path w="1454" h="567">
                  <a:moveTo>
                    <a:pt x="786" y="240"/>
                  </a:moveTo>
                  <a:lnTo>
                    <a:pt x="787" y="242"/>
                  </a:lnTo>
                  <a:lnTo>
                    <a:pt x="792" y="252"/>
                  </a:lnTo>
                  <a:lnTo>
                    <a:pt x="801" y="267"/>
                  </a:lnTo>
                  <a:lnTo>
                    <a:pt x="813" y="287"/>
                  </a:lnTo>
                  <a:lnTo>
                    <a:pt x="827" y="316"/>
                  </a:lnTo>
                  <a:lnTo>
                    <a:pt x="846" y="352"/>
                  </a:lnTo>
                  <a:lnTo>
                    <a:pt x="867" y="396"/>
                  </a:lnTo>
                  <a:lnTo>
                    <a:pt x="889" y="447"/>
                  </a:lnTo>
                  <a:lnTo>
                    <a:pt x="1366" y="401"/>
                  </a:lnTo>
                  <a:lnTo>
                    <a:pt x="1365" y="398"/>
                  </a:lnTo>
                  <a:lnTo>
                    <a:pt x="1362" y="388"/>
                  </a:lnTo>
                  <a:lnTo>
                    <a:pt x="1357" y="374"/>
                  </a:lnTo>
                  <a:lnTo>
                    <a:pt x="1349" y="358"/>
                  </a:lnTo>
                  <a:lnTo>
                    <a:pt x="1340" y="338"/>
                  </a:lnTo>
                  <a:lnTo>
                    <a:pt x="1328" y="318"/>
                  </a:lnTo>
                  <a:lnTo>
                    <a:pt x="1315" y="297"/>
                  </a:lnTo>
                  <a:lnTo>
                    <a:pt x="1300" y="277"/>
                  </a:lnTo>
                  <a:lnTo>
                    <a:pt x="1302" y="279"/>
                  </a:lnTo>
                  <a:lnTo>
                    <a:pt x="1310" y="285"/>
                  </a:lnTo>
                  <a:lnTo>
                    <a:pt x="1322" y="294"/>
                  </a:lnTo>
                  <a:lnTo>
                    <a:pt x="1336" y="307"/>
                  </a:lnTo>
                  <a:lnTo>
                    <a:pt x="1352" y="325"/>
                  </a:lnTo>
                  <a:lnTo>
                    <a:pt x="1370" y="345"/>
                  </a:lnTo>
                  <a:lnTo>
                    <a:pt x="1387" y="370"/>
                  </a:lnTo>
                  <a:lnTo>
                    <a:pt x="1403" y="398"/>
                  </a:lnTo>
                  <a:lnTo>
                    <a:pt x="1454" y="388"/>
                  </a:lnTo>
                  <a:lnTo>
                    <a:pt x="1453" y="385"/>
                  </a:lnTo>
                  <a:lnTo>
                    <a:pt x="1449" y="373"/>
                  </a:lnTo>
                  <a:lnTo>
                    <a:pt x="1442" y="357"/>
                  </a:lnTo>
                  <a:lnTo>
                    <a:pt x="1433" y="335"/>
                  </a:lnTo>
                  <a:lnTo>
                    <a:pt x="1421" y="308"/>
                  </a:lnTo>
                  <a:lnTo>
                    <a:pt x="1405" y="279"/>
                  </a:lnTo>
                  <a:lnTo>
                    <a:pt x="1387" y="248"/>
                  </a:lnTo>
                  <a:lnTo>
                    <a:pt x="1365" y="214"/>
                  </a:lnTo>
                  <a:lnTo>
                    <a:pt x="1339" y="181"/>
                  </a:lnTo>
                  <a:lnTo>
                    <a:pt x="1310" y="147"/>
                  </a:lnTo>
                  <a:lnTo>
                    <a:pt x="1276" y="115"/>
                  </a:lnTo>
                  <a:lnTo>
                    <a:pt x="1239" y="86"/>
                  </a:lnTo>
                  <a:lnTo>
                    <a:pt x="1198" y="59"/>
                  </a:lnTo>
                  <a:lnTo>
                    <a:pt x="1153" y="37"/>
                  </a:lnTo>
                  <a:lnTo>
                    <a:pt x="1103" y="20"/>
                  </a:lnTo>
                  <a:lnTo>
                    <a:pt x="1048" y="8"/>
                  </a:lnTo>
                  <a:lnTo>
                    <a:pt x="992" y="2"/>
                  </a:lnTo>
                  <a:lnTo>
                    <a:pt x="939" y="0"/>
                  </a:lnTo>
                  <a:lnTo>
                    <a:pt x="886" y="1"/>
                  </a:lnTo>
                  <a:lnTo>
                    <a:pt x="837" y="6"/>
                  </a:lnTo>
                  <a:lnTo>
                    <a:pt x="788" y="13"/>
                  </a:lnTo>
                  <a:lnTo>
                    <a:pt x="741" y="23"/>
                  </a:lnTo>
                  <a:lnTo>
                    <a:pt x="697" y="35"/>
                  </a:lnTo>
                  <a:lnTo>
                    <a:pt x="655" y="49"/>
                  </a:lnTo>
                  <a:lnTo>
                    <a:pt x="614" y="64"/>
                  </a:lnTo>
                  <a:lnTo>
                    <a:pt x="576" y="80"/>
                  </a:lnTo>
                  <a:lnTo>
                    <a:pt x="541" y="96"/>
                  </a:lnTo>
                  <a:lnTo>
                    <a:pt x="507" y="112"/>
                  </a:lnTo>
                  <a:lnTo>
                    <a:pt x="476" y="129"/>
                  </a:lnTo>
                  <a:lnTo>
                    <a:pt x="447" y="145"/>
                  </a:lnTo>
                  <a:lnTo>
                    <a:pt x="421" y="159"/>
                  </a:lnTo>
                  <a:lnTo>
                    <a:pt x="396" y="173"/>
                  </a:lnTo>
                  <a:lnTo>
                    <a:pt x="393" y="173"/>
                  </a:lnTo>
                  <a:lnTo>
                    <a:pt x="387" y="172"/>
                  </a:lnTo>
                  <a:lnTo>
                    <a:pt x="376" y="170"/>
                  </a:lnTo>
                  <a:lnTo>
                    <a:pt x="363" y="169"/>
                  </a:lnTo>
                  <a:lnTo>
                    <a:pt x="346" y="168"/>
                  </a:lnTo>
                  <a:lnTo>
                    <a:pt x="327" y="167"/>
                  </a:lnTo>
                  <a:lnTo>
                    <a:pt x="306" y="167"/>
                  </a:lnTo>
                  <a:lnTo>
                    <a:pt x="283" y="167"/>
                  </a:lnTo>
                  <a:lnTo>
                    <a:pt x="260" y="167"/>
                  </a:lnTo>
                  <a:lnTo>
                    <a:pt x="236" y="169"/>
                  </a:lnTo>
                  <a:lnTo>
                    <a:pt x="211" y="173"/>
                  </a:lnTo>
                  <a:lnTo>
                    <a:pt x="188" y="177"/>
                  </a:lnTo>
                  <a:lnTo>
                    <a:pt x="164" y="183"/>
                  </a:lnTo>
                  <a:lnTo>
                    <a:pt x="143" y="191"/>
                  </a:lnTo>
                  <a:lnTo>
                    <a:pt x="124" y="202"/>
                  </a:lnTo>
                  <a:lnTo>
                    <a:pt x="105" y="213"/>
                  </a:lnTo>
                  <a:lnTo>
                    <a:pt x="75" y="241"/>
                  </a:lnTo>
                  <a:lnTo>
                    <a:pt x="49" y="274"/>
                  </a:lnTo>
                  <a:lnTo>
                    <a:pt x="27" y="309"/>
                  </a:lnTo>
                  <a:lnTo>
                    <a:pt x="13" y="351"/>
                  </a:lnTo>
                  <a:lnTo>
                    <a:pt x="2" y="396"/>
                  </a:lnTo>
                  <a:lnTo>
                    <a:pt x="0" y="447"/>
                  </a:lnTo>
                  <a:lnTo>
                    <a:pt x="3" y="504"/>
                  </a:lnTo>
                  <a:lnTo>
                    <a:pt x="14" y="567"/>
                  </a:lnTo>
                  <a:lnTo>
                    <a:pt x="269" y="526"/>
                  </a:lnTo>
                  <a:lnTo>
                    <a:pt x="277" y="408"/>
                  </a:lnTo>
                  <a:lnTo>
                    <a:pt x="316" y="519"/>
                  </a:lnTo>
                  <a:lnTo>
                    <a:pt x="614" y="479"/>
                  </a:lnTo>
                  <a:lnTo>
                    <a:pt x="622" y="337"/>
                  </a:lnTo>
                  <a:lnTo>
                    <a:pt x="642" y="479"/>
                  </a:lnTo>
                  <a:lnTo>
                    <a:pt x="842" y="451"/>
                  </a:lnTo>
                  <a:lnTo>
                    <a:pt x="840" y="444"/>
                  </a:lnTo>
                  <a:lnTo>
                    <a:pt x="835" y="423"/>
                  </a:lnTo>
                  <a:lnTo>
                    <a:pt x="827" y="395"/>
                  </a:lnTo>
                  <a:lnTo>
                    <a:pt x="818" y="360"/>
                  </a:lnTo>
                  <a:lnTo>
                    <a:pt x="809" y="325"/>
                  </a:lnTo>
                  <a:lnTo>
                    <a:pt x="800" y="290"/>
                  </a:lnTo>
                  <a:lnTo>
                    <a:pt x="791" y="261"/>
                  </a:lnTo>
                  <a:lnTo>
                    <a:pt x="786" y="240"/>
                  </a:lnTo>
                  <a:close/>
                </a:path>
              </a:pathLst>
            </a:custGeom>
            <a:solidFill>
              <a:srgbClr val="C67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auto">
            <a:xfrm>
              <a:off x="5230" y="1747"/>
              <a:ext cx="287" cy="160"/>
            </a:xfrm>
            <a:custGeom>
              <a:avLst/>
              <a:gdLst/>
              <a:ahLst/>
              <a:cxnLst>
                <a:cxn ang="0">
                  <a:pos x="401" y="5"/>
                </a:cxn>
                <a:cxn ang="0">
                  <a:pos x="408" y="31"/>
                </a:cxn>
                <a:cxn ang="0">
                  <a:pos x="406" y="60"/>
                </a:cxn>
                <a:cxn ang="0">
                  <a:pos x="376" y="68"/>
                </a:cxn>
                <a:cxn ang="0">
                  <a:pos x="305" y="38"/>
                </a:cxn>
                <a:cxn ang="0">
                  <a:pos x="241" y="22"/>
                </a:cxn>
                <a:cxn ang="0">
                  <a:pos x="193" y="28"/>
                </a:cxn>
                <a:cxn ang="0">
                  <a:pos x="165" y="58"/>
                </a:cxn>
                <a:cxn ang="0">
                  <a:pos x="156" y="111"/>
                </a:cxn>
                <a:cxn ang="0">
                  <a:pos x="138" y="161"/>
                </a:cxn>
                <a:cxn ang="0">
                  <a:pos x="101" y="197"/>
                </a:cxn>
                <a:cxn ang="0">
                  <a:pos x="41" y="214"/>
                </a:cxn>
                <a:cxn ang="0">
                  <a:pos x="2" y="216"/>
                </a:cxn>
                <a:cxn ang="0">
                  <a:pos x="10" y="233"/>
                </a:cxn>
                <a:cxn ang="0">
                  <a:pos x="24" y="263"/>
                </a:cxn>
                <a:cxn ang="0">
                  <a:pos x="42" y="300"/>
                </a:cxn>
                <a:cxn ang="0">
                  <a:pos x="58" y="318"/>
                </a:cxn>
                <a:cxn ang="0">
                  <a:pos x="96" y="299"/>
                </a:cxn>
                <a:cxn ang="0">
                  <a:pos x="147" y="267"/>
                </a:cxn>
                <a:cxn ang="0">
                  <a:pos x="189" y="230"/>
                </a:cxn>
                <a:cxn ang="0">
                  <a:pos x="202" y="203"/>
                </a:cxn>
                <a:cxn ang="0">
                  <a:pos x="220" y="204"/>
                </a:cxn>
                <a:cxn ang="0">
                  <a:pos x="250" y="219"/>
                </a:cxn>
                <a:cxn ang="0">
                  <a:pos x="284" y="238"/>
                </a:cxn>
                <a:cxn ang="0">
                  <a:pos x="320" y="253"/>
                </a:cxn>
                <a:cxn ang="0">
                  <a:pos x="350" y="257"/>
                </a:cxn>
                <a:cxn ang="0">
                  <a:pos x="369" y="242"/>
                </a:cxn>
                <a:cxn ang="0">
                  <a:pos x="374" y="199"/>
                </a:cxn>
                <a:cxn ang="0">
                  <a:pos x="371" y="145"/>
                </a:cxn>
                <a:cxn ang="0">
                  <a:pos x="397" y="131"/>
                </a:cxn>
                <a:cxn ang="0">
                  <a:pos x="442" y="144"/>
                </a:cxn>
                <a:cxn ang="0">
                  <a:pos x="492" y="167"/>
                </a:cxn>
                <a:cxn ang="0">
                  <a:pos x="529" y="188"/>
                </a:cxn>
                <a:cxn ang="0">
                  <a:pos x="558" y="198"/>
                </a:cxn>
                <a:cxn ang="0">
                  <a:pos x="573" y="195"/>
                </a:cxn>
                <a:cxn ang="0">
                  <a:pos x="571" y="175"/>
                </a:cxn>
                <a:cxn ang="0">
                  <a:pos x="539" y="128"/>
                </a:cxn>
                <a:cxn ang="0">
                  <a:pos x="496" y="78"/>
                </a:cxn>
                <a:cxn ang="0">
                  <a:pos x="456" y="39"/>
                </a:cxn>
                <a:cxn ang="0">
                  <a:pos x="416" y="10"/>
                </a:cxn>
              </a:cxnLst>
              <a:rect l="0" t="0" r="r" b="b"/>
              <a:pathLst>
                <a:path w="575" h="320">
                  <a:moveTo>
                    <a:pt x="399" y="0"/>
                  </a:moveTo>
                  <a:lnTo>
                    <a:pt x="401" y="5"/>
                  </a:lnTo>
                  <a:lnTo>
                    <a:pt x="405" y="16"/>
                  </a:lnTo>
                  <a:lnTo>
                    <a:pt x="408" y="31"/>
                  </a:lnTo>
                  <a:lnTo>
                    <a:pt x="410" y="46"/>
                  </a:lnTo>
                  <a:lnTo>
                    <a:pt x="406" y="60"/>
                  </a:lnTo>
                  <a:lnTo>
                    <a:pt x="395" y="68"/>
                  </a:lnTo>
                  <a:lnTo>
                    <a:pt x="376" y="68"/>
                  </a:lnTo>
                  <a:lnTo>
                    <a:pt x="343" y="56"/>
                  </a:lnTo>
                  <a:lnTo>
                    <a:pt x="305" y="38"/>
                  </a:lnTo>
                  <a:lnTo>
                    <a:pt x="271" y="28"/>
                  </a:lnTo>
                  <a:lnTo>
                    <a:pt x="241" y="22"/>
                  </a:lnTo>
                  <a:lnTo>
                    <a:pt x="215" y="22"/>
                  </a:lnTo>
                  <a:lnTo>
                    <a:pt x="193" y="28"/>
                  </a:lnTo>
                  <a:lnTo>
                    <a:pt x="176" y="39"/>
                  </a:lnTo>
                  <a:lnTo>
                    <a:pt x="165" y="58"/>
                  </a:lnTo>
                  <a:lnTo>
                    <a:pt x="160" y="83"/>
                  </a:lnTo>
                  <a:lnTo>
                    <a:pt x="156" y="111"/>
                  </a:lnTo>
                  <a:lnTo>
                    <a:pt x="149" y="137"/>
                  </a:lnTo>
                  <a:lnTo>
                    <a:pt x="138" y="161"/>
                  </a:lnTo>
                  <a:lnTo>
                    <a:pt x="122" y="181"/>
                  </a:lnTo>
                  <a:lnTo>
                    <a:pt x="101" y="197"/>
                  </a:lnTo>
                  <a:lnTo>
                    <a:pt x="74" y="209"/>
                  </a:lnTo>
                  <a:lnTo>
                    <a:pt x="41" y="214"/>
                  </a:lnTo>
                  <a:lnTo>
                    <a:pt x="0" y="213"/>
                  </a:lnTo>
                  <a:lnTo>
                    <a:pt x="2" y="216"/>
                  </a:lnTo>
                  <a:lnTo>
                    <a:pt x="4" y="223"/>
                  </a:lnTo>
                  <a:lnTo>
                    <a:pt x="10" y="233"/>
                  </a:lnTo>
                  <a:lnTo>
                    <a:pt x="16" y="247"/>
                  </a:lnTo>
                  <a:lnTo>
                    <a:pt x="24" y="263"/>
                  </a:lnTo>
                  <a:lnTo>
                    <a:pt x="32" y="282"/>
                  </a:lnTo>
                  <a:lnTo>
                    <a:pt x="42" y="300"/>
                  </a:lnTo>
                  <a:lnTo>
                    <a:pt x="53" y="320"/>
                  </a:lnTo>
                  <a:lnTo>
                    <a:pt x="58" y="318"/>
                  </a:lnTo>
                  <a:lnTo>
                    <a:pt x="74" y="310"/>
                  </a:lnTo>
                  <a:lnTo>
                    <a:pt x="96" y="299"/>
                  </a:lnTo>
                  <a:lnTo>
                    <a:pt x="122" y="284"/>
                  </a:lnTo>
                  <a:lnTo>
                    <a:pt x="147" y="267"/>
                  </a:lnTo>
                  <a:lnTo>
                    <a:pt x="170" y="248"/>
                  </a:lnTo>
                  <a:lnTo>
                    <a:pt x="189" y="230"/>
                  </a:lnTo>
                  <a:lnTo>
                    <a:pt x="198" y="210"/>
                  </a:lnTo>
                  <a:lnTo>
                    <a:pt x="202" y="203"/>
                  </a:lnTo>
                  <a:lnTo>
                    <a:pt x="210" y="202"/>
                  </a:lnTo>
                  <a:lnTo>
                    <a:pt x="220" y="204"/>
                  </a:lnTo>
                  <a:lnTo>
                    <a:pt x="234" y="211"/>
                  </a:lnTo>
                  <a:lnTo>
                    <a:pt x="250" y="219"/>
                  </a:lnTo>
                  <a:lnTo>
                    <a:pt x="266" y="228"/>
                  </a:lnTo>
                  <a:lnTo>
                    <a:pt x="284" y="238"/>
                  </a:lnTo>
                  <a:lnTo>
                    <a:pt x="303" y="246"/>
                  </a:lnTo>
                  <a:lnTo>
                    <a:pt x="320" y="253"/>
                  </a:lnTo>
                  <a:lnTo>
                    <a:pt x="335" y="257"/>
                  </a:lnTo>
                  <a:lnTo>
                    <a:pt x="350" y="257"/>
                  </a:lnTo>
                  <a:lnTo>
                    <a:pt x="361" y="253"/>
                  </a:lnTo>
                  <a:lnTo>
                    <a:pt x="369" y="242"/>
                  </a:lnTo>
                  <a:lnTo>
                    <a:pt x="374" y="225"/>
                  </a:lnTo>
                  <a:lnTo>
                    <a:pt x="374" y="199"/>
                  </a:lnTo>
                  <a:lnTo>
                    <a:pt x="371" y="166"/>
                  </a:lnTo>
                  <a:lnTo>
                    <a:pt x="371" y="145"/>
                  </a:lnTo>
                  <a:lnTo>
                    <a:pt x="381" y="133"/>
                  </a:lnTo>
                  <a:lnTo>
                    <a:pt x="397" y="131"/>
                  </a:lnTo>
                  <a:lnTo>
                    <a:pt x="419" y="134"/>
                  </a:lnTo>
                  <a:lnTo>
                    <a:pt x="442" y="144"/>
                  </a:lnTo>
                  <a:lnTo>
                    <a:pt x="469" y="154"/>
                  </a:lnTo>
                  <a:lnTo>
                    <a:pt x="492" y="167"/>
                  </a:lnTo>
                  <a:lnTo>
                    <a:pt x="512" y="179"/>
                  </a:lnTo>
                  <a:lnTo>
                    <a:pt x="529" y="188"/>
                  </a:lnTo>
                  <a:lnTo>
                    <a:pt x="544" y="195"/>
                  </a:lnTo>
                  <a:lnTo>
                    <a:pt x="558" y="198"/>
                  </a:lnTo>
                  <a:lnTo>
                    <a:pt x="567" y="198"/>
                  </a:lnTo>
                  <a:lnTo>
                    <a:pt x="573" y="195"/>
                  </a:lnTo>
                  <a:lnTo>
                    <a:pt x="575" y="188"/>
                  </a:lnTo>
                  <a:lnTo>
                    <a:pt x="571" y="175"/>
                  </a:lnTo>
                  <a:lnTo>
                    <a:pt x="560" y="158"/>
                  </a:lnTo>
                  <a:lnTo>
                    <a:pt x="539" y="128"/>
                  </a:lnTo>
                  <a:lnTo>
                    <a:pt x="517" y="101"/>
                  </a:lnTo>
                  <a:lnTo>
                    <a:pt x="496" y="78"/>
                  </a:lnTo>
                  <a:lnTo>
                    <a:pt x="475" y="57"/>
                  </a:lnTo>
                  <a:lnTo>
                    <a:pt x="456" y="39"/>
                  </a:lnTo>
                  <a:lnTo>
                    <a:pt x="436" y="24"/>
                  </a:lnTo>
                  <a:lnTo>
                    <a:pt x="416" y="1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FCD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4824" y="1822"/>
              <a:ext cx="413" cy="135"/>
            </a:xfrm>
            <a:custGeom>
              <a:avLst/>
              <a:gdLst/>
              <a:ahLst/>
              <a:cxnLst>
                <a:cxn ang="0">
                  <a:pos x="797" y="71"/>
                </a:cxn>
                <a:cxn ang="0">
                  <a:pos x="771" y="71"/>
                </a:cxn>
                <a:cxn ang="0">
                  <a:pos x="730" y="66"/>
                </a:cxn>
                <a:cxn ang="0">
                  <a:pos x="691" y="48"/>
                </a:cxn>
                <a:cxn ang="0">
                  <a:pos x="662" y="19"/>
                </a:cxn>
                <a:cxn ang="0">
                  <a:pos x="633" y="2"/>
                </a:cxn>
                <a:cxn ang="0">
                  <a:pos x="608" y="2"/>
                </a:cxn>
                <a:cxn ang="0">
                  <a:pos x="589" y="19"/>
                </a:cxn>
                <a:cxn ang="0">
                  <a:pos x="573" y="48"/>
                </a:cxn>
                <a:cxn ang="0">
                  <a:pos x="535" y="67"/>
                </a:cxn>
                <a:cxn ang="0">
                  <a:pos x="485" y="68"/>
                </a:cxn>
                <a:cxn ang="0">
                  <a:pos x="440" y="53"/>
                </a:cxn>
                <a:cxn ang="0">
                  <a:pos x="415" y="25"/>
                </a:cxn>
                <a:cxn ang="0">
                  <a:pos x="393" y="23"/>
                </a:cxn>
                <a:cxn ang="0">
                  <a:pos x="373" y="40"/>
                </a:cxn>
                <a:cxn ang="0">
                  <a:pos x="356" y="68"/>
                </a:cxn>
                <a:cxn ang="0">
                  <a:pos x="342" y="97"/>
                </a:cxn>
                <a:cxn ang="0">
                  <a:pos x="318" y="121"/>
                </a:cxn>
                <a:cxn ang="0">
                  <a:pos x="287" y="134"/>
                </a:cxn>
                <a:cxn ang="0">
                  <a:pos x="254" y="129"/>
                </a:cxn>
                <a:cxn ang="0">
                  <a:pos x="221" y="105"/>
                </a:cxn>
                <a:cxn ang="0">
                  <a:pos x="185" y="93"/>
                </a:cxn>
                <a:cxn ang="0">
                  <a:pos x="145" y="97"/>
                </a:cxn>
                <a:cxn ang="0">
                  <a:pos x="114" y="113"/>
                </a:cxn>
                <a:cxn ang="0">
                  <a:pos x="102" y="129"/>
                </a:cxn>
                <a:cxn ang="0">
                  <a:pos x="89" y="142"/>
                </a:cxn>
                <a:cxn ang="0">
                  <a:pos x="67" y="153"/>
                </a:cxn>
                <a:cxn ang="0">
                  <a:pos x="36" y="147"/>
                </a:cxn>
                <a:cxn ang="0">
                  <a:pos x="13" y="139"/>
                </a:cxn>
                <a:cxn ang="0">
                  <a:pos x="0" y="195"/>
                </a:cxn>
                <a:cxn ang="0">
                  <a:pos x="3" y="251"/>
                </a:cxn>
                <a:cxn ang="0">
                  <a:pos x="13" y="235"/>
                </a:cxn>
                <a:cxn ang="0">
                  <a:pos x="29" y="218"/>
                </a:cxn>
                <a:cxn ang="0">
                  <a:pos x="47" y="211"/>
                </a:cxn>
                <a:cxn ang="0">
                  <a:pos x="64" y="227"/>
                </a:cxn>
                <a:cxn ang="0">
                  <a:pos x="87" y="251"/>
                </a:cxn>
                <a:cxn ang="0">
                  <a:pos x="110" y="267"/>
                </a:cxn>
                <a:cxn ang="0">
                  <a:pos x="127" y="266"/>
                </a:cxn>
                <a:cxn ang="0">
                  <a:pos x="138" y="238"/>
                </a:cxn>
                <a:cxn ang="0">
                  <a:pos x="160" y="195"/>
                </a:cxn>
                <a:cxn ang="0">
                  <a:pos x="190" y="157"/>
                </a:cxn>
                <a:cxn ang="0">
                  <a:pos x="220" y="140"/>
                </a:cxn>
                <a:cxn ang="0">
                  <a:pos x="247" y="157"/>
                </a:cxn>
                <a:cxn ang="0">
                  <a:pos x="279" y="180"/>
                </a:cxn>
                <a:cxn ang="0">
                  <a:pos x="309" y="201"/>
                </a:cxn>
                <a:cxn ang="0">
                  <a:pos x="339" y="220"/>
                </a:cxn>
                <a:cxn ang="0">
                  <a:pos x="365" y="234"/>
                </a:cxn>
                <a:cxn ang="0">
                  <a:pos x="407" y="244"/>
                </a:cxn>
                <a:cxn ang="0">
                  <a:pos x="461" y="241"/>
                </a:cxn>
                <a:cxn ang="0">
                  <a:pos x="516" y="207"/>
                </a:cxn>
                <a:cxn ang="0">
                  <a:pos x="543" y="172"/>
                </a:cxn>
                <a:cxn ang="0">
                  <a:pos x="564" y="156"/>
                </a:cxn>
                <a:cxn ang="0">
                  <a:pos x="594" y="132"/>
                </a:cxn>
                <a:cxn ang="0">
                  <a:pos x="620" y="110"/>
                </a:cxn>
                <a:cxn ang="0">
                  <a:pos x="635" y="99"/>
                </a:cxn>
                <a:cxn ang="0">
                  <a:pos x="652" y="104"/>
                </a:cxn>
                <a:cxn ang="0">
                  <a:pos x="669" y="118"/>
                </a:cxn>
                <a:cxn ang="0">
                  <a:pos x="684" y="135"/>
                </a:cxn>
                <a:cxn ang="0">
                  <a:pos x="699" y="154"/>
                </a:cxn>
                <a:cxn ang="0">
                  <a:pos x="725" y="175"/>
                </a:cxn>
                <a:cxn ang="0">
                  <a:pos x="760" y="187"/>
                </a:cxn>
                <a:cxn ang="0">
                  <a:pos x="803" y="184"/>
                </a:cxn>
                <a:cxn ang="0">
                  <a:pos x="801" y="71"/>
                </a:cxn>
              </a:cxnLst>
              <a:rect l="0" t="0" r="r" b="b"/>
              <a:pathLst>
                <a:path w="827" h="271">
                  <a:moveTo>
                    <a:pt x="801" y="71"/>
                  </a:moveTo>
                  <a:lnTo>
                    <a:pt x="797" y="71"/>
                  </a:lnTo>
                  <a:lnTo>
                    <a:pt x="786" y="71"/>
                  </a:lnTo>
                  <a:lnTo>
                    <a:pt x="771" y="71"/>
                  </a:lnTo>
                  <a:lnTo>
                    <a:pt x="751" y="69"/>
                  </a:lnTo>
                  <a:lnTo>
                    <a:pt x="730" y="66"/>
                  </a:lnTo>
                  <a:lnTo>
                    <a:pt x="709" y="59"/>
                  </a:lnTo>
                  <a:lnTo>
                    <a:pt x="691" y="48"/>
                  </a:lnTo>
                  <a:lnTo>
                    <a:pt x="675" y="33"/>
                  </a:lnTo>
                  <a:lnTo>
                    <a:pt x="662" y="19"/>
                  </a:lnTo>
                  <a:lnTo>
                    <a:pt x="648" y="9"/>
                  </a:lnTo>
                  <a:lnTo>
                    <a:pt x="633" y="2"/>
                  </a:lnTo>
                  <a:lnTo>
                    <a:pt x="620" y="0"/>
                  </a:lnTo>
                  <a:lnTo>
                    <a:pt x="608" y="2"/>
                  </a:lnTo>
                  <a:lnTo>
                    <a:pt x="597" y="9"/>
                  </a:lnTo>
                  <a:lnTo>
                    <a:pt x="589" y="19"/>
                  </a:lnTo>
                  <a:lnTo>
                    <a:pt x="582" y="33"/>
                  </a:lnTo>
                  <a:lnTo>
                    <a:pt x="573" y="48"/>
                  </a:lnTo>
                  <a:lnTo>
                    <a:pt x="557" y="60"/>
                  </a:lnTo>
                  <a:lnTo>
                    <a:pt x="535" y="67"/>
                  </a:lnTo>
                  <a:lnTo>
                    <a:pt x="510" y="69"/>
                  </a:lnTo>
                  <a:lnTo>
                    <a:pt x="485" y="68"/>
                  </a:lnTo>
                  <a:lnTo>
                    <a:pt x="461" y="62"/>
                  </a:lnTo>
                  <a:lnTo>
                    <a:pt x="440" y="53"/>
                  </a:lnTo>
                  <a:lnTo>
                    <a:pt x="425" y="38"/>
                  </a:lnTo>
                  <a:lnTo>
                    <a:pt x="415" y="25"/>
                  </a:lnTo>
                  <a:lnTo>
                    <a:pt x="403" y="20"/>
                  </a:lnTo>
                  <a:lnTo>
                    <a:pt x="393" y="23"/>
                  </a:lnTo>
                  <a:lnTo>
                    <a:pt x="383" y="29"/>
                  </a:lnTo>
                  <a:lnTo>
                    <a:pt x="373" y="40"/>
                  </a:lnTo>
                  <a:lnTo>
                    <a:pt x="364" y="53"/>
                  </a:lnTo>
                  <a:lnTo>
                    <a:pt x="356" y="68"/>
                  </a:lnTo>
                  <a:lnTo>
                    <a:pt x="349" y="83"/>
                  </a:lnTo>
                  <a:lnTo>
                    <a:pt x="342" y="97"/>
                  </a:lnTo>
                  <a:lnTo>
                    <a:pt x="331" y="111"/>
                  </a:lnTo>
                  <a:lnTo>
                    <a:pt x="318" y="121"/>
                  </a:lnTo>
                  <a:lnTo>
                    <a:pt x="302" y="129"/>
                  </a:lnTo>
                  <a:lnTo>
                    <a:pt x="287" y="134"/>
                  </a:lnTo>
                  <a:lnTo>
                    <a:pt x="271" y="134"/>
                  </a:lnTo>
                  <a:lnTo>
                    <a:pt x="254" y="129"/>
                  </a:lnTo>
                  <a:lnTo>
                    <a:pt x="238" y="118"/>
                  </a:lnTo>
                  <a:lnTo>
                    <a:pt x="221" y="105"/>
                  </a:lnTo>
                  <a:lnTo>
                    <a:pt x="203" y="97"/>
                  </a:lnTo>
                  <a:lnTo>
                    <a:pt x="185" y="93"/>
                  </a:lnTo>
                  <a:lnTo>
                    <a:pt x="165" y="92"/>
                  </a:lnTo>
                  <a:lnTo>
                    <a:pt x="145" y="97"/>
                  </a:lnTo>
                  <a:lnTo>
                    <a:pt x="128" y="104"/>
                  </a:lnTo>
                  <a:lnTo>
                    <a:pt x="114" y="113"/>
                  </a:lnTo>
                  <a:lnTo>
                    <a:pt x="104" y="127"/>
                  </a:lnTo>
                  <a:lnTo>
                    <a:pt x="102" y="129"/>
                  </a:lnTo>
                  <a:lnTo>
                    <a:pt x="97" y="135"/>
                  </a:lnTo>
                  <a:lnTo>
                    <a:pt x="89" y="142"/>
                  </a:lnTo>
                  <a:lnTo>
                    <a:pt x="79" y="148"/>
                  </a:lnTo>
                  <a:lnTo>
                    <a:pt x="67" y="153"/>
                  </a:lnTo>
                  <a:lnTo>
                    <a:pt x="51" y="153"/>
                  </a:lnTo>
                  <a:lnTo>
                    <a:pt x="36" y="147"/>
                  </a:lnTo>
                  <a:lnTo>
                    <a:pt x="17" y="133"/>
                  </a:lnTo>
                  <a:lnTo>
                    <a:pt x="13" y="139"/>
                  </a:lnTo>
                  <a:lnTo>
                    <a:pt x="7" y="158"/>
                  </a:lnTo>
                  <a:lnTo>
                    <a:pt x="0" y="195"/>
                  </a:lnTo>
                  <a:lnTo>
                    <a:pt x="2" y="253"/>
                  </a:lnTo>
                  <a:lnTo>
                    <a:pt x="3" y="251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21" y="226"/>
                  </a:lnTo>
                  <a:lnTo>
                    <a:pt x="29" y="218"/>
                  </a:lnTo>
                  <a:lnTo>
                    <a:pt x="38" y="212"/>
                  </a:lnTo>
                  <a:lnTo>
                    <a:pt x="47" y="211"/>
                  </a:lnTo>
                  <a:lnTo>
                    <a:pt x="55" y="216"/>
                  </a:lnTo>
                  <a:lnTo>
                    <a:pt x="64" y="227"/>
                  </a:lnTo>
                  <a:lnTo>
                    <a:pt x="75" y="240"/>
                  </a:lnTo>
                  <a:lnTo>
                    <a:pt x="87" y="251"/>
                  </a:lnTo>
                  <a:lnTo>
                    <a:pt x="98" y="260"/>
                  </a:lnTo>
                  <a:lnTo>
                    <a:pt x="110" y="267"/>
                  </a:lnTo>
                  <a:lnTo>
                    <a:pt x="121" y="271"/>
                  </a:lnTo>
                  <a:lnTo>
                    <a:pt x="127" y="266"/>
                  </a:lnTo>
                  <a:lnTo>
                    <a:pt x="132" y="256"/>
                  </a:lnTo>
                  <a:lnTo>
                    <a:pt x="138" y="238"/>
                  </a:lnTo>
                  <a:lnTo>
                    <a:pt x="147" y="218"/>
                  </a:lnTo>
                  <a:lnTo>
                    <a:pt x="160" y="195"/>
                  </a:lnTo>
                  <a:lnTo>
                    <a:pt x="174" y="175"/>
                  </a:lnTo>
                  <a:lnTo>
                    <a:pt x="190" y="157"/>
                  </a:lnTo>
                  <a:lnTo>
                    <a:pt x="206" y="144"/>
                  </a:lnTo>
                  <a:lnTo>
                    <a:pt x="220" y="140"/>
                  </a:lnTo>
                  <a:lnTo>
                    <a:pt x="233" y="144"/>
                  </a:lnTo>
                  <a:lnTo>
                    <a:pt x="247" y="157"/>
                  </a:lnTo>
                  <a:lnTo>
                    <a:pt x="263" y="169"/>
                  </a:lnTo>
                  <a:lnTo>
                    <a:pt x="279" y="180"/>
                  </a:lnTo>
                  <a:lnTo>
                    <a:pt x="295" y="191"/>
                  </a:lnTo>
                  <a:lnTo>
                    <a:pt x="309" y="201"/>
                  </a:lnTo>
                  <a:lnTo>
                    <a:pt x="325" y="212"/>
                  </a:lnTo>
                  <a:lnTo>
                    <a:pt x="339" y="220"/>
                  </a:lnTo>
                  <a:lnTo>
                    <a:pt x="352" y="228"/>
                  </a:lnTo>
                  <a:lnTo>
                    <a:pt x="365" y="234"/>
                  </a:lnTo>
                  <a:lnTo>
                    <a:pt x="383" y="240"/>
                  </a:lnTo>
                  <a:lnTo>
                    <a:pt x="407" y="244"/>
                  </a:lnTo>
                  <a:lnTo>
                    <a:pt x="433" y="245"/>
                  </a:lnTo>
                  <a:lnTo>
                    <a:pt x="461" y="241"/>
                  </a:lnTo>
                  <a:lnTo>
                    <a:pt x="488" y="229"/>
                  </a:lnTo>
                  <a:lnTo>
                    <a:pt x="516" y="207"/>
                  </a:lnTo>
                  <a:lnTo>
                    <a:pt x="540" y="175"/>
                  </a:lnTo>
                  <a:lnTo>
                    <a:pt x="543" y="172"/>
                  </a:lnTo>
                  <a:lnTo>
                    <a:pt x="552" y="165"/>
                  </a:lnTo>
                  <a:lnTo>
                    <a:pt x="564" y="156"/>
                  </a:lnTo>
                  <a:lnTo>
                    <a:pt x="578" y="144"/>
                  </a:lnTo>
                  <a:lnTo>
                    <a:pt x="594" y="132"/>
                  </a:lnTo>
                  <a:lnTo>
                    <a:pt x="608" y="120"/>
                  </a:lnTo>
                  <a:lnTo>
                    <a:pt x="620" y="110"/>
                  </a:lnTo>
                  <a:lnTo>
                    <a:pt x="628" y="103"/>
                  </a:lnTo>
                  <a:lnTo>
                    <a:pt x="635" y="99"/>
                  </a:lnTo>
                  <a:lnTo>
                    <a:pt x="642" y="100"/>
                  </a:lnTo>
                  <a:lnTo>
                    <a:pt x="652" y="104"/>
                  </a:lnTo>
                  <a:lnTo>
                    <a:pt x="659" y="110"/>
                  </a:lnTo>
                  <a:lnTo>
                    <a:pt x="669" y="118"/>
                  </a:lnTo>
                  <a:lnTo>
                    <a:pt x="678" y="126"/>
                  </a:lnTo>
                  <a:lnTo>
                    <a:pt x="684" y="135"/>
                  </a:lnTo>
                  <a:lnTo>
                    <a:pt x="691" y="144"/>
                  </a:lnTo>
                  <a:lnTo>
                    <a:pt x="699" y="154"/>
                  </a:lnTo>
                  <a:lnTo>
                    <a:pt x="710" y="164"/>
                  </a:lnTo>
                  <a:lnTo>
                    <a:pt x="725" y="175"/>
                  </a:lnTo>
                  <a:lnTo>
                    <a:pt x="742" y="183"/>
                  </a:lnTo>
                  <a:lnTo>
                    <a:pt x="760" y="187"/>
                  </a:lnTo>
                  <a:lnTo>
                    <a:pt x="781" y="189"/>
                  </a:lnTo>
                  <a:lnTo>
                    <a:pt x="803" y="184"/>
                  </a:lnTo>
                  <a:lnTo>
                    <a:pt x="827" y="172"/>
                  </a:lnTo>
                  <a:lnTo>
                    <a:pt x="801" y="71"/>
                  </a:lnTo>
                  <a:close/>
                </a:path>
              </a:pathLst>
            </a:custGeom>
            <a:solidFill>
              <a:srgbClr val="FCD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5335" y="2066"/>
              <a:ext cx="25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13" y="4"/>
                </a:cxn>
                <a:cxn ang="0">
                  <a:pos x="26" y="11"/>
                </a:cxn>
                <a:cxn ang="0">
                  <a:pos x="38" y="21"/>
                </a:cxn>
                <a:cxn ang="0">
                  <a:pos x="47" y="32"/>
                </a:cxn>
                <a:cxn ang="0">
                  <a:pos x="50" y="47"/>
                </a:cxn>
                <a:cxn ang="0">
                  <a:pos x="43" y="66"/>
                </a:cxn>
                <a:cxn ang="0">
                  <a:pos x="25" y="88"/>
                </a:cxn>
                <a:cxn ang="0">
                  <a:pos x="20" y="89"/>
                </a:cxn>
                <a:cxn ang="0">
                  <a:pos x="9" y="91"/>
                </a:cxn>
                <a:cxn ang="0">
                  <a:pos x="1" y="89"/>
                </a:cxn>
                <a:cxn ang="0">
                  <a:pos x="3" y="80"/>
                </a:cxn>
                <a:cxn ang="0">
                  <a:pos x="9" y="73"/>
                </a:cxn>
                <a:cxn ang="0">
                  <a:pos x="17" y="67"/>
                </a:cxn>
                <a:cxn ang="0">
                  <a:pos x="26" y="60"/>
                </a:cxn>
                <a:cxn ang="0">
                  <a:pos x="33" y="52"/>
                </a:cxn>
                <a:cxn ang="0">
                  <a:pos x="35" y="43"/>
                </a:cxn>
                <a:cxn ang="0">
                  <a:pos x="33" y="31"/>
                </a:cxn>
                <a:cxn ang="0">
                  <a:pos x="21" y="17"/>
                </a:cxn>
                <a:cxn ang="0">
                  <a:pos x="0" y="0"/>
                </a:cxn>
              </a:cxnLst>
              <a:rect l="0" t="0" r="r" b="b"/>
              <a:pathLst>
                <a:path w="50" h="91">
                  <a:moveTo>
                    <a:pt x="0" y="0"/>
                  </a:moveTo>
                  <a:lnTo>
                    <a:pt x="4" y="1"/>
                  </a:lnTo>
                  <a:lnTo>
                    <a:pt x="13" y="4"/>
                  </a:lnTo>
                  <a:lnTo>
                    <a:pt x="26" y="11"/>
                  </a:lnTo>
                  <a:lnTo>
                    <a:pt x="38" y="21"/>
                  </a:lnTo>
                  <a:lnTo>
                    <a:pt x="47" y="32"/>
                  </a:lnTo>
                  <a:lnTo>
                    <a:pt x="50" y="47"/>
                  </a:lnTo>
                  <a:lnTo>
                    <a:pt x="43" y="66"/>
                  </a:lnTo>
                  <a:lnTo>
                    <a:pt x="25" y="88"/>
                  </a:lnTo>
                  <a:lnTo>
                    <a:pt x="20" y="89"/>
                  </a:lnTo>
                  <a:lnTo>
                    <a:pt x="9" y="91"/>
                  </a:lnTo>
                  <a:lnTo>
                    <a:pt x="1" y="89"/>
                  </a:lnTo>
                  <a:lnTo>
                    <a:pt x="3" y="80"/>
                  </a:lnTo>
                  <a:lnTo>
                    <a:pt x="9" y="73"/>
                  </a:lnTo>
                  <a:lnTo>
                    <a:pt x="17" y="67"/>
                  </a:lnTo>
                  <a:lnTo>
                    <a:pt x="26" y="60"/>
                  </a:lnTo>
                  <a:lnTo>
                    <a:pt x="33" y="52"/>
                  </a:lnTo>
                  <a:lnTo>
                    <a:pt x="35" y="43"/>
                  </a:lnTo>
                  <a:lnTo>
                    <a:pt x="33" y="31"/>
                  </a:lnTo>
                  <a:lnTo>
                    <a:pt x="2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5058" y="2084"/>
              <a:ext cx="145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3" y="119"/>
                </a:cxn>
                <a:cxn ang="0">
                  <a:pos x="12" y="139"/>
                </a:cxn>
                <a:cxn ang="0">
                  <a:pos x="25" y="155"/>
                </a:cxn>
                <a:cxn ang="0">
                  <a:pos x="43" y="170"/>
                </a:cxn>
                <a:cxn ang="0">
                  <a:pos x="64" y="182"/>
                </a:cxn>
                <a:cxn ang="0">
                  <a:pos x="89" y="191"/>
                </a:cxn>
                <a:cxn ang="0">
                  <a:pos x="115" y="197"/>
                </a:cxn>
                <a:cxn ang="0">
                  <a:pos x="144" y="199"/>
                </a:cxn>
                <a:cxn ang="0">
                  <a:pos x="174" y="197"/>
                </a:cxn>
                <a:cxn ang="0">
                  <a:pos x="202" y="191"/>
                </a:cxn>
                <a:cxn ang="0">
                  <a:pos x="226" y="182"/>
                </a:cxn>
                <a:cxn ang="0">
                  <a:pos x="247" y="170"/>
                </a:cxn>
                <a:cxn ang="0">
                  <a:pos x="266" y="155"/>
                </a:cxn>
                <a:cxn ang="0">
                  <a:pos x="279" y="139"/>
                </a:cxn>
                <a:cxn ang="0">
                  <a:pos x="288" y="119"/>
                </a:cxn>
                <a:cxn ang="0">
                  <a:pos x="290" y="99"/>
                </a:cxn>
                <a:cxn ang="0">
                  <a:pos x="288" y="80"/>
                </a:cxn>
                <a:cxn ang="0">
                  <a:pos x="279" y="61"/>
                </a:cxn>
                <a:cxn ang="0">
                  <a:pos x="266" y="44"/>
                </a:cxn>
                <a:cxn ang="0">
                  <a:pos x="247" y="29"/>
                </a:cxn>
                <a:cxn ang="0">
                  <a:pos x="226" y="17"/>
                </a:cxn>
                <a:cxn ang="0">
                  <a:pos x="202" y="8"/>
                </a:cxn>
                <a:cxn ang="0">
                  <a:pos x="174" y="2"/>
                </a:cxn>
                <a:cxn ang="0">
                  <a:pos x="144" y="0"/>
                </a:cxn>
                <a:cxn ang="0">
                  <a:pos x="115" y="2"/>
                </a:cxn>
                <a:cxn ang="0">
                  <a:pos x="89" y="8"/>
                </a:cxn>
                <a:cxn ang="0">
                  <a:pos x="64" y="17"/>
                </a:cxn>
                <a:cxn ang="0">
                  <a:pos x="43" y="29"/>
                </a:cxn>
                <a:cxn ang="0">
                  <a:pos x="25" y="44"/>
                </a:cxn>
                <a:cxn ang="0">
                  <a:pos x="12" y="61"/>
                </a:cxn>
                <a:cxn ang="0">
                  <a:pos x="3" y="80"/>
                </a:cxn>
                <a:cxn ang="0">
                  <a:pos x="0" y="99"/>
                </a:cxn>
              </a:cxnLst>
              <a:rect l="0" t="0" r="r" b="b"/>
              <a:pathLst>
                <a:path w="290" h="199">
                  <a:moveTo>
                    <a:pt x="0" y="99"/>
                  </a:moveTo>
                  <a:lnTo>
                    <a:pt x="3" y="119"/>
                  </a:lnTo>
                  <a:lnTo>
                    <a:pt x="12" y="139"/>
                  </a:lnTo>
                  <a:lnTo>
                    <a:pt x="25" y="155"/>
                  </a:lnTo>
                  <a:lnTo>
                    <a:pt x="43" y="170"/>
                  </a:lnTo>
                  <a:lnTo>
                    <a:pt x="64" y="182"/>
                  </a:lnTo>
                  <a:lnTo>
                    <a:pt x="89" y="191"/>
                  </a:lnTo>
                  <a:lnTo>
                    <a:pt x="115" y="197"/>
                  </a:lnTo>
                  <a:lnTo>
                    <a:pt x="144" y="199"/>
                  </a:lnTo>
                  <a:lnTo>
                    <a:pt x="174" y="197"/>
                  </a:lnTo>
                  <a:lnTo>
                    <a:pt x="202" y="191"/>
                  </a:lnTo>
                  <a:lnTo>
                    <a:pt x="226" y="182"/>
                  </a:lnTo>
                  <a:lnTo>
                    <a:pt x="247" y="170"/>
                  </a:lnTo>
                  <a:lnTo>
                    <a:pt x="266" y="155"/>
                  </a:lnTo>
                  <a:lnTo>
                    <a:pt x="279" y="139"/>
                  </a:lnTo>
                  <a:lnTo>
                    <a:pt x="288" y="119"/>
                  </a:lnTo>
                  <a:lnTo>
                    <a:pt x="290" y="99"/>
                  </a:lnTo>
                  <a:lnTo>
                    <a:pt x="288" y="80"/>
                  </a:lnTo>
                  <a:lnTo>
                    <a:pt x="279" y="61"/>
                  </a:lnTo>
                  <a:lnTo>
                    <a:pt x="266" y="44"/>
                  </a:lnTo>
                  <a:lnTo>
                    <a:pt x="247" y="29"/>
                  </a:lnTo>
                  <a:lnTo>
                    <a:pt x="226" y="17"/>
                  </a:lnTo>
                  <a:lnTo>
                    <a:pt x="202" y="8"/>
                  </a:lnTo>
                  <a:lnTo>
                    <a:pt x="174" y="2"/>
                  </a:lnTo>
                  <a:lnTo>
                    <a:pt x="144" y="0"/>
                  </a:lnTo>
                  <a:lnTo>
                    <a:pt x="115" y="2"/>
                  </a:lnTo>
                  <a:lnTo>
                    <a:pt x="89" y="8"/>
                  </a:lnTo>
                  <a:lnTo>
                    <a:pt x="64" y="17"/>
                  </a:lnTo>
                  <a:lnTo>
                    <a:pt x="43" y="29"/>
                  </a:lnTo>
                  <a:lnTo>
                    <a:pt x="25" y="44"/>
                  </a:lnTo>
                  <a:lnTo>
                    <a:pt x="12" y="61"/>
                  </a:lnTo>
                  <a:lnTo>
                    <a:pt x="3" y="8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FA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5381" y="2054"/>
              <a:ext cx="75" cy="87"/>
            </a:xfrm>
            <a:custGeom>
              <a:avLst/>
              <a:gdLst/>
              <a:ahLst/>
              <a:cxnLst>
                <a:cxn ang="0">
                  <a:pos x="5" y="85"/>
                </a:cxn>
                <a:cxn ang="0">
                  <a:pos x="2" y="102"/>
                </a:cxn>
                <a:cxn ang="0">
                  <a:pos x="0" y="119"/>
                </a:cxn>
                <a:cxn ang="0">
                  <a:pos x="2" y="134"/>
                </a:cxn>
                <a:cxn ang="0">
                  <a:pos x="5" y="147"/>
                </a:cxn>
                <a:cxn ang="0">
                  <a:pos x="12" y="158"/>
                </a:cxn>
                <a:cxn ang="0">
                  <a:pos x="21" y="166"/>
                </a:cxn>
                <a:cxn ang="0">
                  <a:pos x="33" y="171"/>
                </a:cxn>
                <a:cxn ang="0">
                  <a:pos x="46" y="173"/>
                </a:cxn>
                <a:cxn ang="0">
                  <a:pos x="60" y="172"/>
                </a:cxn>
                <a:cxn ang="0">
                  <a:pos x="72" y="170"/>
                </a:cxn>
                <a:cxn ang="0">
                  <a:pos x="85" y="164"/>
                </a:cxn>
                <a:cxn ang="0">
                  <a:pos x="97" y="156"/>
                </a:cxn>
                <a:cxn ang="0">
                  <a:pos x="109" y="145"/>
                </a:cxn>
                <a:cxn ang="0">
                  <a:pos x="119" y="130"/>
                </a:cxn>
                <a:cxn ang="0">
                  <a:pos x="131" y="111"/>
                </a:cxn>
                <a:cxn ang="0">
                  <a:pos x="143" y="87"/>
                </a:cxn>
                <a:cxn ang="0">
                  <a:pos x="149" y="70"/>
                </a:cxn>
                <a:cxn ang="0">
                  <a:pos x="151" y="54"/>
                </a:cxn>
                <a:cxn ang="0">
                  <a:pos x="149" y="40"/>
                </a:cxn>
                <a:cxn ang="0">
                  <a:pos x="145" y="26"/>
                </a:cxn>
                <a:cxn ang="0">
                  <a:pos x="138" y="16"/>
                </a:cxn>
                <a:cxn ang="0">
                  <a:pos x="127" y="7"/>
                </a:cxn>
                <a:cxn ang="0">
                  <a:pos x="115" y="3"/>
                </a:cxn>
                <a:cxn ang="0">
                  <a:pos x="102" y="0"/>
                </a:cxn>
                <a:cxn ang="0">
                  <a:pos x="88" y="2"/>
                </a:cxn>
                <a:cxn ang="0">
                  <a:pos x="73" y="6"/>
                </a:cxn>
                <a:cxn ang="0">
                  <a:pos x="59" y="14"/>
                </a:cxn>
                <a:cxn ang="0">
                  <a:pos x="46" y="25"/>
                </a:cxn>
                <a:cxn ang="0">
                  <a:pos x="33" y="38"/>
                </a:cxn>
                <a:cxn ang="0">
                  <a:pos x="22" y="51"/>
                </a:cxn>
                <a:cxn ang="0">
                  <a:pos x="12" y="68"/>
                </a:cxn>
                <a:cxn ang="0">
                  <a:pos x="5" y="85"/>
                </a:cxn>
              </a:cxnLst>
              <a:rect l="0" t="0" r="r" b="b"/>
              <a:pathLst>
                <a:path w="151" h="173">
                  <a:moveTo>
                    <a:pt x="5" y="85"/>
                  </a:moveTo>
                  <a:lnTo>
                    <a:pt x="2" y="102"/>
                  </a:lnTo>
                  <a:lnTo>
                    <a:pt x="0" y="119"/>
                  </a:lnTo>
                  <a:lnTo>
                    <a:pt x="2" y="134"/>
                  </a:lnTo>
                  <a:lnTo>
                    <a:pt x="5" y="147"/>
                  </a:lnTo>
                  <a:lnTo>
                    <a:pt x="12" y="158"/>
                  </a:lnTo>
                  <a:lnTo>
                    <a:pt x="21" y="166"/>
                  </a:lnTo>
                  <a:lnTo>
                    <a:pt x="33" y="171"/>
                  </a:lnTo>
                  <a:lnTo>
                    <a:pt x="46" y="173"/>
                  </a:lnTo>
                  <a:lnTo>
                    <a:pt x="60" y="172"/>
                  </a:lnTo>
                  <a:lnTo>
                    <a:pt x="72" y="170"/>
                  </a:lnTo>
                  <a:lnTo>
                    <a:pt x="85" y="164"/>
                  </a:lnTo>
                  <a:lnTo>
                    <a:pt x="97" y="156"/>
                  </a:lnTo>
                  <a:lnTo>
                    <a:pt x="109" y="145"/>
                  </a:lnTo>
                  <a:lnTo>
                    <a:pt x="119" y="130"/>
                  </a:lnTo>
                  <a:lnTo>
                    <a:pt x="131" y="111"/>
                  </a:lnTo>
                  <a:lnTo>
                    <a:pt x="143" y="87"/>
                  </a:lnTo>
                  <a:lnTo>
                    <a:pt x="149" y="70"/>
                  </a:lnTo>
                  <a:lnTo>
                    <a:pt x="151" y="54"/>
                  </a:lnTo>
                  <a:lnTo>
                    <a:pt x="149" y="40"/>
                  </a:lnTo>
                  <a:lnTo>
                    <a:pt x="145" y="26"/>
                  </a:lnTo>
                  <a:lnTo>
                    <a:pt x="138" y="16"/>
                  </a:lnTo>
                  <a:lnTo>
                    <a:pt x="127" y="7"/>
                  </a:lnTo>
                  <a:lnTo>
                    <a:pt x="115" y="3"/>
                  </a:lnTo>
                  <a:lnTo>
                    <a:pt x="102" y="0"/>
                  </a:lnTo>
                  <a:lnTo>
                    <a:pt x="88" y="2"/>
                  </a:lnTo>
                  <a:lnTo>
                    <a:pt x="73" y="6"/>
                  </a:lnTo>
                  <a:lnTo>
                    <a:pt x="59" y="14"/>
                  </a:lnTo>
                  <a:lnTo>
                    <a:pt x="46" y="25"/>
                  </a:lnTo>
                  <a:lnTo>
                    <a:pt x="33" y="38"/>
                  </a:lnTo>
                  <a:lnTo>
                    <a:pt x="22" y="51"/>
                  </a:lnTo>
                  <a:lnTo>
                    <a:pt x="12" y="68"/>
                  </a:lnTo>
                  <a:lnTo>
                    <a:pt x="5" y="85"/>
                  </a:lnTo>
                  <a:close/>
                </a:path>
              </a:pathLst>
            </a:custGeom>
            <a:solidFill>
              <a:srgbClr val="FFA0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5011" y="2233"/>
              <a:ext cx="172" cy="88"/>
            </a:xfrm>
            <a:custGeom>
              <a:avLst/>
              <a:gdLst/>
              <a:ahLst/>
              <a:cxnLst>
                <a:cxn ang="0">
                  <a:pos x="344" y="50"/>
                </a:cxn>
                <a:cxn ang="0">
                  <a:pos x="343" y="53"/>
                </a:cxn>
                <a:cxn ang="0">
                  <a:pos x="336" y="61"/>
                </a:cxn>
                <a:cxn ang="0">
                  <a:pos x="327" y="74"/>
                </a:cxn>
                <a:cxn ang="0">
                  <a:pos x="315" y="90"/>
                </a:cxn>
                <a:cxn ang="0">
                  <a:pos x="301" y="108"/>
                </a:cxn>
                <a:cxn ang="0">
                  <a:pos x="283" y="125"/>
                </a:cxn>
                <a:cxn ang="0">
                  <a:pos x="262" y="142"/>
                </a:cxn>
                <a:cxn ang="0">
                  <a:pos x="240" y="157"/>
                </a:cxn>
                <a:cxn ang="0">
                  <a:pos x="215" y="168"/>
                </a:cxn>
                <a:cxn ang="0">
                  <a:pos x="187" y="175"/>
                </a:cxn>
                <a:cxn ang="0">
                  <a:pos x="160" y="176"/>
                </a:cxn>
                <a:cxn ang="0">
                  <a:pos x="130" y="169"/>
                </a:cxn>
                <a:cxn ang="0">
                  <a:pos x="98" y="154"/>
                </a:cxn>
                <a:cxn ang="0">
                  <a:pos x="67" y="130"/>
                </a:cxn>
                <a:cxn ang="0">
                  <a:pos x="34" y="94"/>
                </a:cxn>
                <a:cxn ang="0">
                  <a:pos x="0" y="46"/>
                </a:cxn>
                <a:cxn ang="0">
                  <a:pos x="72" y="0"/>
                </a:cxn>
                <a:cxn ang="0">
                  <a:pos x="74" y="1"/>
                </a:cxn>
                <a:cxn ang="0">
                  <a:pos x="77" y="2"/>
                </a:cxn>
                <a:cxn ang="0">
                  <a:pos x="84" y="5"/>
                </a:cxn>
                <a:cxn ang="0">
                  <a:pos x="93" y="10"/>
                </a:cxn>
                <a:cxn ang="0">
                  <a:pos x="105" y="15"/>
                </a:cxn>
                <a:cxn ang="0">
                  <a:pos x="118" y="21"/>
                </a:cxn>
                <a:cxn ang="0">
                  <a:pos x="134" y="25"/>
                </a:cxn>
                <a:cxn ang="0">
                  <a:pos x="151" y="31"/>
                </a:cxn>
                <a:cxn ang="0">
                  <a:pos x="170" y="37"/>
                </a:cxn>
                <a:cxn ang="0">
                  <a:pos x="191" y="41"/>
                </a:cxn>
                <a:cxn ang="0">
                  <a:pos x="213" y="46"/>
                </a:cxn>
                <a:cxn ang="0">
                  <a:pos x="237" y="50"/>
                </a:cxn>
                <a:cxn ang="0">
                  <a:pos x="262" y="52"/>
                </a:cxn>
                <a:cxn ang="0">
                  <a:pos x="288" y="52"/>
                </a:cxn>
                <a:cxn ang="0">
                  <a:pos x="315" y="52"/>
                </a:cxn>
                <a:cxn ang="0">
                  <a:pos x="344" y="50"/>
                </a:cxn>
              </a:cxnLst>
              <a:rect l="0" t="0" r="r" b="b"/>
              <a:pathLst>
                <a:path w="344" h="176">
                  <a:moveTo>
                    <a:pt x="344" y="50"/>
                  </a:moveTo>
                  <a:lnTo>
                    <a:pt x="343" y="53"/>
                  </a:lnTo>
                  <a:lnTo>
                    <a:pt x="336" y="61"/>
                  </a:lnTo>
                  <a:lnTo>
                    <a:pt x="327" y="74"/>
                  </a:lnTo>
                  <a:lnTo>
                    <a:pt x="315" y="90"/>
                  </a:lnTo>
                  <a:lnTo>
                    <a:pt x="301" y="108"/>
                  </a:lnTo>
                  <a:lnTo>
                    <a:pt x="283" y="125"/>
                  </a:lnTo>
                  <a:lnTo>
                    <a:pt x="262" y="142"/>
                  </a:lnTo>
                  <a:lnTo>
                    <a:pt x="240" y="157"/>
                  </a:lnTo>
                  <a:lnTo>
                    <a:pt x="215" y="168"/>
                  </a:lnTo>
                  <a:lnTo>
                    <a:pt x="187" y="175"/>
                  </a:lnTo>
                  <a:lnTo>
                    <a:pt x="160" y="176"/>
                  </a:lnTo>
                  <a:lnTo>
                    <a:pt x="130" y="169"/>
                  </a:lnTo>
                  <a:lnTo>
                    <a:pt x="98" y="154"/>
                  </a:lnTo>
                  <a:lnTo>
                    <a:pt x="67" y="130"/>
                  </a:lnTo>
                  <a:lnTo>
                    <a:pt x="34" y="94"/>
                  </a:lnTo>
                  <a:lnTo>
                    <a:pt x="0" y="46"/>
                  </a:lnTo>
                  <a:lnTo>
                    <a:pt x="72" y="0"/>
                  </a:lnTo>
                  <a:lnTo>
                    <a:pt x="74" y="1"/>
                  </a:lnTo>
                  <a:lnTo>
                    <a:pt x="77" y="2"/>
                  </a:lnTo>
                  <a:lnTo>
                    <a:pt x="84" y="5"/>
                  </a:lnTo>
                  <a:lnTo>
                    <a:pt x="93" y="10"/>
                  </a:lnTo>
                  <a:lnTo>
                    <a:pt x="105" y="15"/>
                  </a:lnTo>
                  <a:lnTo>
                    <a:pt x="118" y="21"/>
                  </a:lnTo>
                  <a:lnTo>
                    <a:pt x="134" y="25"/>
                  </a:lnTo>
                  <a:lnTo>
                    <a:pt x="151" y="31"/>
                  </a:lnTo>
                  <a:lnTo>
                    <a:pt x="170" y="37"/>
                  </a:lnTo>
                  <a:lnTo>
                    <a:pt x="191" y="41"/>
                  </a:lnTo>
                  <a:lnTo>
                    <a:pt x="213" y="46"/>
                  </a:lnTo>
                  <a:lnTo>
                    <a:pt x="237" y="50"/>
                  </a:lnTo>
                  <a:lnTo>
                    <a:pt x="262" y="52"/>
                  </a:lnTo>
                  <a:lnTo>
                    <a:pt x="288" y="52"/>
                  </a:lnTo>
                  <a:lnTo>
                    <a:pt x="315" y="52"/>
                  </a:lnTo>
                  <a:lnTo>
                    <a:pt x="344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auto">
            <a:xfrm>
              <a:off x="5175" y="2253"/>
              <a:ext cx="101" cy="6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5" y="27"/>
                </a:cxn>
                <a:cxn ang="0">
                  <a:pos x="19" y="41"/>
                </a:cxn>
                <a:cxn ang="0">
                  <a:pos x="38" y="60"/>
                </a:cxn>
                <a:cxn ang="0">
                  <a:pos x="63" y="82"/>
                </a:cxn>
                <a:cxn ang="0">
                  <a:pos x="90" y="103"/>
                </a:cxn>
                <a:cxn ang="0">
                  <a:pos x="119" y="118"/>
                </a:cxn>
                <a:cxn ang="0">
                  <a:pos x="147" y="126"/>
                </a:cxn>
                <a:cxn ang="0">
                  <a:pos x="173" y="124"/>
                </a:cxn>
                <a:cxn ang="0">
                  <a:pos x="191" y="111"/>
                </a:cxn>
                <a:cxn ang="0">
                  <a:pos x="202" y="94"/>
                </a:cxn>
                <a:cxn ang="0">
                  <a:pos x="203" y="74"/>
                </a:cxn>
                <a:cxn ang="0">
                  <a:pos x="200" y="53"/>
                </a:cxn>
                <a:cxn ang="0">
                  <a:pos x="195" y="33"/>
                </a:cxn>
                <a:cxn ang="0">
                  <a:pos x="189" y="16"/>
                </a:cxn>
                <a:cxn ang="0">
                  <a:pos x="183" y="5"/>
                </a:cxn>
                <a:cxn ang="0">
                  <a:pos x="181" y="0"/>
                </a:cxn>
                <a:cxn ang="0">
                  <a:pos x="0" y="21"/>
                </a:cxn>
              </a:cxnLst>
              <a:rect l="0" t="0" r="r" b="b"/>
              <a:pathLst>
                <a:path w="203" h="126">
                  <a:moveTo>
                    <a:pt x="0" y="21"/>
                  </a:moveTo>
                  <a:lnTo>
                    <a:pt x="5" y="27"/>
                  </a:lnTo>
                  <a:lnTo>
                    <a:pt x="19" y="41"/>
                  </a:lnTo>
                  <a:lnTo>
                    <a:pt x="38" y="60"/>
                  </a:lnTo>
                  <a:lnTo>
                    <a:pt x="63" y="82"/>
                  </a:lnTo>
                  <a:lnTo>
                    <a:pt x="90" y="103"/>
                  </a:lnTo>
                  <a:lnTo>
                    <a:pt x="119" y="118"/>
                  </a:lnTo>
                  <a:lnTo>
                    <a:pt x="147" y="126"/>
                  </a:lnTo>
                  <a:lnTo>
                    <a:pt x="173" y="124"/>
                  </a:lnTo>
                  <a:lnTo>
                    <a:pt x="191" y="111"/>
                  </a:lnTo>
                  <a:lnTo>
                    <a:pt x="202" y="94"/>
                  </a:lnTo>
                  <a:lnTo>
                    <a:pt x="203" y="74"/>
                  </a:lnTo>
                  <a:lnTo>
                    <a:pt x="200" y="53"/>
                  </a:lnTo>
                  <a:lnTo>
                    <a:pt x="195" y="33"/>
                  </a:lnTo>
                  <a:lnTo>
                    <a:pt x="189" y="16"/>
                  </a:lnTo>
                  <a:lnTo>
                    <a:pt x="183" y="5"/>
                  </a:lnTo>
                  <a:lnTo>
                    <a:pt x="181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auto">
            <a:xfrm>
              <a:off x="5203" y="2261"/>
              <a:ext cx="51" cy="3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8"/>
                </a:cxn>
                <a:cxn ang="0">
                  <a:pos x="10" y="17"/>
                </a:cxn>
                <a:cxn ang="0">
                  <a:pos x="21" y="27"/>
                </a:cxn>
                <a:cxn ang="0">
                  <a:pos x="35" y="40"/>
                </a:cxn>
                <a:cxn ang="0">
                  <a:pos x="49" y="51"/>
                </a:cxn>
                <a:cxn ang="0">
                  <a:pos x="64" y="62"/>
                </a:cxn>
                <a:cxn ang="0">
                  <a:pos x="77" y="69"/>
                </a:cxn>
                <a:cxn ang="0">
                  <a:pos x="89" y="71"/>
                </a:cxn>
                <a:cxn ang="0">
                  <a:pos x="100" y="62"/>
                </a:cxn>
                <a:cxn ang="0">
                  <a:pos x="102" y="43"/>
                </a:cxn>
                <a:cxn ang="0">
                  <a:pos x="98" y="25"/>
                </a:cxn>
                <a:cxn ang="0">
                  <a:pos x="95" y="17"/>
                </a:cxn>
                <a:cxn ang="0">
                  <a:pos x="70" y="0"/>
                </a:cxn>
                <a:cxn ang="0">
                  <a:pos x="68" y="0"/>
                </a:cxn>
                <a:cxn ang="0">
                  <a:pos x="61" y="2"/>
                </a:cxn>
                <a:cxn ang="0">
                  <a:pos x="51" y="3"/>
                </a:cxn>
                <a:cxn ang="0">
                  <a:pos x="39" y="4"/>
                </a:cxn>
                <a:cxn ang="0">
                  <a:pos x="27" y="5"/>
                </a:cxn>
                <a:cxn ang="0">
                  <a:pos x="15" y="6"/>
                </a:cxn>
                <a:cxn ang="0">
                  <a:pos x="6" y="6"/>
                </a:cxn>
                <a:cxn ang="0">
                  <a:pos x="0" y="6"/>
                </a:cxn>
              </a:cxnLst>
              <a:rect l="0" t="0" r="r" b="b"/>
              <a:pathLst>
                <a:path w="102" h="71">
                  <a:moveTo>
                    <a:pt x="0" y="6"/>
                  </a:moveTo>
                  <a:lnTo>
                    <a:pt x="2" y="8"/>
                  </a:lnTo>
                  <a:lnTo>
                    <a:pt x="10" y="17"/>
                  </a:lnTo>
                  <a:lnTo>
                    <a:pt x="21" y="27"/>
                  </a:lnTo>
                  <a:lnTo>
                    <a:pt x="35" y="40"/>
                  </a:lnTo>
                  <a:lnTo>
                    <a:pt x="49" y="51"/>
                  </a:lnTo>
                  <a:lnTo>
                    <a:pt x="64" y="62"/>
                  </a:lnTo>
                  <a:lnTo>
                    <a:pt x="77" y="69"/>
                  </a:lnTo>
                  <a:lnTo>
                    <a:pt x="89" y="71"/>
                  </a:lnTo>
                  <a:lnTo>
                    <a:pt x="100" y="62"/>
                  </a:lnTo>
                  <a:lnTo>
                    <a:pt x="102" y="43"/>
                  </a:lnTo>
                  <a:lnTo>
                    <a:pt x="98" y="25"/>
                  </a:lnTo>
                  <a:lnTo>
                    <a:pt x="95" y="17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1" y="2"/>
                  </a:lnTo>
                  <a:lnTo>
                    <a:pt x="51" y="3"/>
                  </a:lnTo>
                  <a:lnTo>
                    <a:pt x="39" y="4"/>
                  </a:lnTo>
                  <a:lnTo>
                    <a:pt x="27" y="5"/>
                  </a:lnTo>
                  <a:lnTo>
                    <a:pt x="15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5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auto">
            <a:xfrm>
              <a:off x="5037" y="2246"/>
              <a:ext cx="115" cy="57"/>
            </a:xfrm>
            <a:custGeom>
              <a:avLst/>
              <a:gdLst/>
              <a:ahLst/>
              <a:cxnLst>
                <a:cxn ang="0">
                  <a:pos x="230" y="36"/>
                </a:cxn>
                <a:cxn ang="0">
                  <a:pos x="227" y="36"/>
                </a:cxn>
                <a:cxn ang="0">
                  <a:pos x="215" y="37"/>
                </a:cxn>
                <a:cxn ang="0">
                  <a:pos x="196" y="37"/>
                </a:cxn>
                <a:cxn ang="0">
                  <a:pos x="173" y="36"/>
                </a:cxn>
                <a:cxn ang="0">
                  <a:pos x="144" y="33"/>
                </a:cxn>
                <a:cxn ang="0">
                  <a:pos x="110" y="26"/>
                </a:cxn>
                <a:cxn ang="0">
                  <a:pos x="75" y="15"/>
                </a:cxn>
                <a:cxn ang="0">
                  <a:pos x="37" y="0"/>
                </a:cxn>
                <a:cxn ang="0">
                  <a:pos x="0" y="21"/>
                </a:cxn>
                <a:cxn ang="0">
                  <a:pos x="3" y="24"/>
                </a:cxn>
                <a:cxn ang="0">
                  <a:pos x="9" y="35"/>
                </a:cxn>
                <a:cxn ang="0">
                  <a:pos x="21" y="50"/>
                </a:cxn>
                <a:cxn ang="0">
                  <a:pos x="36" y="67"/>
                </a:cxn>
                <a:cxn ang="0">
                  <a:pos x="54" y="84"/>
                </a:cxn>
                <a:cxn ang="0">
                  <a:pos x="74" y="99"/>
                </a:cxn>
                <a:cxn ang="0">
                  <a:pos x="94" y="110"/>
                </a:cxn>
                <a:cxn ang="0">
                  <a:pos x="117" y="115"/>
                </a:cxn>
                <a:cxn ang="0">
                  <a:pos x="139" y="112"/>
                </a:cxn>
                <a:cxn ang="0">
                  <a:pos x="159" y="107"/>
                </a:cxn>
                <a:cxn ang="0">
                  <a:pos x="177" y="96"/>
                </a:cxn>
                <a:cxn ang="0">
                  <a:pos x="193" y="84"/>
                </a:cxn>
                <a:cxn ang="0">
                  <a:pos x="206" y="71"/>
                </a:cxn>
                <a:cxn ang="0">
                  <a:pos x="217" y="57"/>
                </a:cxn>
                <a:cxn ang="0">
                  <a:pos x="225" y="45"/>
                </a:cxn>
                <a:cxn ang="0">
                  <a:pos x="230" y="36"/>
                </a:cxn>
              </a:cxnLst>
              <a:rect l="0" t="0" r="r" b="b"/>
              <a:pathLst>
                <a:path w="230" h="115">
                  <a:moveTo>
                    <a:pt x="230" y="36"/>
                  </a:moveTo>
                  <a:lnTo>
                    <a:pt x="227" y="36"/>
                  </a:lnTo>
                  <a:lnTo>
                    <a:pt x="215" y="37"/>
                  </a:lnTo>
                  <a:lnTo>
                    <a:pt x="196" y="37"/>
                  </a:lnTo>
                  <a:lnTo>
                    <a:pt x="173" y="36"/>
                  </a:lnTo>
                  <a:lnTo>
                    <a:pt x="144" y="33"/>
                  </a:lnTo>
                  <a:lnTo>
                    <a:pt x="110" y="26"/>
                  </a:lnTo>
                  <a:lnTo>
                    <a:pt x="75" y="15"/>
                  </a:lnTo>
                  <a:lnTo>
                    <a:pt x="37" y="0"/>
                  </a:lnTo>
                  <a:lnTo>
                    <a:pt x="0" y="21"/>
                  </a:lnTo>
                  <a:lnTo>
                    <a:pt x="3" y="24"/>
                  </a:lnTo>
                  <a:lnTo>
                    <a:pt x="9" y="35"/>
                  </a:lnTo>
                  <a:lnTo>
                    <a:pt x="21" y="50"/>
                  </a:lnTo>
                  <a:lnTo>
                    <a:pt x="36" y="67"/>
                  </a:lnTo>
                  <a:lnTo>
                    <a:pt x="54" y="84"/>
                  </a:lnTo>
                  <a:lnTo>
                    <a:pt x="74" y="99"/>
                  </a:lnTo>
                  <a:lnTo>
                    <a:pt x="94" y="110"/>
                  </a:lnTo>
                  <a:lnTo>
                    <a:pt x="117" y="115"/>
                  </a:lnTo>
                  <a:lnTo>
                    <a:pt x="139" y="112"/>
                  </a:lnTo>
                  <a:lnTo>
                    <a:pt x="159" y="107"/>
                  </a:lnTo>
                  <a:lnTo>
                    <a:pt x="177" y="96"/>
                  </a:lnTo>
                  <a:lnTo>
                    <a:pt x="193" y="84"/>
                  </a:lnTo>
                  <a:lnTo>
                    <a:pt x="206" y="71"/>
                  </a:lnTo>
                  <a:lnTo>
                    <a:pt x="217" y="57"/>
                  </a:lnTo>
                  <a:lnTo>
                    <a:pt x="225" y="45"/>
                  </a:lnTo>
                  <a:lnTo>
                    <a:pt x="230" y="36"/>
                  </a:lnTo>
                  <a:close/>
                </a:path>
              </a:pathLst>
            </a:custGeom>
            <a:solidFill>
              <a:srgbClr val="E5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auto">
            <a:xfrm>
              <a:off x="5346" y="2317"/>
              <a:ext cx="73" cy="189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7" y="8"/>
                </a:cxn>
                <a:cxn ang="0">
                  <a:pos x="48" y="28"/>
                </a:cxn>
                <a:cxn ang="0">
                  <a:pos x="50" y="59"/>
                </a:cxn>
                <a:cxn ang="0">
                  <a:pos x="50" y="98"/>
                </a:cxn>
                <a:cxn ang="0">
                  <a:pos x="46" y="141"/>
                </a:cxn>
                <a:cxn ang="0">
                  <a:pos x="38" y="186"/>
                </a:cxn>
                <a:cxn ang="0">
                  <a:pos x="22" y="231"/>
                </a:cxn>
                <a:cxn ang="0">
                  <a:pos x="0" y="270"/>
                </a:cxn>
                <a:cxn ang="0">
                  <a:pos x="43" y="378"/>
                </a:cxn>
                <a:cxn ang="0">
                  <a:pos x="144" y="266"/>
                </a:cxn>
                <a:cxn ang="0">
                  <a:pos x="144" y="259"/>
                </a:cxn>
                <a:cxn ang="0">
                  <a:pos x="145" y="241"/>
                </a:cxn>
                <a:cxn ang="0">
                  <a:pos x="145" y="212"/>
                </a:cxn>
                <a:cxn ang="0">
                  <a:pos x="145" y="176"/>
                </a:cxn>
                <a:cxn ang="0">
                  <a:pos x="142" y="135"/>
                </a:cxn>
                <a:cxn ang="0">
                  <a:pos x="137" y="93"/>
                </a:cxn>
                <a:cxn ang="0">
                  <a:pos x="128" y="51"/>
                </a:cxn>
                <a:cxn ang="0">
                  <a:pos x="115" y="11"/>
                </a:cxn>
                <a:cxn ang="0">
                  <a:pos x="46" y="0"/>
                </a:cxn>
              </a:cxnLst>
              <a:rect l="0" t="0" r="r" b="b"/>
              <a:pathLst>
                <a:path w="145" h="378">
                  <a:moveTo>
                    <a:pt x="46" y="0"/>
                  </a:moveTo>
                  <a:lnTo>
                    <a:pt x="47" y="8"/>
                  </a:lnTo>
                  <a:lnTo>
                    <a:pt x="48" y="28"/>
                  </a:lnTo>
                  <a:lnTo>
                    <a:pt x="50" y="59"/>
                  </a:lnTo>
                  <a:lnTo>
                    <a:pt x="50" y="98"/>
                  </a:lnTo>
                  <a:lnTo>
                    <a:pt x="46" y="141"/>
                  </a:lnTo>
                  <a:lnTo>
                    <a:pt x="38" y="186"/>
                  </a:lnTo>
                  <a:lnTo>
                    <a:pt x="22" y="231"/>
                  </a:lnTo>
                  <a:lnTo>
                    <a:pt x="0" y="270"/>
                  </a:lnTo>
                  <a:lnTo>
                    <a:pt x="43" y="378"/>
                  </a:lnTo>
                  <a:lnTo>
                    <a:pt x="144" y="266"/>
                  </a:lnTo>
                  <a:lnTo>
                    <a:pt x="144" y="259"/>
                  </a:lnTo>
                  <a:lnTo>
                    <a:pt x="145" y="241"/>
                  </a:lnTo>
                  <a:lnTo>
                    <a:pt x="145" y="212"/>
                  </a:lnTo>
                  <a:lnTo>
                    <a:pt x="145" y="176"/>
                  </a:lnTo>
                  <a:lnTo>
                    <a:pt x="142" y="135"/>
                  </a:lnTo>
                  <a:lnTo>
                    <a:pt x="137" y="93"/>
                  </a:lnTo>
                  <a:lnTo>
                    <a:pt x="128" y="51"/>
                  </a:lnTo>
                  <a:lnTo>
                    <a:pt x="115" y="1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auto">
            <a:xfrm>
              <a:off x="5366" y="2329"/>
              <a:ext cx="36" cy="14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6" y="7"/>
                </a:cxn>
                <a:cxn ang="0">
                  <a:pos x="47" y="25"/>
                </a:cxn>
                <a:cxn ang="0">
                  <a:pos x="49" y="54"/>
                </a:cxn>
                <a:cxn ang="0">
                  <a:pos x="47" y="89"/>
                </a:cxn>
                <a:cxn ang="0">
                  <a:pos x="42" y="128"/>
                </a:cxn>
                <a:cxn ang="0">
                  <a:pos x="34" y="168"/>
                </a:cxn>
                <a:cxn ang="0">
                  <a:pos x="20" y="206"/>
                </a:cxn>
                <a:cxn ang="0">
                  <a:pos x="0" y="241"/>
                </a:cxn>
                <a:cxn ang="0">
                  <a:pos x="20" y="291"/>
                </a:cxn>
                <a:cxn ang="0">
                  <a:pos x="72" y="230"/>
                </a:cxn>
                <a:cxn ang="0">
                  <a:pos x="72" y="197"/>
                </a:cxn>
                <a:cxn ang="0">
                  <a:pos x="69" y="123"/>
                </a:cxn>
                <a:cxn ang="0">
                  <a:pos x="62" y="45"/>
                </a:cxn>
                <a:cxn ang="0">
                  <a:pos x="46" y="0"/>
                </a:cxn>
              </a:cxnLst>
              <a:rect l="0" t="0" r="r" b="b"/>
              <a:pathLst>
                <a:path w="72" h="291">
                  <a:moveTo>
                    <a:pt x="46" y="0"/>
                  </a:moveTo>
                  <a:lnTo>
                    <a:pt x="46" y="7"/>
                  </a:lnTo>
                  <a:lnTo>
                    <a:pt x="47" y="25"/>
                  </a:lnTo>
                  <a:lnTo>
                    <a:pt x="49" y="54"/>
                  </a:lnTo>
                  <a:lnTo>
                    <a:pt x="47" y="89"/>
                  </a:lnTo>
                  <a:lnTo>
                    <a:pt x="42" y="128"/>
                  </a:lnTo>
                  <a:lnTo>
                    <a:pt x="34" y="168"/>
                  </a:lnTo>
                  <a:lnTo>
                    <a:pt x="20" y="206"/>
                  </a:lnTo>
                  <a:lnTo>
                    <a:pt x="0" y="241"/>
                  </a:lnTo>
                  <a:lnTo>
                    <a:pt x="20" y="291"/>
                  </a:lnTo>
                  <a:lnTo>
                    <a:pt x="72" y="230"/>
                  </a:lnTo>
                  <a:lnTo>
                    <a:pt x="72" y="197"/>
                  </a:lnTo>
                  <a:lnTo>
                    <a:pt x="69" y="123"/>
                  </a:lnTo>
                  <a:lnTo>
                    <a:pt x="62" y="4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2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auto">
            <a:xfrm>
              <a:off x="5391" y="2403"/>
              <a:ext cx="5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17"/>
                </a:cxn>
                <a:cxn ang="0">
                  <a:pos x="9" y="20"/>
                </a:cxn>
                <a:cxn ang="0">
                  <a:pos x="8" y="22"/>
                </a:cxn>
                <a:cxn ang="0">
                  <a:pos x="5" y="24"/>
                </a:cxn>
                <a:cxn ang="0">
                  <a:pos x="4" y="22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1" y="4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8" y="2"/>
                </a:cxn>
                <a:cxn ang="0">
                  <a:pos x="9" y="4"/>
                </a:cxn>
                <a:cxn ang="0">
                  <a:pos x="11" y="7"/>
                </a:cxn>
                <a:cxn ang="0">
                  <a:pos x="11" y="12"/>
                </a:cxn>
              </a:cxnLst>
              <a:rect l="0" t="0" r="r" b="b"/>
              <a:pathLst>
                <a:path w="11" h="24">
                  <a:moveTo>
                    <a:pt x="11" y="12"/>
                  </a:moveTo>
                  <a:lnTo>
                    <a:pt x="11" y="17"/>
                  </a:lnTo>
                  <a:lnTo>
                    <a:pt x="9" y="20"/>
                  </a:lnTo>
                  <a:lnTo>
                    <a:pt x="8" y="22"/>
                  </a:lnTo>
                  <a:lnTo>
                    <a:pt x="5" y="24"/>
                  </a:lnTo>
                  <a:lnTo>
                    <a:pt x="4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1" y="4"/>
                  </a:lnTo>
                  <a:lnTo>
                    <a:pt x="4" y="2"/>
                  </a:lnTo>
                  <a:lnTo>
                    <a:pt x="5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11" y="7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2" name="正方形/長方形 71"/>
          <p:cNvSpPr/>
          <p:nvPr/>
        </p:nvSpPr>
        <p:spPr>
          <a:xfrm>
            <a:off x="5940152" y="4941168"/>
            <a:ext cx="252028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2" name="Picture 2" descr="C:\Users\秀紀\AppData\Local\Microsoft\Windows\INetCache\IE\QJHCRNMZ\MC90003865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3" y="2852937"/>
            <a:ext cx="648072" cy="438824"/>
          </a:xfrm>
          <a:prstGeom prst="rect">
            <a:avLst/>
          </a:prstGeom>
          <a:noFill/>
        </p:spPr>
      </p:pic>
      <p:pic>
        <p:nvPicPr>
          <p:cNvPr id="5123" name="Picture 3" descr="C:\Users\秀紀\AppData\Local\Microsoft\Windows\INetCache\IE\9P2HWSZ6\MC9004303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356992"/>
            <a:ext cx="624781" cy="624781"/>
          </a:xfrm>
          <a:prstGeom prst="rect">
            <a:avLst/>
          </a:prstGeom>
          <a:noFill/>
        </p:spPr>
      </p:pic>
      <p:pic>
        <p:nvPicPr>
          <p:cNvPr id="5124" name="Picture 4" descr="C:\Users\秀紀\AppData\Local\Microsoft\Windows\INetCache\IE\78X1IYD1\MC90041939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852936"/>
            <a:ext cx="712090" cy="545174"/>
          </a:xfrm>
          <a:prstGeom prst="rect">
            <a:avLst/>
          </a:prstGeom>
          <a:noFill/>
        </p:spPr>
      </p:pic>
      <p:sp>
        <p:nvSpPr>
          <p:cNvPr id="64" name="正方形/長方形 63"/>
          <p:cNvSpPr/>
          <p:nvPr/>
        </p:nvSpPr>
        <p:spPr>
          <a:xfrm>
            <a:off x="323528" y="3212976"/>
            <a:ext cx="21723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say,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12" grpId="0" animBg="1"/>
      <p:bldP spid="72" grpId="0" animBg="1"/>
      <p:bldP spid="6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260648"/>
            <a:ext cx="84249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/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3. You are preparing </a:t>
            </a:r>
          </a:p>
          <a:p>
            <a:pPr marL="742950" indent="-742950" algn="r"/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the table for lunch.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39552" y="1628800"/>
            <a:ext cx="54617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see today’s lunch.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95536" y="4293096"/>
            <a:ext cx="85689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Today’s lunch </a:t>
            </a:r>
          </a:p>
          <a:p>
            <a:pPr algn="r"/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( 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itchFamily="18" charset="0"/>
              </a:rPr>
              <a:t>looks</a:t>
            </a:r>
            <a:r>
              <a:rPr lang="en-US" altLang="ja-JP" sz="4000" b="1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 ) ( delicious ).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707904" y="5013176"/>
            <a:ext cx="151216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5940152" y="4941168"/>
            <a:ext cx="252028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9" name="Picture 5" descr="C:\Users\秀紀\AppData\Local\Microsoft\Windows\INetCache\IE\QJHCRNMZ\MC9003433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988840"/>
            <a:ext cx="1780337" cy="1776679"/>
          </a:xfrm>
          <a:prstGeom prst="rect">
            <a:avLst/>
          </a:prstGeom>
          <a:noFill/>
        </p:spPr>
      </p:pic>
      <p:sp>
        <p:nvSpPr>
          <p:cNvPr id="65" name="正方形/長方形 64"/>
          <p:cNvSpPr/>
          <p:nvPr/>
        </p:nvSpPr>
        <p:spPr>
          <a:xfrm>
            <a:off x="539552" y="2854677"/>
            <a:ext cx="21723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cap="none" spc="0" dirty="0" smtClean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</a:rPr>
              <a:t>You say,</a:t>
            </a:r>
            <a:endParaRPr lang="ja-JP" altLang="en-US" sz="36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2" grpId="0" animBg="1"/>
      <p:bldP spid="72" grpId="0" animBg="1"/>
      <p:bldP spid="6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2" descr="j04257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140968"/>
            <a:ext cx="3363431" cy="294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2"/>
          <p:cNvSpPr/>
          <p:nvPr/>
        </p:nvSpPr>
        <p:spPr>
          <a:xfrm>
            <a:off x="1691680" y="332656"/>
            <a:ext cx="529824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800" dirty="0" smtClean="0">
                <a:latin typeface="Century Schoolbook" pitchFamily="18" charset="0"/>
              </a:rPr>
              <a:t>sleepy</a:t>
            </a:r>
            <a:endParaRPr lang="ja-JP" altLang="en-US" sz="138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7" name="Picture 51" descr="hungry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2852936"/>
            <a:ext cx="4464496" cy="337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2" name="正方形/長方形 1001"/>
          <p:cNvSpPr/>
          <p:nvPr/>
        </p:nvSpPr>
        <p:spPr>
          <a:xfrm>
            <a:off x="2267744" y="260648"/>
            <a:ext cx="611257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800" dirty="0" smtClean="0">
                <a:latin typeface="Century Schoolbook" pitchFamily="18" charset="0"/>
              </a:rPr>
              <a:t>hungry</a:t>
            </a:r>
            <a:endParaRPr lang="ja-JP" altLang="en-US" sz="138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9" name="Picture 34" descr="j04257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564904"/>
            <a:ext cx="4680520" cy="389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正方形/長方形 126"/>
          <p:cNvSpPr/>
          <p:nvPr/>
        </p:nvSpPr>
        <p:spPr>
          <a:xfrm>
            <a:off x="2411760" y="0"/>
            <a:ext cx="4935967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800" dirty="0" smtClean="0">
                <a:latin typeface="Century Schoolbook" pitchFamily="18" charset="0"/>
              </a:rPr>
              <a:t>angry</a:t>
            </a:r>
            <a:endParaRPr lang="ja-JP" altLang="en-US" sz="138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" name="Picture 3" descr="C:\Users\KASUGA_Hideki\AppData\Local\Microsoft\Windows\Temporary Internet Files\Content.IE5\9O3WMVMP\MC9004244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564904"/>
            <a:ext cx="3672408" cy="3938242"/>
          </a:xfrm>
          <a:prstGeom prst="rect">
            <a:avLst/>
          </a:prstGeom>
          <a:noFill/>
        </p:spPr>
      </p:pic>
      <p:sp>
        <p:nvSpPr>
          <p:cNvPr id="127" name="正方形/長方形 126"/>
          <p:cNvSpPr/>
          <p:nvPr/>
        </p:nvSpPr>
        <p:spPr>
          <a:xfrm>
            <a:off x="2267744" y="260648"/>
            <a:ext cx="595387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800" dirty="0" smtClean="0">
                <a:latin typeface="Century Schoolbook" pitchFamily="18" charset="0"/>
              </a:rPr>
              <a:t>excited</a:t>
            </a:r>
            <a:endParaRPr lang="ja-JP" altLang="en-US" sz="138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" name="Picture 33" descr="j04257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20888"/>
            <a:ext cx="4254078" cy="391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正方形/長方形 126"/>
          <p:cNvSpPr/>
          <p:nvPr/>
        </p:nvSpPr>
        <p:spPr>
          <a:xfrm>
            <a:off x="3203848" y="0"/>
            <a:ext cx="283923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800" dirty="0" smtClean="0">
                <a:latin typeface="Century Schoolbook" pitchFamily="18" charset="0"/>
              </a:rPr>
              <a:t>hot</a:t>
            </a:r>
            <a:endParaRPr lang="ja-JP" altLang="en-US" sz="138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8" name="Picture 4" descr="C:\Users\KASUGA_Hideki\AppData\Local\Microsoft\Windows\Temporary Internet Files\Content.IE5\LCHQ49LF\MC9004244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48880"/>
            <a:ext cx="4618418" cy="4248472"/>
          </a:xfrm>
          <a:prstGeom prst="rect">
            <a:avLst/>
          </a:prstGeom>
          <a:noFill/>
        </p:spPr>
      </p:pic>
      <p:sp>
        <p:nvSpPr>
          <p:cNvPr id="127" name="正方形/長方形 126"/>
          <p:cNvSpPr/>
          <p:nvPr/>
        </p:nvSpPr>
        <p:spPr>
          <a:xfrm>
            <a:off x="2267744" y="260648"/>
            <a:ext cx="401904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3800" dirty="0" smtClean="0">
                <a:latin typeface="Century Schoolbook" pitchFamily="18" charset="0"/>
              </a:rPr>
              <a:t>busy</a:t>
            </a:r>
            <a:endParaRPr lang="ja-JP" altLang="en-US" sz="138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422</Words>
  <Application>Microsoft Office PowerPoint</Application>
  <PresentationFormat>画面に合わせる (4:3)</PresentationFormat>
  <Paragraphs>94</Paragraphs>
  <Slides>37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38" baseType="lpstr">
      <vt:lpstr>Office テーマ</vt:lpstr>
      <vt:lpstr>smiley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Practice “look～”</vt:lpstr>
      <vt:lpstr>スライド 22</vt:lpstr>
      <vt:lpstr>スライド 23</vt:lpstr>
      <vt:lpstr>スライド 24</vt:lpstr>
      <vt:lpstr>スライド 25</vt:lpstr>
      <vt:lpstr>スライド 26</vt:lpstr>
      <vt:lpstr>look like～</vt:lpstr>
      <vt:lpstr>スライド 28</vt:lpstr>
      <vt:lpstr>スライド 29</vt:lpstr>
      <vt:lpstr>スライド 30</vt:lpstr>
      <vt:lpstr>スライド 31</vt:lpstr>
      <vt:lpstr>スライド 32</vt:lpstr>
      <vt:lpstr>What do you say  on these situations?</vt:lpstr>
      <vt:lpstr>スライド 34</vt:lpstr>
      <vt:lpstr>スライド 35</vt:lpstr>
      <vt:lpstr>スライド 36</vt:lpstr>
      <vt:lpstr>スライド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KASUGA_Hideki</dc:creator>
  <cp:lastModifiedBy>春日秀紀</cp:lastModifiedBy>
  <cp:revision>27</cp:revision>
  <dcterms:created xsi:type="dcterms:W3CDTF">2013-11-13T02:56:52Z</dcterms:created>
  <dcterms:modified xsi:type="dcterms:W3CDTF">2014-11-29T11:32:18Z</dcterms:modified>
</cp:coreProperties>
</file>