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87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5" r:id="rId31"/>
    <p:sldId id="286" r:id="rId32"/>
    <p:sldId id="288" r:id="rId3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4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456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9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2733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7297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530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6077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3224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12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78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355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567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088EF-8390-487E-8396-FB58DD164302}" type="datetimeFigureOut">
              <a:rPr kumimoji="1" lang="ja-JP" altLang="en-US" smtClean="0"/>
              <a:t>2015/9/25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B4CF3F-C0D0-41EE-AA79-4C81BA2399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2622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Occupations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Jobs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6933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757048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vet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6" descr="C:\Users\秀紀\AppData\Local\Microsoft\Windows\INetCache\IE\G26HZSMG\MC9003590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5649" y="1703023"/>
            <a:ext cx="4307102" cy="44756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206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676365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baker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4" descr="C:\Users\秀紀\AppData\Local\Microsoft\Windows\INetCache\IE\4PN3W9SD\MC9002120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5294" y="1696720"/>
            <a:ext cx="4419599" cy="46599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165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694295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dentist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5" descr="C:\Users\秀紀\AppData\Local\Microsoft\Windows\INetCache\IE\3KEK1K2H\MC9003325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6722" y="1787418"/>
            <a:ext cx="4586125" cy="4720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68851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201234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>
                <a:latin typeface="Century Schoolbook" pitchFamily="18" charset="0"/>
                <a:ea typeface="+mj-ea"/>
                <a:cs typeface="+mj-cs"/>
              </a:rPr>
              <a:t>f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ire fighter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2" descr="C:\Users\秀紀\AppData\Local\Microsoft\Windows\INetCache\IE\UBD40U21\MC90021213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1108" y="1751292"/>
            <a:ext cx="3189234" cy="44500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8342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416388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>
                <a:latin typeface="Century Schoolbook" pitchFamily="18" charset="0"/>
                <a:ea typeface="+mj-ea"/>
                <a:cs typeface="+mj-cs"/>
              </a:rPr>
              <a:t>a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stronaut</a:t>
            </a:r>
          </a:p>
        </p:txBody>
      </p:sp>
      <p:pic>
        <p:nvPicPr>
          <p:cNvPr id="6" name="Picture 23" descr="C:\Users\秀紀\AppData\Local\Microsoft\Windows\INetCache\IE\5FT45V8T\MC90043031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0012" y="1279299"/>
            <a:ext cx="5044507" cy="507667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343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295799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baseball player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4" descr="C:\Users\秀紀\AppData\Local\Microsoft\Windows\INetCache\IE\LFW39JZS\MC90044181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31107" y="1613647"/>
            <a:ext cx="4513104" cy="45182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7839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761964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soccer player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5" descr="C:\Users\秀紀\AppData\Local\Microsoft\Windows\INetCache\IE\1PGST37S\MC90043419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2041" y="1515049"/>
            <a:ext cx="2830147" cy="50367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47878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039869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carpenter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6" descr="C:\Users\秀紀\AppData\Local\Microsoft\Windows\INetCache\IE\G26HZSMG\MC90029198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49389" y="1515247"/>
            <a:ext cx="4231341" cy="4815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6797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lawyer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1" descr="C:\Users\秀紀\AppData\Local\Microsoft\Windows\INetCache\IE\UBD40U21\MC90021215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7437" y="1873624"/>
            <a:ext cx="3582273" cy="39370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08615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631542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taxi driver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4" name="Picture 14" descr="C:\Users\秀紀\AppData\Local\Microsoft\Windows\INetCache\IE\4PN3W9SD\MC90021209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27085" y="1769700"/>
            <a:ext cx="3028892" cy="45116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6462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7" descr="C:\Users\秀紀\AppData\Local\Microsoft\Windows\INetCache\IE\5FT45V8T\MC9003704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7435" y="1744162"/>
            <a:ext cx="3883011" cy="4446935"/>
          </a:xfrm>
          <a:prstGeom prst="rect">
            <a:avLst/>
          </a:prstGeom>
          <a:noFill/>
        </p:spPr>
      </p:pic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pilot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919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singer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9" descr="C:\Users\秀紀\AppData\Local\Microsoft\Windows\INetCache\IE\AQFOJBIH\MC90005680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9594" y="1808852"/>
            <a:ext cx="4116474" cy="46457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0482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012975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office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 worker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" descr="C:\Users\秀紀\AppData\Local\Microsoft\Windows\INetCache\IE\1PGST37S\MC90039838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486" y="1881831"/>
            <a:ext cx="5055171" cy="451665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3028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florist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43" descr="C:\Users\秀紀\AppData\Local\Microsoft\Windows\INetCache\IE\AQFOJBIH\MC90021214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35890" y="1238949"/>
            <a:ext cx="4223497" cy="491049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86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doctor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8" descr="C:\Program Files (x86)\Microsoft Office\MEDIA\CAGCAT10\j0240719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6035" y="1685364"/>
            <a:ext cx="2977459" cy="46705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610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532929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scientist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3" descr="C:\Users\秀紀\AppData\Local\Microsoft\Windows\INetCache\IE\UBD40U21\MC90021669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6441" y="1900518"/>
            <a:ext cx="3377107" cy="40639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37355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cook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11" descr="C:\Users\秀紀\AppData\Local\Microsoft\Windows\INetCache\IE\MYCM30UH\MC90034739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8816" y="1415994"/>
            <a:ext cx="3029938" cy="521629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4855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nurse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43" descr="C:\Users\秀紀\AppData\Local\Microsoft\Windows\INetCache\IE\MYCM30UH\MC90029572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5625" y="1542527"/>
            <a:ext cx="4344526" cy="430246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44280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694295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patissier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1" descr="C:\Users\秀紀\AppData\Local\Microsoft\Windows\INetCache\IE\5FT45V8T\MC90014958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59676" y="1686559"/>
            <a:ext cx="5242393" cy="46963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5741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263988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beautician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2" descr="C:\Users\秀紀\AppData\Local\Microsoft\Windows\INetCache\IE\4PN3W9SD\MC90029745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9292" y="1474693"/>
            <a:ext cx="3442895" cy="444244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70456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900483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model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7" descr="C:\Users\秀紀\AppData\Local\Microsoft\Windows\INetCache\IE\BGV30LGJ\MC900318620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2818" y="1472686"/>
            <a:ext cx="3020076" cy="49093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8924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707341" y="390509"/>
            <a:ext cx="5081574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>
                <a:latin typeface="Century Schoolbook" pitchFamily="18" charset="0"/>
                <a:ea typeface="+mj-ea"/>
                <a:cs typeface="+mj-cs"/>
              </a:rPr>
              <a:t>f</a:t>
            </a: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light attendant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4" descr="C:\Users\秀紀\AppData\Local\Microsoft\Windows\INetCache\IE\BGV30LGJ\MC90021214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02204" y="1715860"/>
            <a:ext cx="3457937" cy="42821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97387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452247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architect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35" descr="C:\Users\秀紀\AppData\Local\Microsoft\Windows\INetCache\IE\1PGST37S\MC900330873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723" y="1524447"/>
            <a:ext cx="3785123" cy="50040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3489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174340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programmer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4" name="Picture 42" descr="C:\Program Files (x86)\Microsoft Office\MEDIA\CAGCAT10\j0292020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63906" y="1701617"/>
            <a:ext cx="4863323" cy="46185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3212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smtClean="0"/>
              <a:t>Occupations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Jobs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557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977120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announcer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5" descr="C:\Users\秀紀\AppData\Local\Microsoft\Windows\INetCache\IE\LFW39JZS\MC90035516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9180" y="1509553"/>
            <a:ext cx="3697807" cy="48495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927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165374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farmer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54" descr="C:\Users\秀紀\AppData\Local\Microsoft\Windows\INetCache\IE\LFW39JZS\MC90021330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69121" y="1817014"/>
            <a:ext cx="3503396" cy="45136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8250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272952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director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10" descr="C:\Users\秀紀\AppData\Local\Microsoft\Windows\INetCache\IE\3SRBCPU4\MC90031861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5674" y="1844589"/>
            <a:ext cx="3662702" cy="43254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1944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263988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bank</a:t>
            </a:r>
            <a:r>
              <a:rPr kumimoji="1" lang="en-US" altLang="ja-JP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entury Schoolbook" pitchFamily="18" charset="0"/>
                <a:ea typeface="+mj-ea"/>
                <a:cs typeface="+mj-cs"/>
              </a:rPr>
              <a:t> clerk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12" descr="C:\Users\秀紀\AppData\Local\Microsoft\Windows\INetCache\IE\UBD40U21\MC9002120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4941" y="2119282"/>
            <a:ext cx="4141694" cy="36550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06467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3434317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teacher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16" descr="C:\Users\秀紀\AppData\Local\Microsoft\Windows\INetCache\IE\1PGST37S\MC90044631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29406" y="1746600"/>
            <a:ext cx="4421017" cy="447490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61937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869542" y="390509"/>
            <a:ext cx="3888432" cy="648072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3600" b="1" dirty="0" smtClean="0">
                <a:latin typeface="Century Schoolbook" pitchFamily="18" charset="0"/>
                <a:ea typeface="+mj-ea"/>
                <a:cs typeface="+mj-cs"/>
              </a:rPr>
              <a:t>police officer</a:t>
            </a:r>
            <a:endParaRPr kumimoji="1" lang="ja-JP" alt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entury Schoolbook" pitchFamily="18" charset="0"/>
              <a:ea typeface="+mj-ea"/>
              <a:cs typeface="+mj-cs"/>
            </a:endParaRPr>
          </a:p>
        </p:txBody>
      </p:sp>
      <p:pic>
        <p:nvPicPr>
          <p:cNvPr id="6" name="Picture 20" descr="C:\Users\秀紀\AppData\Local\Microsoft\Windows\INetCache\IE\UBD40U21\MC900216712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58721" y="1876771"/>
            <a:ext cx="3217961" cy="45779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05306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42</Words>
  <Application>Microsoft Office PowerPoint</Application>
  <PresentationFormat>画面に合わせる (4:3)</PresentationFormat>
  <Paragraphs>34</Paragraphs>
  <Slides>32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8" baseType="lpstr">
      <vt:lpstr>ＭＳ Ｐゴシック</vt:lpstr>
      <vt:lpstr>Arial</vt:lpstr>
      <vt:lpstr>Calibri</vt:lpstr>
      <vt:lpstr>Calibri Light</vt:lpstr>
      <vt:lpstr>Century Schoolbook</vt:lpstr>
      <vt:lpstr>Office テーマ</vt:lpstr>
      <vt:lpstr>Occupations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Occupations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Occupations</dc:title>
  <dc:creator>春日秀紀</dc:creator>
  <cp:lastModifiedBy>春日秀紀</cp:lastModifiedBy>
  <cp:revision>4</cp:revision>
  <dcterms:created xsi:type="dcterms:W3CDTF">2015-09-25T07:26:27Z</dcterms:created>
  <dcterms:modified xsi:type="dcterms:W3CDTF">2015-09-25T07:52:09Z</dcterms:modified>
</cp:coreProperties>
</file>