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63" r:id="rId4"/>
    <p:sldId id="262" r:id="rId5"/>
    <p:sldId id="264" r:id="rId6"/>
    <p:sldId id="273" r:id="rId7"/>
    <p:sldId id="269" r:id="rId8"/>
    <p:sldId id="270" r:id="rId9"/>
    <p:sldId id="272" r:id="rId10"/>
    <p:sldId id="274" r:id="rId11"/>
    <p:sldId id="276" r:id="rId12"/>
    <p:sldId id="259" r:id="rId13"/>
    <p:sldId id="277" r:id="rId14"/>
    <p:sldId id="278" r:id="rId15"/>
    <p:sldId id="268" r:id="rId16"/>
    <p:sldId id="267" r:id="rId17"/>
    <p:sldId id="275" r:id="rId18"/>
    <p:sldId id="260" r:id="rId19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72892" autoAdjust="0"/>
  </p:normalViewPr>
  <p:slideViewPr>
    <p:cSldViewPr>
      <p:cViewPr varScale="1">
        <p:scale>
          <a:sx n="64" d="100"/>
          <a:sy n="64" d="100"/>
        </p:scale>
        <p:origin x="-196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6B03E8-7834-4A78-A9D9-B6B323A34B5A}" type="datetimeFigureOut">
              <a:rPr kumimoji="1" lang="ja-JP" altLang="en-US" smtClean="0"/>
              <a:t>2014/10/13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A98814-C03C-4943-AF67-40F2EEF5439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B61E4-B9FB-468C-98EF-8A698511B5A6}" type="datetimeFigureOut">
              <a:rPr kumimoji="1" lang="ja-JP" altLang="en-US" smtClean="0"/>
              <a:pPr/>
              <a:t>2014/10/13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946ED8-08A1-44FF-B56D-FC41EB869D2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46ED8-08A1-44FF-B56D-FC41EB869D2D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I want to drink</a:t>
            </a:r>
            <a:r>
              <a:rPr kumimoji="1" lang="ja-JP" altLang="en-US" dirty="0" smtClean="0"/>
              <a:t>～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46ED8-08A1-44FF-B56D-FC41EB869D2D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Repeat after teacher</a:t>
            </a:r>
          </a:p>
          <a:p>
            <a:r>
              <a:rPr kumimoji="1" lang="en-US" altLang="ja-JP" dirty="0" smtClean="0"/>
              <a:t>I</a:t>
            </a:r>
            <a:r>
              <a:rPr kumimoji="1" lang="en-US" altLang="ja-JP" baseline="0" dirty="0" smtClean="0"/>
              <a:t> want to visit America.</a:t>
            </a:r>
          </a:p>
          <a:p>
            <a:r>
              <a:rPr kumimoji="1" lang="en-US" altLang="ja-JP" baseline="0" dirty="0" smtClean="0"/>
              <a:t>I want to visit Canada.</a:t>
            </a:r>
          </a:p>
          <a:p>
            <a:r>
              <a:rPr kumimoji="1" lang="en-US" altLang="ja-JP" baseline="0" dirty="0" smtClean="0"/>
              <a:t>I want to visit Australia.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46ED8-08A1-44FF-B56D-FC41EB869D2D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I want to eat hamburger.</a:t>
            </a:r>
          </a:p>
          <a:p>
            <a:r>
              <a:rPr kumimoji="1" lang="en-US" altLang="ja-JP" dirty="0" smtClean="0"/>
              <a:t>I want to eat spaghetti.</a:t>
            </a:r>
          </a:p>
          <a:p>
            <a:r>
              <a:rPr kumimoji="1" lang="en-US" altLang="ja-JP" dirty="0" smtClean="0"/>
              <a:t>I want to eat</a:t>
            </a:r>
            <a:r>
              <a:rPr kumimoji="1" lang="en-US" altLang="ja-JP" baseline="0" dirty="0" smtClean="0"/>
              <a:t> soba.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46ED8-08A1-44FF-B56D-FC41EB869D2D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I want to</a:t>
            </a:r>
            <a:r>
              <a:rPr kumimoji="1" lang="en-US" altLang="ja-JP" baseline="0" dirty="0" smtClean="0"/>
              <a:t> play baseball.</a:t>
            </a:r>
          </a:p>
          <a:p>
            <a:r>
              <a:rPr kumimoji="1" lang="en-US" altLang="ja-JP" baseline="0" dirty="0" smtClean="0"/>
              <a:t>I want to play soccer.</a:t>
            </a:r>
          </a:p>
          <a:p>
            <a:r>
              <a:rPr kumimoji="1" lang="en-US" altLang="ja-JP" baseline="0" dirty="0" smtClean="0"/>
              <a:t>I want to play basketball.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46ED8-08A1-44FF-B56D-FC41EB869D2D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ルール　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人のグループを作る</a:t>
            </a:r>
            <a:endParaRPr kumimoji="1" lang="en-US" altLang="ja-JP" dirty="0" smtClean="0"/>
          </a:p>
          <a:p>
            <a:r>
              <a:rPr kumimoji="1" lang="en-US" altLang="ja-JP" dirty="0" smtClean="0"/>
              <a:t>PP</a:t>
            </a:r>
            <a:r>
              <a:rPr kumimoji="1" lang="ja-JP" altLang="en-US" dirty="0" smtClean="0"/>
              <a:t>を見て、</a:t>
            </a:r>
            <a:r>
              <a:rPr kumimoji="1" lang="en-US" altLang="ja-JP" dirty="0" smtClean="0"/>
              <a:t>3</a:t>
            </a:r>
            <a:r>
              <a:rPr kumimoji="1" lang="ja-JP" altLang="en-US" dirty="0" err="1" smtClean="0"/>
              <a:t>つの</a:t>
            </a:r>
            <a:r>
              <a:rPr kumimoji="1" lang="ja-JP" altLang="en-US" dirty="0" smtClean="0"/>
              <a:t>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つ選んで言う。</a:t>
            </a:r>
            <a:endParaRPr kumimoji="1" lang="en-US" altLang="ja-JP" dirty="0" smtClean="0"/>
          </a:p>
          <a:p>
            <a:r>
              <a:rPr kumimoji="1" lang="en-US" altLang="ja-JP" dirty="0" smtClean="0"/>
              <a:t>3</a:t>
            </a:r>
            <a:r>
              <a:rPr kumimoji="1" lang="ja-JP" altLang="en-US" dirty="0" smtClean="0"/>
              <a:t>人がそろって、同じものになったら</a:t>
            </a:r>
            <a:r>
              <a:rPr kumimoji="1" lang="en-US" altLang="ja-JP" dirty="0" smtClean="0"/>
              <a:t>OK</a:t>
            </a:r>
          </a:p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番早く同じ答えになったグループにポイント</a:t>
            </a:r>
            <a:endParaRPr kumimoji="1" lang="en-US" altLang="ja-JP" dirty="0" smtClean="0"/>
          </a:p>
          <a:p>
            <a:r>
              <a:rPr kumimoji="1" lang="ja-JP" altLang="en-US" dirty="0" smtClean="0"/>
              <a:t>生徒をたたせて</a:t>
            </a:r>
            <a:r>
              <a:rPr kumimoji="1" lang="en-US" altLang="ja-JP" dirty="0" smtClean="0"/>
              <a:t>3,</a:t>
            </a:r>
            <a:r>
              <a:rPr kumimoji="1" lang="en-US" altLang="ja-JP" baseline="0" dirty="0" smtClean="0"/>
              <a:t> 2,1, Go!</a:t>
            </a:r>
            <a:r>
              <a:rPr kumimoji="1" lang="ja-JP" altLang="en-US" baseline="0" dirty="0" smtClean="0"/>
              <a:t>といって、生徒に言わせる</a:t>
            </a:r>
            <a:endParaRPr kumimoji="1" lang="en-US" altLang="ja-JP" baseline="0" dirty="0" smtClean="0"/>
          </a:p>
          <a:p>
            <a:r>
              <a:rPr kumimoji="1" lang="ja-JP" altLang="en-US" dirty="0" smtClean="0"/>
              <a:t>同じか違っていた確認</a:t>
            </a:r>
            <a:endParaRPr kumimoji="1" lang="en-US" altLang="ja-JP" dirty="0" smtClean="0"/>
          </a:p>
          <a:p>
            <a:r>
              <a:rPr kumimoji="1" lang="ja-JP" altLang="en-US" dirty="0" smtClean="0"/>
              <a:t>全員が同じだったグループは座る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違っていたグループは再トライ</a:t>
            </a:r>
            <a:endParaRPr kumimoji="1" lang="en-US" altLang="ja-JP" dirty="0" smtClean="0"/>
          </a:p>
          <a:p>
            <a:r>
              <a:rPr kumimoji="1" lang="en-US" altLang="ja-JP" dirty="0" smtClean="0"/>
              <a:t>3,2,1,Go!</a:t>
            </a:r>
            <a:r>
              <a:rPr kumimoji="1" lang="ja-JP" altLang="en-US" dirty="0" smtClean="0"/>
              <a:t>と繰り返し、すべてのグループが座るまで同じスライド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46ED8-08A1-44FF-B56D-FC41EB869D2D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Repeat after teacher</a:t>
            </a:r>
          </a:p>
          <a:p>
            <a:r>
              <a:rPr kumimoji="1" lang="en-US" altLang="ja-JP" dirty="0" smtClean="0"/>
              <a:t>I</a:t>
            </a:r>
            <a:r>
              <a:rPr kumimoji="1" lang="en-US" altLang="ja-JP" baseline="0" dirty="0" smtClean="0"/>
              <a:t> want to visit America.</a:t>
            </a:r>
          </a:p>
          <a:p>
            <a:r>
              <a:rPr kumimoji="1" lang="en-US" altLang="ja-JP" baseline="0" dirty="0" smtClean="0"/>
              <a:t>I want to visit Canada.</a:t>
            </a:r>
          </a:p>
          <a:p>
            <a:r>
              <a:rPr kumimoji="1" lang="en-US" altLang="ja-JP" baseline="0" dirty="0" smtClean="0"/>
              <a:t>I want to visit Australia.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46ED8-08A1-44FF-B56D-FC41EB869D2D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46ED8-08A1-44FF-B56D-FC41EB869D2D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I want to</a:t>
            </a:r>
            <a:r>
              <a:rPr kumimoji="1" lang="en-US" altLang="ja-JP" baseline="0" dirty="0" smtClean="0"/>
              <a:t> play baseball.</a:t>
            </a:r>
          </a:p>
          <a:p>
            <a:r>
              <a:rPr kumimoji="1" lang="en-US" altLang="ja-JP" baseline="0" dirty="0" smtClean="0"/>
              <a:t>I want to play soccer.</a:t>
            </a:r>
          </a:p>
          <a:p>
            <a:r>
              <a:rPr kumimoji="1" lang="en-US" altLang="ja-JP" baseline="0" dirty="0" smtClean="0"/>
              <a:t>I want to play basketball.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46ED8-08A1-44FF-B56D-FC41EB869D2D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I want to see </a:t>
            </a:r>
            <a:r>
              <a:rPr kumimoji="1" lang="ja-JP" altLang="en-US" dirty="0" smtClean="0"/>
              <a:t>～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46ED8-08A1-44FF-B56D-FC41EB869D2D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3CC6-0050-4E9C-8238-CD7B3CFAB50B}" type="datetimeFigureOut">
              <a:rPr kumimoji="1" lang="ja-JP" altLang="en-US" smtClean="0"/>
              <a:pPr/>
              <a:t>2014/10/13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ABB0A-514C-4F4E-94CB-75CF576B0F0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3CC6-0050-4E9C-8238-CD7B3CFAB50B}" type="datetimeFigureOut">
              <a:rPr kumimoji="1" lang="ja-JP" altLang="en-US" smtClean="0"/>
              <a:pPr/>
              <a:t>2014/10/13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ABB0A-514C-4F4E-94CB-75CF576B0F0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3CC6-0050-4E9C-8238-CD7B3CFAB50B}" type="datetimeFigureOut">
              <a:rPr kumimoji="1" lang="ja-JP" altLang="en-US" smtClean="0"/>
              <a:pPr/>
              <a:t>2014/10/13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ABB0A-514C-4F4E-94CB-75CF576B0F0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3CC6-0050-4E9C-8238-CD7B3CFAB50B}" type="datetimeFigureOut">
              <a:rPr kumimoji="1" lang="ja-JP" altLang="en-US" smtClean="0"/>
              <a:pPr/>
              <a:t>2014/10/13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ABB0A-514C-4F4E-94CB-75CF576B0F0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3CC6-0050-4E9C-8238-CD7B3CFAB50B}" type="datetimeFigureOut">
              <a:rPr kumimoji="1" lang="ja-JP" altLang="en-US" smtClean="0"/>
              <a:pPr/>
              <a:t>2014/10/13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ABB0A-514C-4F4E-94CB-75CF576B0F0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3CC6-0050-4E9C-8238-CD7B3CFAB50B}" type="datetimeFigureOut">
              <a:rPr kumimoji="1" lang="ja-JP" altLang="en-US" smtClean="0"/>
              <a:pPr/>
              <a:t>2014/10/13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ABB0A-514C-4F4E-94CB-75CF576B0F0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3CC6-0050-4E9C-8238-CD7B3CFAB50B}" type="datetimeFigureOut">
              <a:rPr kumimoji="1" lang="ja-JP" altLang="en-US" smtClean="0"/>
              <a:pPr/>
              <a:t>2014/10/13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ABB0A-514C-4F4E-94CB-75CF576B0F0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3CC6-0050-4E9C-8238-CD7B3CFAB50B}" type="datetimeFigureOut">
              <a:rPr kumimoji="1" lang="ja-JP" altLang="en-US" smtClean="0"/>
              <a:pPr/>
              <a:t>2014/10/13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ABB0A-514C-4F4E-94CB-75CF576B0F0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3CC6-0050-4E9C-8238-CD7B3CFAB50B}" type="datetimeFigureOut">
              <a:rPr kumimoji="1" lang="ja-JP" altLang="en-US" smtClean="0"/>
              <a:pPr/>
              <a:t>2014/10/13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ABB0A-514C-4F4E-94CB-75CF576B0F0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3CC6-0050-4E9C-8238-CD7B3CFAB50B}" type="datetimeFigureOut">
              <a:rPr kumimoji="1" lang="ja-JP" altLang="en-US" smtClean="0"/>
              <a:pPr/>
              <a:t>2014/10/13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ABB0A-514C-4F4E-94CB-75CF576B0F0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3CC6-0050-4E9C-8238-CD7B3CFAB50B}" type="datetimeFigureOut">
              <a:rPr kumimoji="1" lang="ja-JP" altLang="en-US" smtClean="0"/>
              <a:pPr/>
              <a:t>2014/10/13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ABB0A-514C-4F4E-94CB-75CF576B0F0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F3CC6-0050-4E9C-8238-CD7B3CFAB50B}" type="datetimeFigureOut">
              <a:rPr kumimoji="1" lang="ja-JP" altLang="en-US" smtClean="0"/>
              <a:pPr/>
              <a:t>2014/10/13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ABB0A-514C-4F4E-94CB-75CF576B0F0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134672" cy="1470025"/>
          </a:xfrm>
        </p:spPr>
        <p:txBody>
          <a:bodyPr/>
          <a:lstStyle/>
          <a:p>
            <a:r>
              <a:rPr kumimoji="1" lang="en-US" altLang="ja-JP" b="1" dirty="0" smtClean="0">
                <a:latin typeface="Century Schoolbook" pitchFamily="18" charset="0"/>
              </a:rPr>
              <a:t>Where do you want to go?</a:t>
            </a:r>
            <a:endParaRPr kumimoji="1" lang="ja-JP" altLang="en-US" b="1" dirty="0">
              <a:latin typeface="Century Schoolbook" pitchFamily="18" charset="0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心を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つに！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KASUGA_Hideki\AppData\Local\Microsoft\Windows\Temporary Internet Files\Content.IE5\EQKB0DKI\MC90032696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7" y="2780928"/>
            <a:ext cx="2491139" cy="1656184"/>
          </a:xfrm>
          <a:prstGeom prst="rect">
            <a:avLst/>
          </a:prstGeom>
          <a:noFill/>
        </p:spPr>
      </p:pic>
      <p:pic>
        <p:nvPicPr>
          <p:cNvPr id="1027" name="Picture 3" descr="C:\Users\KASUGA_Hideki\AppData\Local\Microsoft\Windows\Temporary Internet Files\Content.IE5\ROPC66MD\MC90032695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2420888"/>
            <a:ext cx="2277980" cy="1949447"/>
          </a:xfrm>
          <a:prstGeom prst="rect">
            <a:avLst/>
          </a:prstGeom>
          <a:noFill/>
        </p:spPr>
      </p:pic>
      <p:pic>
        <p:nvPicPr>
          <p:cNvPr id="1028" name="Picture 4" descr="C:\Users\KASUGA_Hideki\AppData\Local\Microsoft\Windows\Temporary Internet Files\Content.IE5\587Z9ZT7\MC900326954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4208" y="2564904"/>
            <a:ext cx="2108602" cy="2017523"/>
          </a:xfrm>
          <a:prstGeom prst="rect">
            <a:avLst/>
          </a:prstGeom>
          <a:noFill/>
        </p:spPr>
      </p:pic>
      <p:sp>
        <p:nvSpPr>
          <p:cNvPr id="5" name="正方形/長方形 4"/>
          <p:cNvSpPr/>
          <p:nvPr/>
        </p:nvSpPr>
        <p:spPr>
          <a:xfrm>
            <a:off x="-40492" y="4293096"/>
            <a:ext cx="264046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America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225361" y="4293096"/>
            <a:ext cx="242085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Canada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132846" y="4293096"/>
            <a:ext cx="291137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Australia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68313" y="1124744"/>
            <a:ext cx="78085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want 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visit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entury Schoolbook" pitchFamily="18" charset="0"/>
              </a:rPr>
              <a:t>_______.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79526" y="4293096"/>
            <a:ext cx="259558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err="1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</a:t>
            </a:r>
            <a:r>
              <a:rPr lang="en-US" altLang="ja-JP" sz="36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inkakuji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254887" y="4293096"/>
            <a:ext cx="260359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err="1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Ginkakuji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021061" y="4437112"/>
            <a:ext cx="319510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err="1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</a:t>
            </a:r>
            <a:r>
              <a:rPr lang="en-US" altLang="ja-JP" sz="32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iyomizudera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75950" y="1124744"/>
            <a:ext cx="81932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want 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go to 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_______.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9" name="図 8" descr="金閣寺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2492896"/>
            <a:ext cx="2468846" cy="1728192"/>
          </a:xfrm>
          <a:prstGeom prst="rect">
            <a:avLst/>
          </a:prstGeom>
        </p:spPr>
      </p:pic>
      <p:pic>
        <p:nvPicPr>
          <p:cNvPr id="10" name="図 9" descr="銀閣寺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81375" y="2471737"/>
            <a:ext cx="2381250" cy="1914525"/>
          </a:xfrm>
          <a:prstGeom prst="rect">
            <a:avLst/>
          </a:prstGeom>
        </p:spPr>
      </p:pic>
      <p:pic>
        <p:nvPicPr>
          <p:cNvPr id="11" name="図 10" descr="清水寺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2492896"/>
            <a:ext cx="2592288" cy="1944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94993" y="4293096"/>
            <a:ext cx="316464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hamburger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616362" y="4293096"/>
            <a:ext cx="267893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spaghetti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226894" y="4293096"/>
            <a:ext cx="152157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soba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899758" y="1124744"/>
            <a:ext cx="75456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want 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eat 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_______.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10" name="Picture 2" descr="C:\Users\KASUGA_Hideki\AppData\Local\Microsoft\Windows\Temporary Internet Files\Content.IE5\95Y51SX5\MC90023276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2852936"/>
            <a:ext cx="1584176" cy="1521711"/>
          </a:xfrm>
          <a:prstGeom prst="rect">
            <a:avLst/>
          </a:prstGeom>
          <a:noFill/>
        </p:spPr>
      </p:pic>
      <p:pic>
        <p:nvPicPr>
          <p:cNvPr id="11" name="Picture 3" descr="C:\Users\KASUGA_Hideki\AppData\Local\Microsoft\Windows\Temporary Internet Files\Content.IE5\3L08WSP0\MC900395496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15361" y="2780928"/>
            <a:ext cx="1774850" cy="1533449"/>
          </a:xfrm>
          <a:prstGeom prst="rect">
            <a:avLst/>
          </a:prstGeom>
          <a:noFill/>
        </p:spPr>
      </p:pic>
      <p:pic>
        <p:nvPicPr>
          <p:cNvPr id="12" name="Picture 4" descr="C:\Users\KASUGA_Hideki\AppData\Local\Microsoft\Windows\Temporary Internet Files\Content.IE5\KBCIKASU\MC900412934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58977" y="2492896"/>
            <a:ext cx="2736304" cy="17474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KASUGA_Hideki\AppData\Local\Microsoft\Windows\Temporary Internet Files\Content.IE5\I838K3M1\MC90035427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2276872"/>
            <a:ext cx="1908856" cy="1909952"/>
          </a:xfrm>
          <a:prstGeom prst="rect">
            <a:avLst/>
          </a:prstGeom>
          <a:noFill/>
        </p:spPr>
      </p:pic>
      <p:pic>
        <p:nvPicPr>
          <p:cNvPr id="3075" name="Picture 3" descr="C:\Users\KASUGA_Hideki\AppData\Local\Microsoft\Windows\Temporary Internet Files\Content.IE5\7F3U2ZM0\MC90008884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2348880"/>
            <a:ext cx="1815998" cy="1824228"/>
          </a:xfrm>
          <a:prstGeom prst="rect">
            <a:avLst/>
          </a:prstGeom>
          <a:noFill/>
        </p:spPr>
      </p:pic>
      <p:pic>
        <p:nvPicPr>
          <p:cNvPr id="3077" name="Picture 5" descr="C:\Users\KASUGA_Hideki\AppData\Local\Microsoft\Windows\Temporary Internet Files\Content.IE5\I838K3M1\MC900353977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2276872"/>
            <a:ext cx="1960707" cy="1955139"/>
          </a:xfrm>
          <a:prstGeom prst="rect">
            <a:avLst/>
          </a:prstGeom>
          <a:noFill/>
        </p:spPr>
      </p:pic>
      <p:sp>
        <p:nvSpPr>
          <p:cNvPr id="5" name="正方形/長方形 4"/>
          <p:cNvSpPr/>
          <p:nvPr/>
        </p:nvSpPr>
        <p:spPr>
          <a:xfrm>
            <a:off x="373113" y="4293096"/>
            <a:ext cx="260840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baseball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528199" y="4293096"/>
            <a:ext cx="205697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soccer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817041" y="4293096"/>
            <a:ext cx="322556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basketball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694045" y="1124744"/>
            <a:ext cx="595707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want</a:t>
            </a:r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 to </a:t>
            </a:r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__________.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741804" y="4293096"/>
            <a:ext cx="187102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sushi</a:t>
            </a:r>
            <a:endParaRPr lang="ja-JP" altLang="en-US" sz="4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432017" y="4293096"/>
            <a:ext cx="224933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ramen</a:t>
            </a:r>
            <a:endParaRPr lang="ja-JP" altLang="en-US" sz="4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742411" y="4437112"/>
            <a:ext cx="175240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steak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630453" y="1124744"/>
            <a:ext cx="80842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want _______________.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5122" name="Picture 2" descr="C:\Users\KASUGA_Hideki\AppData\Local\Microsoft\Windows\Temporary Internet Files\Content.IE5\GSFIGEQR\MC900441783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492896"/>
            <a:ext cx="1807096" cy="1807096"/>
          </a:xfrm>
          <a:prstGeom prst="rect">
            <a:avLst/>
          </a:prstGeom>
          <a:noFill/>
        </p:spPr>
      </p:pic>
      <p:pic>
        <p:nvPicPr>
          <p:cNvPr id="5123" name="Picture 3" descr="C:\Users\KASUGA_Hideki\AppData\Local\Microsoft\Windows\Temporary Internet Files\Content.IE5\UAMSSBKW\MC9000791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44925" y="2595981"/>
            <a:ext cx="1654150" cy="1666037"/>
          </a:xfrm>
          <a:prstGeom prst="rect">
            <a:avLst/>
          </a:prstGeom>
          <a:noFill/>
        </p:spPr>
      </p:pic>
      <p:grpSp>
        <p:nvGrpSpPr>
          <p:cNvPr id="90" name="グループ化 89"/>
          <p:cNvGrpSpPr/>
          <p:nvPr/>
        </p:nvGrpSpPr>
        <p:grpSpPr>
          <a:xfrm>
            <a:off x="6053138" y="2252663"/>
            <a:ext cx="3060699" cy="2209799"/>
            <a:chOff x="6053138" y="2252663"/>
            <a:chExt cx="3060699" cy="2209799"/>
          </a:xfrm>
        </p:grpSpPr>
        <p:sp>
          <p:nvSpPr>
            <p:cNvPr id="5129" name="Freeform 9"/>
            <p:cNvSpPr>
              <a:spLocks/>
            </p:cNvSpPr>
            <p:nvPr/>
          </p:nvSpPr>
          <p:spPr bwMode="auto">
            <a:xfrm>
              <a:off x="6126163" y="3006725"/>
              <a:ext cx="2108200" cy="1365250"/>
            </a:xfrm>
            <a:custGeom>
              <a:avLst/>
              <a:gdLst/>
              <a:ahLst/>
              <a:cxnLst>
                <a:cxn ang="0">
                  <a:pos x="2299" y="121"/>
                </a:cxn>
                <a:cxn ang="0">
                  <a:pos x="2198" y="146"/>
                </a:cxn>
                <a:cxn ang="0">
                  <a:pos x="2063" y="175"/>
                </a:cxn>
                <a:cxn ang="0">
                  <a:pos x="1898" y="205"/>
                </a:cxn>
                <a:cxn ang="0">
                  <a:pos x="1706" y="230"/>
                </a:cxn>
                <a:cxn ang="0">
                  <a:pos x="1489" y="245"/>
                </a:cxn>
                <a:cxn ang="0">
                  <a:pos x="1251" y="241"/>
                </a:cxn>
                <a:cxn ang="0">
                  <a:pos x="997" y="220"/>
                </a:cxn>
                <a:cxn ang="0">
                  <a:pos x="730" y="171"/>
                </a:cxn>
                <a:cxn ang="0">
                  <a:pos x="453" y="91"/>
                </a:cxn>
                <a:cxn ang="0">
                  <a:pos x="219" y="3"/>
                </a:cxn>
                <a:cxn ang="0">
                  <a:pos x="244" y="57"/>
                </a:cxn>
                <a:cxn ang="0">
                  <a:pos x="261" y="98"/>
                </a:cxn>
                <a:cxn ang="0">
                  <a:pos x="276" y="152"/>
                </a:cxn>
                <a:cxn ang="0">
                  <a:pos x="287" y="213"/>
                </a:cxn>
                <a:cxn ang="0">
                  <a:pos x="289" y="283"/>
                </a:cxn>
                <a:cxn ang="0">
                  <a:pos x="285" y="355"/>
                </a:cxn>
                <a:cxn ang="0">
                  <a:pos x="266" y="433"/>
                </a:cxn>
                <a:cxn ang="0">
                  <a:pos x="232" y="511"/>
                </a:cxn>
                <a:cxn ang="0">
                  <a:pos x="181" y="591"/>
                </a:cxn>
                <a:cxn ang="0">
                  <a:pos x="130" y="682"/>
                </a:cxn>
                <a:cxn ang="0">
                  <a:pos x="88" y="787"/>
                </a:cxn>
                <a:cxn ang="0">
                  <a:pos x="57" y="904"/>
                </a:cxn>
                <a:cxn ang="0">
                  <a:pos x="34" y="1026"/>
                </a:cxn>
                <a:cxn ang="0">
                  <a:pos x="19" y="1146"/>
                </a:cxn>
                <a:cxn ang="0">
                  <a:pos x="10" y="1260"/>
                </a:cxn>
                <a:cxn ang="0">
                  <a:pos x="2" y="1363"/>
                </a:cxn>
                <a:cxn ang="0">
                  <a:pos x="0" y="1448"/>
                </a:cxn>
                <a:cxn ang="0">
                  <a:pos x="0" y="1509"/>
                </a:cxn>
                <a:cxn ang="0">
                  <a:pos x="2" y="1547"/>
                </a:cxn>
                <a:cxn ang="0">
                  <a:pos x="44" y="1528"/>
                </a:cxn>
                <a:cxn ang="0">
                  <a:pos x="105" y="1507"/>
                </a:cxn>
                <a:cxn ang="0">
                  <a:pos x="190" y="1482"/>
                </a:cxn>
                <a:cxn ang="0">
                  <a:pos x="299" y="1460"/>
                </a:cxn>
                <a:cxn ang="0">
                  <a:pos x="434" y="1444"/>
                </a:cxn>
                <a:cxn ang="0">
                  <a:pos x="593" y="1437"/>
                </a:cxn>
                <a:cxn ang="0">
                  <a:pos x="774" y="1444"/>
                </a:cxn>
                <a:cxn ang="0">
                  <a:pos x="979" y="1469"/>
                </a:cxn>
                <a:cxn ang="0">
                  <a:pos x="1208" y="1518"/>
                </a:cxn>
                <a:cxn ang="0">
                  <a:pos x="1422" y="1581"/>
                </a:cxn>
                <a:cxn ang="0">
                  <a:pos x="1478" y="1598"/>
                </a:cxn>
                <a:cxn ang="0">
                  <a:pos x="1529" y="1613"/>
                </a:cxn>
                <a:cxn ang="0">
                  <a:pos x="1582" y="1629"/>
                </a:cxn>
                <a:cxn ang="0">
                  <a:pos x="1634" y="1642"/>
                </a:cxn>
                <a:cxn ang="0">
                  <a:pos x="1683" y="1655"/>
                </a:cxn>
                <a:cxn ang="0">
                  <a:pos x="1731" y="1665"/>
                </a:cxn>
                <a:cxn ang="0">
                  <a:pos x="1778" y="1674"/>
                </a:cxn>
                <a:cxn ang="0">
                  <a:pos x="1824" y="1684"/>
                </a:cxn>
                <a:cxn ang="0">
                  <a:pos x="1867" y="1691"/>
                </a:cxn>
                <a:cxn ang="0">
                  <a:pos x="1909" y="1697"/>
                </a:cxn>
                <a:cxn ang="0">
                  <a:pos x="2002" y="1710"/>
                </a:cxn>
                <a:cxn ang="0">
                  <a:pos x="2132" y="1718"/>
                </a:cxn>
                <a:cxn ang="0">
                  <a:pos x="2248" y="1718"/>
                </a:cxn>
                <a:cxn ang="0">
                  <a:pos x="2345" y="1709"/>
                </a:cxn>
                <a:cxn ang="0">
                  <a:pos x="2428" y="1695"/>
                </a:cxn>
                <a:cxn ang="0">
                  <a:pos x="2499" y="1680"/>
                </a:cxn>
                <a:cxn ang="0">
                  <a:pos x="2556" y="1661"/>
                </a:cxn>
                <a:cxn ang="0">
                  <a:pos x="2603" y="1638"/>
                </a:cxn>
                <a:cxn ang="0">
                  <a:pos x="2653" y="1612"/>
                </a:cxn>
              </a:cxnLst>
              <a:rect l="0" t="0" r="r" b="b"/>
              <a:pathLst>
                <a:path w="2656" h="1720">
                  <a:moveTo>
                    <a:pt x="2358" y="110"/>
                  </a:moveTo>
                  <a:lnTo>
                    <a:pt x="2348" y="110"/>
                  </a:lnTo>
                  <a:lnTo>
                    <a:pt x="2337" y="112"/>
                  </a:lnTo>
                  <a:lnTo>
                    <a:pt x="2326" y="114"/>
                  </a:lnTo>
                  <a:lnTo>
                    <a:pt x="2314" y="119"/>
                  </a:lnTo>
                  <a:lnTo>
                    <a:pt x="2299" y="121"/>
                  </a:lnTo>
                  <a:lnTo>
                    <a:pt x="2286" y="125"/>
                  </a:lnTo>
                  <a:lnTo>
                    <a:pt x="2270" y="129"/>
                  </a:lnTo>
                  <a:lnTo>
                    <a:pt x="2255" y="133"/>
                  </a:lnTo>
                  <a:lnTo>
                    <a:pt x="2234" y="136"/>
                  </a:lnTo>
                  <a:lnTo>
                    <a:pt x="2217" y="140"/>
                  </a:lnTo>
                  <a:lnTo>
                    <a:pt x="2198" y="146"/>
                  </a:lnTo>
                  <a:lnTo>
                    <a:pt x="2179" y="150"/>
                  </a:lnTo>
                  <a:lnTo>
                    <a:pt x="2156" y="154"/>
                  </a:lnTo>
                  <a:lnTo>
                    <a:pt x="2136" y="159"/>
                  </a:lnTo>
                  <a:lnTo>
                    <a:pt x="2113" y="165"/>
                  </a:lnTo>
                  <a:lnTo>
                    <a:pt x="2090" y="171"/>
                  </a:lnTo>
                  <a:lnTo>
                    <a:pt x="2063" y="175"/>
                  </a:lnTo>
                  <a:lnTo>
                    <a:pt x="2039" y="182"/>
                  </a:lnTo>
                  <a:lnTo>
                    <a:pt x="2012" y="186"/>
                  </a:lnTo>
                  <a:lnTo>
                    <a:pt x="1985" y="192"/>
                  </a:lnTo>
                  <a:lnTo>
                    <a:pt x="1955" y="195"/>
                  </a:lnTo>
                  <a:lnTo>
                    <a:pt x="1926" y="201"/>
                  </a:lnTo>
                  <a:lnTo>
                    <a:pt x="1898" y="205"/>
                  </a:lnTo>
                  <a:lnTo>
                    <a:pt x="1867" y="211"/>
                  </a:lnTo>
                  <a:lnTo>
                    <a:pt x="1835" y="214"/>
                  </a:lnTo>
                  <a:lnTo>
                    <a:pt x="1805" y="218"/>
                  </a:lnTo>
                  <a:lnTo>
                    <a:pt x="1772" y="222"/>
                  </a:lnTo>
                  <a:lnTo>
                    <a:pt x="1740" y="228"/>
                  </a:lnTo>
                  <a:lnTo>
                    <a:pt x="1706" y="230"/>
                  </a:lnTo>
                  <a:lnTo>
                    <a:pt x="1672" y="233"/>
                  </a:lnTo>
                  <a:lnTo>
                    <a:pt x="1635" y="237"/>
                  </a:lnTo>
                  <a:lnTo>
                    <a:pt x="1601" y="241"/>
                  </a:lnTo>
                  <a:lnTo>
                    <a:pt x="1565" y="241"/>
                  </a:lnTo>
                  <a:lnTo>
                    <a:pt x="1527" y="243"/>
                  </a:lnTo>
                  <a:lnTo>
                    <a:pt x="1489" y="245"/>
                  </a:lnTo>
                  <a:lnTo>
                    <a:pt x="1451" y="245"/>
                  </a:lnTo>
                  <a:lnTo>
                    <a:pt x="1411" y="245"/>
                  </a:lnTo>
                  <a:lnTo>
                    <a:pt x="1373" y="245"/>
                  </a:lnTo>
                  <a:lnTo>
                    <a:pt x="1333" y="245"/>
                  </a:lnTo>
                  <a:lnTo>
                    <a:pt x="1293" y="245"/>
                  </a:lnTo>
                  <a:lnTo>
                    <a:pt x="1251" y="241"/>
                  </a:lnTo>
                  <a:lnTo>
                    <a:pt x="1210" y="241"/>
                  </a:lnTo>
                  <a:lnTo>
                    <a:pt x="1168" y="237"/>
                  </a:lnTo>
                  <a:lnTo>
                    <a:pt x="1126" y="233"/>
                  </a:lnTo>
                  <a:lnTo>
                    <a:pt x="1082" y="228"/>
                  </a:lnTo>
                  <a:lnTo>
                    <a:pt x="1040" y="226"/>
                  </a:lnTo>
                  <a:lnTo>
                    <a:pt x="997" y="220"/>
                  </a:lnTo>
                  <a:lnTo>
                    <a:pt x="955" y="214"/>
                  </a:lnTo>
                  <a:lnTo>
                    <a:pt x="911" y="207"/>
                  </a:lnTo>
                  <a:lnTo>
                    <a:pt x="865" y="199"/>
                  </a:lnTo>
                  <a:lnTo>
                    <a:pt x="820" y="190"/>
                  </a:lnTo>
                  <a:lnTo>
                    <a:pt x="776" y="182"/>
                  </a:lnTo>
                  <a:lnTo>
                    <a:pt x="730" y="171"/>
                  </a:lnTo>
                  <a:lnTo>
                    <a:pt x="685" y="161"/>
                  </a:lnTo>
                  <a:lnTo>
                    <a:pt x="639" y="148"/>
                  </a:lnTo>
                  <a:lnTo>
                    <a:pt x="593" y="136"/>
                  </a:lnTo>
                  <a:lnTo>
                    <a:pt x="546" y="123"/>
                  </a:lnTo>
                  <a:lnTo>
                    <a:pt x="500" y="108"/>
                  </a:lnTo>
                  <a:lnTo>
                    <a:pt x="453" y="91"/>
                  </a:lnTo>
                  <a:lnTo>
                    <a:pt x="407" y="76"/>
                  </a:lnTo>
                  <a:lnTo>
                    <a:pt x="358" y="59"/>
                  </a:lnTo>
                  <a:lnTo>
                    <a:pt x="312" y="40"/>
                  </a:lnTo>
                  <a:lnTo>
                    <a:pt x="265" y="21"/>
                  </a:lnTo>
                  <a:lnTo>
                    <a:pt x="217" y="0"/>
                  </a:lnTo>
                  <a:lnTo>
                    <a:pt x="219" y="3"/>
                  </a:lnTo>
                  <a:lnTo>
                    <a:pt x="225" y="13"/>
                  </a:lnTo>
                  <a:lnTo>
                    <a:pt x="228" y="21"/>
                  </a:lnTo>
                  <a:lnTo>
                    <a:pt x="232" y="28"/>
                  </a:lnTo>
                  <a:lnTo>
                    <a:pt x="236" y="38"/>
                  </a:lnTo>
                  <a:lnTo>
                    <a:pt x="242" y="51"/>
                  </a:lnTo>
                  <a:lnTo>
                    <a:pt x="244" y="57"/>
                  </a:lnTo>
                  <a:lnTo>
                    <a:pt x="246" y="62"/>
                  </a:lnTo>
                  <a:lnTo>
                    <a:pt x="247" y="68"/>
                  </a:lnTo>
                  <a:lnTo>
                    <a:pt x="251" y="76"/>
                  </a:lnTo>
                  <a:lnTo>
                    <a:pt x="255" y="83"/>
                  </a:lnTo>
                  <a:lnTo>
                    <a:pt x="257" y="91"/>
                  </a:lnTo>
                  <a:lnTo>
                    <a:pt x="261" y="98"/>
                  </a:lnTo>
                  <a:lnTo>
                    <a:pt x="265" y="108"/>
                  </a:lnTo>
                  <a:lnTo>
                    <a:pt x="265" y="116"/>
                  </a:lnTo>
                  <a:lnTo>
                    <a:pt x="268" y="123"/>
                  </a:lnTo>
                  <a:lnTo>
                    <a:pt x="270" y="133"/>
                  </a:lnTo>
                  <a:lnTo>
                    <a:pt x="272" y="142"/>
                  </a:lnTo>
                  <a:lnTo>
                    <a:pt x="276" y="152"/>
                  </a:lnTo>
                  <a:lnTo>
                    <a:pt x="278" y="161"/>
                  </a:lnTo>
                  <a:lnTo>
                    <a:pt x="280" y="173"/>
                  </a:lnTo>
                  <a:lnTo>
                    <a:pt x="284" y="184"/>
                  </a:lnTo>
                  <a:lnTo>
                    <a:pt x="284" y="194"/>
                  </a:lnTo>
                  <a:lnTo>
                    <a:pt x="285" y="203"/>
                  </a:lnTo>
                  <a:lnTo>
                    <a:pt x="287" y="213"/>
                  </a:lnTo>
                  <a:lnTo>
                    <a:pt x="287" y="226"/>
                  </a:lnTo>
                  <a:lnTo>
                    <a:pt x="287" y="237"/>
                  </a:lnTo>
                  <a:lnTo>
                    <a:pt x="289" y="249"/>
                  </a:lnTo>
                  <a:lnTo>
                    <a:pt x="289" y="260"/>
                  </a:lnTo>
                  <a:lnTo>
                    <a:pt x="291" y="271"/>
                  </a:lnTo>
                  <a:lnTo>
                    <a:pt x="289" y="283"/>
                  </a:lnTo>
                  <a:lnTo>
                    <a:pt x="289" y="294"/>
                  </a:lnTo>
                  <a:lnTo>
                    <a:pt x="289" y="306"/>
                  </a:lnTo>
                  <a:lnTo>
                    <a:pt x="289" y="319"/>
                  </a:lnTo>
                  <a:lnTo>
                    <a:pt x="287" y="330"/>
                  </a:lnTo>
                  <a:lnTo>
                    <a:pt x="287" y="342"/>
                  </a:lnTo>
                  <a:lnTo>
                    <a:pt x="285" y="355"/>
                  </a:lnTo>
                  <a:lnTo>
                    <a:pt x="284" y="370"/>
                  </a:lnTo>
                  <a:lnTo>
                    <a:pt x="280" y="382"/>
                  </a:lnTo>
                  <a:lnTo>
                    <a:pt x="278" y="393"/>
                  </a:lnTo>
                  <a:lnTo>
                    <a:pt x="274" y="406"/>
                  </a:lnTo>
                  <a:lnTo>
                    <a:pt x="272" y="420"/>
                  </a:lnTo>
                  <a:lnTo>
                    <a:pt x="266" y="433"/>
                  </a:lnTo>
                  <a:lnTo>
                    <a:pt x="263" y="444"/>
                  </a:lnTo>
                  <a:lnTo>
                    <a:pt x="257" y="458"/>
                  </a:lnTo>
                  <a:lnTo>
                    <a:pt x="251" y="473"/>
                  </a:lnTo>
                  <a:lnTo>
                    <a:pt x="246" y="484"/>
                  </a:lnTo>
                  <a:lnTo>
                    <a:pt x="240" y="498"/>
                  </a:lnTo>
                  <a:lnTo>
                    <a:pt x="232" y="511"/>
                  </a:lnTo>
                  <a:lnTo>
                    <a:pt x="225" y="524"/>
                  </a:lnTo>
                  <a:lnTo>
                    <a:pt x="217" y="538"/>
                  </a:lnTo>
                  <a:lnTo>
                    <a:pt x="209" y="551"/>
                  </a:lnTo>
                  <a:lnTo>
                    <a:pt x="202" y="564"/>
                  </a:lnTo>
                  <a:lnTo>
                    <a:pt x="192" y="579"/>
                  </a:lnTo>
                  <a:lnTo>
                    <a:pt x="181" y="591"/>
                  </a:lnTo>
                  <a:lnTo>
                    <a:pt x="171" y="604"/>
                  </a:lnTo>
                  <a:lnTo>
                    <a:pt x="162" y="619"/>
                  </a:lnTo>
                  <a:lnTo>
                    <a:pt x="154" y="635"/>
                  </a:lnTo>
                  <a:lnTo>
                    <a:pt x="145" y="650"/>
                  </a:lnTo>
                  <a:lnTo>
                    <a:pt x="137" y="665"/>
                  </a:lnTo>
                  <a:lnTo>
                    <a:pt x="130" y="682"/>
                  </a:lnTo>
                  <a:lnTo>
                    <a:pt x="124" y="699"/>
                  </a:lnTo>
                  <a:lnTo>
                    <a:pt x="114" y="714"/>
                  </a:lnTo>
                  <a:lnTo>
                    <a:pt x="107" y="731"/>
                  </a:lnTo>
                  <a:lnTo>
                    <a:pt x="101" y="750"/>
                  </a:lnTo>
                  <a:lnTo>
                    <a:pt x="95" y="769"/>
                  </a:lnTo>
                  <a:lnTo>
                    <a:pt x="88" y="787"/>
                  </a:lnTo>
                  <a:lnTo>
                    <a:pt x="84" y="808"/>
                  </a:lnTo>
                  <a:lnTo>
                    <a:pt x="76" y="827"/>
                  </a:lnTo>
                  <a:lnTo>
                    <a:pt x="73" y="846"/>
                  </a:lnTo>
                  <a:lnTo>
                    <a:pt x="67" y="866"/>
                  </a:lnTo>
                  <a:lnTo>
                    <a:pt x="61" y="885"/>
                  </a:lnTo>
                  <a:lnTo>
                    <a:pt x="57" y="904"/>
                  </a:lnTo>
                  <a:lnTo>
                    <a:pt x="54" y="925"/>
                  </a:lnTo>
                  <a:lnTo>
                    <a:pt x="48" y="944"/>
                  </a:lnTo>
                  <a:lnTo>
                    <a:pt x="44" y="963"/>
                  </a:lnTo>
                  <a:lnTo>
                    <a:pt x="40" y="984"/>
                  </a:lnTo>
                  <a:lnTo>
                    <a:pt x="38" y="1007"/>
                  </a:lnTo>
                  <a:lnTo>
                    <a:pt x="34" y="1026"/>
                  </a:lnTo>
                  <a:lnTo>
                    <a:pt x="31" y="1047"/>
                  </a:lnTo>
                  <a:lnTo>
                    <a:pt x="29" y="1066"/>
                  </a:lnTo>
                  <a:lnTo>
                    <a:pt x="25" y="1087"/>
                  </a:lnTo>
                  <a:lnTo>
                    <a:pt x="23" y="1106"/>
                  </a:lnTo>
                  <a:lnTo>
                    <a:pt x="21" y="1125"/>
                  </a:lnTo>
                  <a:lnTo>
                    <a:pt x="19" y="1146"/>
                  </a:lnTo>
                  <a:lnTo>
                    <a:pt x="17" y="1167"/>
                  </a:lnTo>
                  <a:lnTo>
                    <a:pt x="15" y="1184"/>
                  </a:lnTo>
                  <a:lnTo>
                    <a:pt x="14" y="1205"/>
                  </a:lnTo>
                  <a:lnTo>
                    <a:pt x="12" y="1224"/>
                  </a:lnTo>
                  <a:lnTo>
                    <a:pt x="10" y="1243"/>
                  </a:lnTo>
                  <a:lnTo>
                    <a:pt x="10" y="1260"/>
                  </a:lnTo>
                  <a:lnTo>
                    <a:pt x="8" y="1279"/>
                  </a:lnTo>
                  <a:lnTo>
                    <a:pt x="6" y="1296"/>
                  </a:lnTo>
                  <a:lnTo>
                    <a:pt x="6" y="1315"/>
                  </a:lnTo>
                  <a:lnTo>
                    <a:pt x="6" y="1330"/>
                  </a:lnTo>
                  <a:lnTo>
                    <a:pt x="4" y="1345"/>
                  </a:lnTo>
                  <a:lnTo>
                    <a:pt x="2" y="1363"/>
                  </a:lnTo>
                  <a:lnTo>
                    <a:pt x="2" y="1378"/>
                  </a:lnTo>
                  <a:lnTo>
                    <a:pt x="2" y="1393"/>
                  </a:lnTo>
                  <a:lnTo>
                    <a:pt x="2" y="1408"/>
                  </a:lnTo>
                  <a:lnTo>
                    <a:pt x="2" y="1421"/>
                  </a:lnTo>
                  <a:lnTo>
                    <a:pt x="2" y="1437"/>
                  </a:lnTo>
                  <a:lnTo>
                    <a:pt x="0" y="1448"/>
                  </a:lnTo>
                  <a:lnTo>
                    <a:pt x="0" y="1460"/>
                  </a:lnTo>
                  <a:lnTo>
                    <a:pt x="0" y="1471"/>
                  </a:lnTo>
                  <a:lnTo>
                    <a:pt x="0" y="1482"/>
                  </a:lnTo>
                  <a:lnTo>
                    <a:pt x="0" y="1492"/>
                  </a:lnTo>
                  <a:lnTo>
                    <a:pt x="0" y="1501"/>
                  </a:lnTo>
                  <a:lnTo>
                    <a:pt x="0" y="1509"/>
                  </a:lnTo>
                  <a:lnTo>
                    <a:pt x="0" y="1518"/>
                  </a:lnTo>
                  <a:lnTo>
                    <a:pt x="0" y="1530"/>
                  </a:lnTo>
                  <a:lnTo>
                    <a:pt x="0" y="1539"/>
                  </a:lnTo>
                  <a:lnTo>
                    <a:pt x="0" y="1547"/>
                  </a:lnTo>
                  <a:lnTo>
                    <a:pt x="2" y="1549"/>
                  </a:lnTo>
                  <a:lnTo>
                    <a:pt x="2" y="1547"/>
                  </a:lnTo>
                  <a:lnTo>
                    <a:pt x="8" y="1545"/>
                  </a:lnTo>
                  <a:lnTo>
                    <a:pt x="14" y="1541"/>
                  </a:lnTo>
                  <a:lnTo>
                    <a:pt x="25" y="1537"/>
                  </a:lnTo>
                  <a:lnTo>
                    <a:pt x="29" y="1534"/>
                  </a:lnTo>
                  <a:lnTo>
                    <a:pt x="36" y="1530"/>
                  </a:lnTo>
                  <a:lnTo>
                    <a:pt x="44" y="1528"/>
                  </a:lnTo>
                  <a:lnTo>
                    <a:pt x="52" y="1526"/>
                  </a:lnTo>
                  <a:lnTo>
                    <a:pt x="61" y="1522"/>
                  </a:lnTo>
                  <a:lnTo>
                    <a:pt x="71" y="1518"/>
                  </a:lnTo>
                  <a:lnTo>
                    <a:pt x="82" y="1515"/>
                  </a:lnTo>
                  <a:lnTo>
                    <a:pt x="93" y="1511"/>
                  </a:lnTo>
                  <a:lnTo>
                    <a:pt x="105" y="1507"/>
                  </a:lnTo>
                  <a:lnTo>
                    <a:pt x="116" y="1503"/>
                  </a:lnTo>
                  <a:lnTo>
                    <a:pt x="130" y="1499"/>
                  </a:lnTo>
                  <a:lnTo>
                    <a:pt x="145" y="1496"/>
                  </a:lnTo>
                  <a:lnTo>
                    <a:pt x="158" y="1492"/>
                  </a:lnTo>
                  <a:lnTo>
                    <a:pt x="173" y="1488"/>
                  </a:lnTo>
                  <a:lnTo>
                    <a:pt x="190" y="1482"/>
                  </a:lnTo>
                  <a:lnTo>
                    <a:pt x="208" y="1479"/>
                  </a:lnTo>
                  <a:lnTo>
                    <a:pt x="223" y="1477"/>
                  </a:lnTo>
                  <a:lnTo>
                    <a:pt x="242" y="1471"/>
                  </a:lnTo>
                  <a:lnTo>
                    <a:pt x="261" y="1467"/>
                  </a:lnTo>
                  <a:lnTo>
                    <a:pt x="280" y="1463"/>
                  </a:lnTo>
                  <a:lnTo>
                    <a:pt x="299" y="1460"/>
                  </a:lnTo>
                  <a:lnTo>
                    <a:pt x="322" y="1456"/>
                  </a:lnTo>
                  <a:lnTo>
                    <a:pt x="343" y="1454"/>
                  </a:lnTo>
                  <a:lnTo>
                    <a:pt x="365" y="1452"/>
                  </a:lnTo>
                  <a:lnTo>
                    <a:pt x="388" y="1448"/>
                  </a:lnTo>
                  <a:lnTo>
                    <a:pt x="411" y="1446"/>
                  </a:lnTo>
                  <a:lnTo>
                    <a:pt x="434" y="1444"/>
                  </a:lnTo>
                  <a:lnTo>
                    <a:pt x="460" y="1442"/>
                  </a:lnTo>
                  <a:lnTo>
                    <a:pt x="483" y="1441"/>
                  </a:lnTo>
                  <a:lnTo>
                    <a:pt x="510" y="1439"/>
                  </a:lnTo>
                  <a:lnTo>
                    <a:pt x="538" y="1439"/>
                  </a:lnTo>
                  <a:lnTo>
                    <a:pt x="565" y="1439"/>
                  </a:lnTo>
                  <a:lnTo>
                    <a:pt x="593" y="1437"/>
                  </a:lnTo>
                  <a:lnTo>
                    <a:pt x="622" y="1437"/>
                  </a:lnTo>
                  <a:lnTo>
                    <a:pt x="651" y="1437"/>
                  </a:lnTo>
                  <a:lnTo>
                    <a:pt x="681" y="1441"/>
                  </a:lnTo>
                  <a:lnTo>
                    <a:pt x="711" y="1441"/>
                  </a:lnTo>
                  <a:lnTo>
                    <a:pt x="742" y="1442"/>
                  </a:lnTo>
                  <a:lnTo>
                    <a:pt x="774" y="1444"/>
                  </a:lnTo>
                  <a:lnTo>
                    <a:pt x="808" y="1448"/>
                  </a:lnTo>
                  <a:lnTo>
                    <a:pt x="841" y="1452"/>
                  </a:lnTo>
                  <a:lnTo>
                    <a:pt x="875" y="1456"/>
                  </a:lnTo>
                  <a:lnTo>
                    <a:pt x="909" y="1460"/>
                  </a:lnTo>
                  <a:lnTo>
                    <a:pt x="945" y="1463"/>
                  </a:lnTo>
                  <a:lnTo>
                    <a:pt x="979" y="1469"/>
                  </a:lnTo>
                  <a:lnTo>
                    <a:pt x="1016" y="1477"/>
                  </a:lnTo>
                  <a:lnTo>
                    <a:pt x="1054" y="1482"/>
                  </a:lnTo>
                  <a:lnTo>
                    <a:pt x="1092" y="1492"/>
                  </a:lnTo>
                  <a:lnTo>
                    <a:pt x="1130" y="1499"/>
                  </a:lnTo>
                  <a:lnTo>
                    <a:pt x="1168" y="1509"/>
                  </a:lnTo>
                  <a:lnTo>
                    <a:pt x="1208" y="1518"/>
                  </a:lnTo>
                  <a:lnTo>
                    <a:pt x="1248" y="1530"/>
                  </a:lnTo>
                  <a:lnTo>
                    <a:pt x="1287" y="1539"/>
                  </a:lnTo>
                  <a:lnTo>
                    <a:pt x="1329" y="1553"/>
                  </a:lnTo>
                  <a:lnTo>
                    <a:pt x="1371" y="1564"/>
                  </a:lnTo>
                  <a:lnTo>
                    <a:pt x="1415" y="1579"/>
                  </a:lnTo>
                  <a:lnTo>
                    <a:pt x="1422" y="1581"/>
                  </a:lnTo>
                  <a:lnTo>
                    <a:pt x="1432" y="1585"/>
                  </a:lnTo>
                  <a:lnTo>
                    <a:pt x="1440" y="1585"/>
                  </a:lnTo>
                  <a:lnTo>
                    <a:pt x="1451" y="1591"/>
                  </a:lnTo>
                  <a:lnTo>
                    <a:pt x="1459" y="1593"/>
                  </a:lnTo>
                  <a:lnTo>
                    <a:pt x="1468" y="1594"/>
                  </a:lnTo>
                  <a:lnTo>
                    <a:pt x="1478" y="1598"/>
                  </a:lnTo>
                  <a:lnTo>
                    <a:pt x="1487" y="1602"/>
                  </a:lnTo>
                  <a:lnTo>
                    <a:pt x="1495" y="1602"/>
                  </a:lnTo>
                  <a:lnTo>
                    <a:pt x="1504" y="1606"/>
                  </a:lnTo>
                  <a:lnTo>
                    <a:pt x="1514" y="1608"/>
                  </a:lnTo>
                  <a:lnTo>
                    <a:pt x="1521" y="1612"/>
                  </a:lnTo>
                  <a:lnTo>
                    <a:pt x="1529" y="1613"/>
                  </a:lnTo>
                  <a:lnTo>
                    <a:pt x="1540" y="1615"/>
                  </a:lnTo>
                  <a:lnTo>
                    <a:pt x="1548" y="1617"/>
                  </a:lnTo>
                  <a:lnTo>
                    <a:pt x="1557" y="1621"/>
                  </a:lnTo>
                  <a:lnTo>
                    <a:pt x="1565" y="1623"/>
                  </a:lnTo>
                  <a:lnTo>
                    <a:pt x="1575" y="1625"/>
                  </a:lnTo>
                  <a:lnTo>
                    <a:pt x="1582" y="1629"/>
                  </a:lnTo>
                  <a:lnTo>
                    <a:pt x="1592" y="1631"/>
                  </a:lnTo>
                  <a:lnTo>
                    <a:pt x="1599" y="1632"/>
                  </a:lnTo>
                  <a:lnTo>
                    <a:pt x="1609" y="1636"/>
                  </a:lnTo>
                  <a:lnTo>
                    <a:pt x="1616" y="1636"/>
                  </a:lnTo>
                  <a:lnTo>
                    <a:pt x="1626" y="1640"/>
                  </a:lnTo>
                  <a:lnTo>
                    <a:pt x="1634" y="1642"/>
                  </a:lnTo>
                  <a:lnTo>
                    <a:pt x="1641" y="1644"/>
                  </a:lnTo>
                  <a:lnTo>
                    <a:pt x="1651" y="1646"/>
                  </a:lnTo>
                  <a:lnTo>
                    <a:pt x="1658" y="1648"/>
                  </a:lnTo>
                  <a:lnTo>
                    <a:pt x="1668" y="1650"/>
                  </a:lnTo>
                  <a:lnTo>
                    <a:pt x="1675" y="1653"/>
                  </a:lnTo>
                  <a:lnTo>
                    <a:pt x="1683" y="1655"/>
                  </a:lnTo>
                  <a:lnTo>
                    <a:pt x="1692" y="1657"/>
                  </a:lnTo>
                  <a:lnTo>
                    <a:pt x="1700" y="1659"/>
                  </a:lnTo>
                  <a:lnTo>
                    <a:pt x="1708" y="1661"/>
                  </a:lnTo>
                  <a:lnTo>
                    <a:pt x="1715" y="1661"/>
                  </a:lnTo>
                  <a:lnTo>
                    <a:pt x="1723" y="1665"/>
                  </a:lnTo>
                  <a:lnTo>
                    <a:pt x="1731" y="1665"/>
                  </a:lnTo>
                  <a:lnTo>
                    <a:pt x="1738" y="1667"/>
                  </a:lnTo>
                  <a:lnTo>
                    <a:pt x="1746" y="1669"/>
                  </a:lnTo>
                  <a:lnTo>
                    <a:pt x="1755" y="1671"/>
                  </a:lnTo>
                  <a:lnTo>
                    <a:pt x="1763" y="1672"/>
                  </a:lnTo>
                  <a:lnTo>
                    <a:pt x="1770" y="1672"/>
                  </a:lnTo>
                  <a:lnTo>
                    <a:pt x="1778" y="1674"/>
                  </a:lnTo>
                  <a:lnTo>
                    <a:pt x="1786" y="1676"/>
                  </a:lnTo>
                  <a:lnTo>
                    <a:pt x="1793" y="1678"/>
                  </a:lnTo>
                  <a:lnTo>
                    <a:pt x="1801" y="1680"/>
                  </a:lnTo>
                  <a:lnTo>
                    <a:pt x="1808" y="1680"/>
                  </a:lnTo>
                  <a:lnTo>
                    <a:pt x="1816" y="1684"/>
                  </a:lnTo>
                  <a:lnTo>
                    <a:pt x="1824" y="1684"/>
                  </a:lnTo>
                  <a:lnTo>
                    <a:pt x="1831" y="1684"/>
                  </a:lnTo>
                  <a:lnTo>
                    <a:pt x="1837" y="1686"/>
                  </a:lnTo>
                  <a:lnTo>
                    <a:pt x="1845" y="1688"/>
                  </a:lnTo>
                  <a:lnTo>
                    <a:pt x="1852" y="1688"/>
                  </a:lnTo>
                  <a:lnTo>
                    <a:pt x="1858" y="1690"/>
                  </a:lnTo>
                  <a:lnTo>
                    <a:pt x="1867" y="1691"/>
                  </a:lnTo>
                  <a:lnTo>
                    <a:pt x="1875" y="1693"/>
                  </a:lnTo>
                  <a:lnTo>
                    <a:pt x="1881" y="1693"/>
                  </a:lnTo>
                  <a:lnTo>
                    <a:pt x="1888" y="1695"/>
                  </a:lnTo>
                  <a:lnTo>
                    <a:pt x="1894" y="1695"/>
                  </a:lnTo>
                  <a:lnTo>
                    <a:pt x="1902" y="1697"/>
                  </a:lnTo>
                  <a:lnTo>
                    <a:pt x="1909" y="1697"/>
                  </a:lnTo>
                  <a:lnTo>
                    <a:pt x="1917" y="1699"/>
                  </a:lnTo>
                  <a:lnTo>
                    <a:pt x="1924" y="1699"/>
                  </a:lnTo>
                  <a:lnTo>
                    <a:pt x="1932" y="1703"/>
                  </a:lnTo>
                  <a:lnTo>
                    <a:pt x="1955" y="1705"/>
                  </a:lnTo>
                  <a:lnTo>
                    <a:pt x="1980" y="1707"/>
                  </a:lnTo>
                  <a:lnTo>
                    <a:pt x="2002" y="1710"/>
                  </a:lnTo>
                  <a:lnTo>
                    <a:pt x="2025" y="1712"/>
                  </a:lnTo>
                  <a:lnTo>
                    <a:pt x="2048" y="1714"/>
                  </a:lnTo>
                  <a:lnTo>
                    <a:pt x="2069" y="1716"/>
                  </a:lnTo>
                  <a:lnTo>
                    <a:pt x="2090" y="1716"/>
                  </a:lnTo>
                  <a:lnTo>
                    <a:pt x="2113" y="1718"/>
                  </a:lnTo>
                  <a:lnTo>
                    <a:pt x="2132" y="1718"/>
                  </a:lnTo>
                  <a:lnTo>
                    <a:pt x="2153" y="1718"/>
                  </a:lnTo>
                  <a:lnTo>
                    <a:pt x="2172" y="1718"/>
                  </a:lnTo>
                  <a:lnTo>
                    <a:pt x="2193" y="1720"/>
                  </a:lnTo>
                  <a:lnTo>
                    <a:pt x="2210" y="1718"/>
                  </a:lnTo>
                  <a:lnTo>
                    <a:pt x="2229" y="1718"/>
                  </a:lnTo>
                  <a:lnTo>
                    <a:pt x="2248" y="1718"/>
                  </a:lnTo>
                  <a:lnTo>
                    <a:pt x="2265" y="1718"/>
                  </a:lnTo>
                  <a:lnTo>
                    <a:pt x="2282" y="1716"/>
                  </a:lnTo>
                  <a:lnTo>
                    <a:pt x="2297" y="1714"/>
                  </a:lnTo>
                  <a:lnTo>
                    <a:pt x="2314" y="1712"/>
                  </a:lnTo>
                  <a:lnTo>
                    <a:pt x="2329" y="1712"/>
                  </a:lnTo>
                  <a:lnTo>
                    <a:pt x="2345" y="1709"/>
                  </a:lnTo>
                  <a:lnTo>
                    <a:pt x="2360" y="1707"/>
                  </a:lnTo>
                  <a:lnTo>
                    <a:pt x="2375" y="1705"/>
                  </a:lnTo>
                  <a:lnTo>
                    <a:pt x="2390" y="1705"/>
                  </a:lnTo>
                  <a:lnTo>
                    <a:pt x="2404" y="1699"/>
                  </a:lnTo>
                  <a:lnTo>
                    <a:pt x="2415" y="1699"/>
                  </a:lnTo>
                  <a:lnTo>
                    <a:pt x="2428" y="1695"/>
                  </a:lnTo>
                  <a:lnTo>
                    <a:pt x="2444" y="1693"/>
                  </a:lnTo>
                  <a:lnTo>
                    <a:pt x="2455" y="1690"/>
                  </a:lnTo>
                  <a:lnTo>
                    <a:pt x="2466" y="1688"/>
                  </a:lnTo>
                  <a:lnTo>
                    <a:pt x="2478" y="1684"/>
                  </a:lnTo>
                  <a:lnTo>
                    <a:pt x="2489" y="1684"/>
                  </a:lnTo>
                  <a:lnTo>
                    <a:pt x="2499" y="1680"/>
                  </a:lnTo>
                  <a:lnTo>
                    <a:pt x="2510" y="1676"/>
                  </a:lnTo>
                  <a:lnTo>
                    <a:pt x="2518" y="1672"/>
                  </a:lnTo>
                  <a:lnTo>
                    <a:pt x="2529" y="1669"/>
                  </a:lnTo>
                  <a:lnTo>
                    <a:pt x="2537" y="1665"/>
                  </a:lnTo>
                  <a:lnTo>
                    <a:pt x="2546" y="1663"/>
                  </a:lnTo>
                  <a:lnTo>
                    <a:pt x="2556" y="1661"/>
                  </a:lnTo>
                  <a:lnTo>
                    <a:pt x="2565" y="1657"/>
                  </a:lnTo>
                  <a:lnTo>
                    <a:pt x="2571" y="1653"/>
                  </a:lnTo>
                  <a:lnTo>
                    <a:pt x="2579" y="1650"/>
                  </a:lnTo>
                  <a:lnTo>
                    <a:pt x="2584" y="1648"/>
                  </a:lnTo>
                  <a:lnTo>
                    <a:pt x="2592" y="1644"/>
                  </a:lnTo>
                  <a:lnTo>
                    <a:pt x="2603" y="1638"/>
                  </a:lnTo>
                  <a:lnTo>
                    <a:pt x="2615" y="1634"/>
                  </a:lnTo>
                  <a:lnTo>
                    <a:pt x="2624" y="1629"/>
                  </a:lnTo>
                  <a:lnTo>
                    <a:pt x="2634" y="1625"/>
                  </a:lnTo>
                  <a:lnTo>
                    <a:pt x="2639" y="1621"/>
                  </a:lnTo>
                  <a:lnTo>
                    <a:pt x="2647" y="1617"/>
                  </a:lnTo>
                  <a:lnTo>
                    <a:pt x="2653" y="1612"/>
                  </a:lnTo>
                  <a:lnTo>
                    <a:pt x="2656" y="1612"/>
                  </a:lnTo>
                  <a:lnTo>
                    <a:pt x="2358" y="110"/>
                  </a:lnTo>
                  <a:lnTo>
                    <a:pt x="2358" y="110"/>
                  </a:lnTo>
                  <a:close/>
                </a:path>
              </a:pathLst>
            </a:custGeom>
            <a:solidFill>
              <a:srgbClr val="FF66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auto">
            <a:xfrm>
              <a:off x="6176963" y="3005138"/>
              <a:ext cx="727075" cy="700087"/>
            </a:xfrm>
            <a:custGeom>
              <a:avLst/>
              <a:gdLst/>
              <a:ahLst/>
              <a:cxnLst>
                <a:cxn ang="0">
                  <a:pos x="15" y="872"/>
                </a:cxn>
                <a:cxn ang="0">
                  <a:pos x="53" y="851"/>
                </a:cxn>
                <a:cxn ang="0">
                  <a:pos x="106" y="815"/>
                </a:cxn>
                <a:cxn ang="0">
                  <a:pos x="135" y="789"/>
                </a:cxn>
                <a:cxn ang="0">
                  <a:pos x="167" y="758"/>
                </a:cxn>
                <a:cxn ang="0">
                  <a:pos x="200" y="724"/>
                </a:cxn>
                <a:cxn ang="0">
                  <a:pos x="234" y="684"/>
                </a:cxn>
                <a:cxn ang="0">
                  <a:pos x="266" y="638"/>
                </a:cxn>
                <a:cxn ang="0">
                  <a:pos x="298" y="587"/>
                </a:cxn>
                <a:cxn ang="0">
                  <a:pos x="331" y="532"/>
                </a:cxn>
                <a:cxn ang="0">
                  <a:pos x="369" y="486"/>
                </a:cxn>
                <a:cxn ang="0">
                  <a:pos x="409" y="450"/>
                </a:cxn>
                <a:cxn ang="0">
                  <a:pos x="454" y="424"/>
                </a:cxn>
                <a:cxn ang="0">
                  <a:pos x="498" y="407"/>
                </a:cxn>
                <a:cxn ang="0">
                  <a:pos x="544" y="395"/>
                </a:cxn>
                <a:cxn ang="0">
                  <a:pos x="587" y="389"/>
                </a:cxn>
                <a:cxn ang="0">
                  <a:pos x="629" y="388"/>
                </a:cxn>
                <a:cxn ang="0">
                  <a:pos x="665" y="388"/>
                </a:cxn>
                <a:cxn ang="0">
                  <a:pos x="717" y="395"/>
                </a:cxn>
                <a:cxn ang="0">
                  <a:pos x="916" y="226"/>
                </a:cxn>
                <a:cxn ang="0">
                  <a:pos x="878" y="215"/>
                </a:cxn>
                <a:cxn ang="0">
                  <a:pos x="835" y="201"/>
                </a:cxn>
                <a:cxn ang="0">
                  <a:pos x="772" y="184"/>
                </a:cxn>
                <a:cxn ang="0">
                  <a:pos x="703" y="163"/>
                </a:cxn>
                <a:cxn ang="0">
                  <a:pos x="622" y="140"/>
                </a:cxn>
                <a:cxn ang="0">
                  <a:pos x="540" y="119"/>
                </a:cxn>
                <a:cxn ang="0">
                  <a:pos x="456" y="93"/>
                </a:cxn>
                <a:cxn ang="0">
                  <a:pos x="376" y="70"/>
                </a:cxn>
                <a:cxn ang="0">
                  <a:pos x="300" y="47"/>
                </a:cxn>
                <a:cxn ang="0">
                  <a:pos x="234" y="26"/>
                </a:cxn>
                <a:cxn ang="0">
                  <a:pos x="181" y="11"/>
                </a:cxn>
                <a:cxn ang="0">
                  <a:pos x="146" y="0"/>
                </a:cxn>
                <a:cxn ang="0">
                  <a:pos x="160" y="23"/>
                </a:cxn>
                <a:cxn ang="0">
                  <a:pos x="179" y="70"/>
                </a:cxn>
                <a:cxn ang="0">
                  <a:pos x="194" y="112"/>
                </a:cxn>
                <a:cxn ang="0">
                  <a:pos x="207" y="161"/>
                </a:cxn>
                <a:cxn ang="0">
                  <a:pos x="211" y="199"/>
                </a:cxn>
                <a:cxn ang="0">
                  <a:pos x="215" y="243"/>
                </a:cxn>
                <a:cxn ang="0">
                  <a:pos x="213" y="287"/>
                </a:cxn>
                <a:cxn ang="0">
                  <a:pos x="207" y="332"/>
                </a:cxn>
                <a:cxn ang="0">
                  <a:pos x="196" y="376"/>
                </a:cxn>
                <a:cxn ang="0">
                  <a:pos x="177" y="420"/>
                </a:cxn>
                <a:cxn ang="0">
                  <a:pos x="160" y="464"/>
                </a:cxn>
                <a:cxn ang="0">
                  <a:pos x="135" y="519"/>
                </a:cxn>
                <a:cxn ang="0">
                  <a:pos x="116" y="560"/>
                </a:cxn>
                <a:cxn ang="0">
                  <a:pos x="97" y="597"/>
                </a:cxn>
                <a:cxn ang="0">
                  <a:pos x="82" y="633"/>
                </a:cxn>
                <a:cxn ang="0">
                  <a:pos x="61" y="678"/>
                </a:cxn>
                <a:cxn ang="0">
                  <a:pos x="38" y="733"/>
                </a:cxn>
                <a:cxn ang="0">
                  <a:pos x="23" y="785"/>
                </a:cxn>
                <a:cxn ang="0">
                  <a:pos x="11" y="821"/>
                </a:cxn>
                <a:cxn ang="0">
                  <a:pos x="2" y="857"/>
                </a:cxn>
                <a:cxn ang="0">
                  <a:pos x="0" y="882"/>
                </a:cxn>
              </a:cxnLst>
              <a:rect l="0" t="0" r="r" b="b"/>
              <a:pathLst>
                <a:path w="916" h="882">
                  <a:moveTo>
                    <a:pt x="0" y="882"/>
                  </a:moveTo>
                  <a:lnTo>
                    <a:pt x="2" y="880"/>
                  </a:lnTo>
                  <a:lnTo>
                    <a:pt x="8" y="878"/>
                  </a:lnTo>
                  <a:lnTo>
                    <a:pt x="11" y="876"/>
                  </a:lnTo>
                  <a:lnTo>
                    <a:pt x="15" y="872"/>
                  </a:lnTo>
                  <a:lnTo>
                    <a:pt x="23" y="868"/>
                  </a:lnTo>
                  <a:lnTo>
                    <a:pt x="30" y="867"/>
                  </a:lnTo>
                  <a:lnTo>
                    <a:pt x="36" y="861"/>
                  </a:lnTo>
                  <a:lnTo>
                    <a:pt x="44" y="857"/>
                  </a:lnTo>
                  <a:lnTo>
                    <a:pt x="53" y="851"/>
                  </a:lnTo>
                  <a:lnTo>
                    <a:pt x="63" y="846"/>
                  </a:lnTo>
                  <a:lnTo>
                    <a:pt x="72" y="838"/>
                  </a:lnTo>
                  <a:lnTo>
                    <a:pt x="84" y="830"/>
                  </a:lnTo>
                  <a:lnTo>
                    <a:pt x="95" y="823"/>
                  </a:lnTo>
                  <a:lnTo>
                    <a:pt x="106" y="815"/>
                  </a:lnTo>
                  <a:lnTo>
                    <a:pt x="112" y="810"/>
                  </a:lnTo>
                  <a:lnTo>
                    <a:pt x="118" y="806"/>
                  </a:lnTo>
                  <a:lnTo>
                    <a:pt x="124" y="798"/>
                  </a:lnTo>
                  <a:lnTo>
                    <a:pt x="129" y="794"/>
                  </a:lnTo>
                  <a:lnTo>
                    <a:pt x="135" y="789"/>
                  </a:lnTo>
                  <a:lnTo>
                    <a:pt x="141" y="783"/>
                  </a:lnTo>
                  <a:lnTo>
                    <a:pt x="148" y="777"/>
                  </a:lnTo>
                  <a:lnTo>
                    <a:pt x="156" y="771"/>
                  </a:lnTo>
                  <a:lnTo>
                    <a:pt x="160" y="766"/>
                  </a:lnTo>
                  <a:lnTo>
                    <a:pt x="167" y="758"/>
                  </a:lnTo>
                  <a:lnTo>
                    <a:pt x="173" y="752"/>
                  </a:lnTo>
                  <a:lnTo>
                    <a:pt x="181" y="747"/>
                  </a:lnTo>
                  <a:lnTo>
                    <a:pt x="186" y="737"/>
                  </a:lnTo>
                  <a:lnTo>
                    <a:pt x="194" y="732"/>
                  </a:lnTo>
                  <a:lnTo>
                    <a:pt x="200" y="724"/>
                  </a:lnTo>
                  <a:lnTo>
                    <a:pt x="207" y="718"/>
                  </a:lnTo>
                  <a:lnTo>
                    <a:pt x="213" y="709"/>
                  </a:lnTo>
                  <a:lnTo>
                    <a:pt x="219" y="701"/>
                  </a:lnTo>
                  <a:lnTo>
                    <a:pt x="226" y="692"/>
                  </a:lnTo>
                  <a:lnTo>
                    <a:pt x="234" y="684"/>
                  </a:lnTo>
                  <a:lnTo>
                    <a:pt x="239" y="675"/>
                  </a:lnTo>
                  <a:lnTo>
                    <a:pt x="245" y="667"/>
                  </a:lnTo>
                  <a:lnTo>
                    <a:pt x="253" y="657"/>
                  </a:lnTo>
                  <a:lnTo>
                    <a:pt x="260" y="648"/>
                  </a:lnTo>
                  <a:lnTo>
                    <a:pt x="266" y="638"/>
                  </a:lnTo>
                  <a:lnTo>
                    <a:pt x="274" y="629"/>
                  </a:lnTo>
                  <a:lnTo>
                    <a:pt x="279" y="618"/>
                  </a:lnTo>
                  <a:lnTo>
                    <a:pt x="285" y="608"/>
                  </a:lnTo>
                  <a:lnTo>
                    <a:pt x="293" y="597"/>
                  </a:lnTo>
                  <a:lnTo>
                    <a:pt x="298" y="587"/>
                  </a:lnTo>
                  <a:lnTo>
                    <a:pt x="304" y="576"/>
                  </a:lnTo>
                  <a:lnTo>
                    <a:pt x="312" y="566"/>
                  </a:lnTo>
                  <a:lnTo>
                    <a:pt x="317" y="553"/>
                  </a:lnTo>
                  <a:lnTo>
                    <a:pt x="325" y="541"/>
                  </a:lnTo>
                  <a:lnTo>
                    <a:pt x="331" y="532"/>
                  </a:lnTo>
                  <a:lnTo>
                    <a:pt x="338" y="522"/>
                  </a:lnTo>
                  <a:lnTo>
                    <a:pt x="346" y="511"/>
                  </a:lnTo>
                  <a:lnTo>
                    <a:pt x="354" y="502"/>
                  </a:lnTo>
                  <a:lnTo>
                    <a:pt x="361" y="494"/>
                  </a:lnTo>
                  <a:lnTo>
                    <a:pt x="369" y="486"/>
                  </a:lnTo>
                  <a:lnTo>
                    <a:pt x="376" y="479"/>
                  </a:lnTo>
                  <a:lnTo>
                    <a:pt x="384" y="471"/>
                  </a:lnTo>
                  <a:lnTo>
                    <a:pt x="392" y="464"/>
                  </a:lnTo>
                  <a:lnTo>
                    <a:pt x="401" y="458"/>
                  </a:lnTo>
                  <a:lnTo>
                    <a:pt x="409" y="450"/>
                  </a:lnTo>
                  <a:lnTo>
                    <a:pt x="418" y="445"/>
                  </a:lnTo>
                  <a:lnTo>
                    <a:pt x="426" y="439"/>
                  </a:lnTo>
                  <a:lnTo>
                    <a:pt x="437" y="435"/>
                  </a:lnTo>
                  <a:lnTo>
                    <a:pt x="445" y="429"/>
                  </a:lnTo>
                  <a:lnTo>
                    <a:pt x="454" y="424"/>
                  </a:lnTo>
                  <a:lnTo>
                    <a:pt x="462" y="420"/>
                  </a:lnTo>
                  <a:lnTo>
                    <a:pt x="471" y="416"/>
                  </a:lnTo>
                  <a:lnTo>
                    <a:pt x="481" y="412"/>
                  </a:lnTo>
                  <a:lnTo>
                    <a:pt x="489" y="408"/>
                  </a:lnTo>
                  <a:lnTo>
                    <a:pt x="498" y="407"/>
                  </a:lnTo>
                  <a:lnTo>
                    <a:pt x="509" y="405"/>
                  </a:lnTo>
                  <a:lnTo>
                    <a:pt x="517" y="401"/>
                  </a:lnTo>
                  <a:lnTo>
                    <a:pt x="527" y="399"/>
                  </a:lnTo>
                  <a:lnTo>
                    <a:pt x="534" y="395"/>
                  </a:lnTo>
                  <a:lnTo>
                    <a:pt x="544" y="395"/>
                  </a:lnTo>
                  <a:lnTo>
                    <a:pt x="551" y="393"/>
                  </a:lnTo>
                  <a:lnTo>
                    <a:pt x="563" y="391"/>
                  </a:lnTo>
                  <a:lnTo>
                    <a:pt x="570" y="391"/>
                  </a:lnTo>
                  <a:lnTo>
                    <a:pt x="580" y="391"/>
                  </a:lnTo>
                  <a:lnTo>
                    <a:pt x="587" y="389"/>
                  </a:lnTo>
                  <a:lnTo>
                    <a:pt x="597" y="388"/>
                  </a:lnTo>
                  <a:lnTo>
                    <a:pt x="605" y="388"/>
                  </a:lnTo>
                  <a:lnTo>
                    <a:pt x="614" y="388"/>
                  </a:lnTo>
                  <a:lnTo>
                    <a:pt x="622" y="388"/>
                  </a:lnTo>
                  <a:lnTo>
                    <a:pt x="629" y="388"/>
                  </a:lnTo>
                  <a:lnTo>
                    <a:pt x="637" y="388"/>
                  </a:lnTo>
                  <a:lnTo>
                    <a:pt x="644" y="388"/>
                  </a:lnTo>
                  <a:lnTo>
                    <a:pt x="650" y="388"/>
                  </a:lnTo>
                  <a:lnTo>
                    <a:pt x="658" y="388"/>
                  </a:lnTo>
                  <a:lnTo>
                    <a:pt x="665" y="388"/>
                  </a:lnTo>
                  <a:lnTo>
                    <a:pt x="673" y="388"/>
                  </a:lnTo>
                  <a:lnTo>
                    <a:pt x="684" y="389"/>
                  </a:lnTo>
                  <a:lnTo>
                    <a:pt x="698" y="391"/>
                  </a:lnTo>
                  <a:lnTo>
                    <a:pt x="709" y="391"/>
                  </a:lnTo>
                  <a:lnTo>
                    <a:pt x="717" y="395"/>
                  </a:lnTo>
                  <a:lnTo>
                    <a:pt x="724" y="395"/>
                  </a:lnTo>
                  <a:lnTo>
                    <a:pt x="734" y="399"/>
                  </a:lnTo>
                  <a:lnTo>
                    <a:pt x="743" y="401"/>
                  </a:lnTo>
                  <a:lnTo>
                    <a:pt x="747" y="403"/>
                  </a:lnTo>
                  <a:lnTo>
                    <a:pt x="916" y="226"/>
                  </a:lnTo>
                  <a:lnTo>
                    <a:pt x="913" y="224"/>
                  </a:lnTo>
                  <a:lnTo>
                    <a:pt x="909" y="224"/>
                  </a:lnTo>
                  <a:lnTo>
                    <a:pt x="897" y="218"/>
                  </a:lnTo>
                  <a:lnTo>
                    <a:pt x="886" y="216"/>
                  </a:lnTo>
                  <a:lnTo>
                    <a:pt x="878" y="215"/>
                  </a:lnTo>
                  <a:lnTo>
                    <a:pt x="871" y="211"/>
                  </a:lnTo>
                  <a:lnTo>
                    <a:pt x="861" y="209"/>
                  </a:lnTo>
                  <a:lnTo>
                    <a:pt x="854" y="207"/>
                  </a:lnTo>
                  <a:lnTo>
                    <a:pt x="842" y="203"/>
                  </a:lnTo>
                  <a:lnTo>
                    <a:pt x="835" y="201"/>
                  </a:lnTo>
                  <a:lnTo>
                    <a:pt x="821" y="199"/>
                  </a:lnTo>
                  <a:lnTo>
                    <a:pt x="812" y="196"/>
                  </a:lnTo>
                  <a:lnTo>
                    <a:pt x="798" y="192"/>
                  </a:lnTo>
                  <a:lnTo>
                    <a:pt x="787" y="188"/>
                  </a:lnTo>
                  <a:lnTo>
                    <a:pt x="772" y="184"/>
                  </a:lnTo>
                  <a:lnTo>
                    <a:pt x="759" y="180"/>
                  </a:lnTo>
                  <a:lnTo>
                    <a:pt x="745" y="177"/>
                  </a:lnTo>
                  <a:lnTo>
                    <a:pt x="732" y="173"/>
                  </a:lnTo>
                  <a:lnTo>
                    <a:pt x="717" y="167"/>
                  </a:lnTo>
                  <a:lnTo>
                    <a:pt x="703" y="163"/>
                  </a:lnTo>
                  <a:lnTo>
                    <a:pt x="686" y="159"/>
                  </a:lnTo>
                  <a:lnTo>
                    <a:pt x="671" y="156"/>
                  </a:lnTo>
                  <a:lnTo>
                    <a:pt x="654" y="150"/>
                  </a:lnTo>
                  <a:lnTo>
                    <a:pt x="639" y="146"/>
                  </a:lnTo>
                  <a:lnTo>
                    <a:pt x="622" y="140"/>
                  </a:lnTo>
                  <a:lnTo>
                    <a:pt x="606" y="137"/>
                  </a:lnTo>
                  <a:lnTo>
                    <a:pt x="591" y="133"/>
                  </a:lnTo>
                  <a:lnTo>
                    <a:pt x="576" y="129"/>
                  </a:lnTo>
                  <a:lnTo>
                    <a:pt x="557" y="123"/>
                  </a:lnTo>
                  <a:lnTo>
                    <a:pt x="540" y="119"/>
                  </a:lnTo>
                  <a:lnTo>
                    <a:pt x="523" y="114"/>
                  </a:lnTo>
                  <a:lnTo>
                    <a:pt x="508" y="110"/>
                  </a:lnTo>
                  <a:lnTo>
                    <a:pt x="489" y="104"/>
                  </a:lnTo>
                  <a:lnTo>
                    <a:pt x="473" y="99"/>
                  </a:lnTo>
                  <a:lnTo>
                    <a:pt x="456" y="93"/>
                  </a:lnTo>
                  <a:lnTo>
                    <a:pt x="441" y="89"/>
                  </a:lnTo>
                  <a:lnTo>
                    <a:pt x="422" y="85"/>
                  </a:lnTo>
                  <a:lnTo>
                    <a:pt x="407" y="80"/>
                  </a:lnTo>
                  <a:lnTo>
                    <a:pt x="392" y="74"/>
                  </a:lnTo>
                  <a:lnTo>
                    <a:pt x="376" y="70"/>
                  </a:lnTo>
                  <a:lnTo>
                    <a:pt x="359" y="66"/>
                  </a:lnTo>
                  <a:lnTo>
                    <a:pt x="344" y="61"/>
                  </a:lnTo>
                  <a:lnTo>
                    <a:pt x="329" y="57"/>
                  </a:lnTo>
                  <a:lnTo>
                    <a:pt x="316" y="53"/>
                  </a:lnTo>
                  <a:lnTo>
                    <a:pt x="300" y="47"/>
                  </a:lnTo>
                  <a:lnTo>
                    <a:pt x="285" y="43"/>
                  </a:lnTo>
                  <a:lnTo>
                    <a:pt x="272" y="38"/>
                  </a:lnTo>
                  <a:lnTo>
                    <a:pt x="260" y="34"/>
                  </a:lnTo>
                  <a:lnTo>
                    <a:pt x="245" y="30"/>
                  </a:lnTo>
                  <a:lnTo>
                    <a:pt x="234" y="26"/>
                  </a:lnTo>
                  <a:lnTo>
                    <a:pt x="222" y="23"/>
                  </a:lnTo>
                  <a:lnTo>
                    <a:pt x="213" y="21"/>
                  </a:lnTo>
                  <a:lnTo>
                    <a:pt x="201" y="17"/>
                  </a:lnTo>
                  <a:lnTo>
                    <a:pt x="192" y="13"/>
                  </a:lnTo>
                  <a:lnTo>
                    <a:pt x="181" y="11"/>
                  </a:lnTo>
                  <a:lnTo>
                    <a:pt x="173" y="7"/>
                  </a:lnTo>
                  <a:lnTo>
                    <a:pt x="163" y="4"/>
                  </a:lnTo>
                  <a:lnTo>
                    <a:pt x="158" y="2"/>
                  </a:lnTo>
                  <a:lnTo>
                    <a:pt x="150" y="0"/>
                  </a:lnTo>
                  <a:lnTo>
                    <a:pt x="146" y="0"/>
                  </a:lnTo>
                  <a:lnTo>
                    <a:pt x="146" y="0"/>
                  </a:lnTo>
                  <a:lnTo>
                    <a:pt x="150" y="7"/>
                  </a:lnTo>
                  <a:lnTo>
                    <a:pt x="152" y="11"/>
                  </a:lnTo>
                  <a:lnTo>
                    <a:pt x="156" y="17"/>
                  </a:lnTo>
                  <a:lnTo>
                    <a:pt x="160" y="23"/>
                  </a:lnTo>
                  <a:lnTo>
                    <a:pt x="163" y="30"/>
                  </a:lnTo>
                  <a:lnTo>
                    <a:pt x="167" y="38"/>
                  </a:lnTo>
                  <a:lnTo>
                    <a:pt x="171" y="47"/>
                  </a:lnTo>
                  <a:lnTo>
                    <a:pt x="175" y="59"/>
                  </a:lnTo>
                  <a:lnTo>
                    <a:pt x="179" y="70"/>
                  </a:lnTo>
                  <a:lnTo>
                    <a:pt x="182" y="80"/>
                  </a:lnTo>
                  <a:lnTo>
                    <a:pt x="186" y="93"/>
                  </a:lnTo>
                  <a:lnTo>
                    <a:pt x="188" y="97"/>
                  </a:lnTo>
                  <a:lnTo>
                    <a:pt x="192" y="104"/>
                  </a:lnTo>
                  <a:lnTo>
                    <a:pt x="194" y="112"/>
                  </a:lnTo>
                  <a:lnTo>
                    <a:pt x="198" y="119"/>
                  </a:lnTo>
                  <a:lnTo>
                    <a:pt x="200" y="133"/>
                  </a:lnTo>
                  <a:lnTo>
                    <a:pt x="203" y="146"/>
                  </a:lnTo>
                  <a:lnTo>
                    <a:pt x="205" y="154"/>
                  </a:lnTo>
                  <a:lnTo>
                    <a:pt x="207" y="161"/>
                  </a:lnTo>
                  <a:lnTo>
                    <a:pt x="207" y="169"/>
                  </a:lnTo>
                  <a:lnTo>
                    <a:pt x="211" y="177"/>
                  </a:lnTo>
                  <a:lnTo>
                    <a:pt x="211" y="184"/>
                  </a:lnTo>
                  <a:lnTo>
                    <a:pt x="211" y="192"/>
                  </a:lnTo>
                  <a:lnTo>
                    <a:pt x="211" y="199"/>
                  </a:lnTo>
                  <a:lnTo>
                    <a:pt x="213" y="209"/>
                  </a:lnTo>
                  <a:lnTo>
                    <a:pt x="213" y="216"/>
                  </a:lnTo>
                  <a:lnTo>
                    <a:pt x="215" y="226"/>
                  </a:lnTo>
                  <a:lnTo>
                    <a:pt x="215" y="235"/>
                  </a:lnTo>
                  <a:lnTo>
                    <a:pt x="215" y="243"/>
                  </a:lnTo>
                  <a:lnTo>
                    <a:pt x="215" y="251"/>
                  </a:lnTo>
                  <a:lnTo>
                    <a:pt x="215" y="260"/>
                  </a:lnTo>
                  <a:lnTo>
                    <a:pt x="215" y="270"/>
                  </a:lnTo>
                  <a:lnTo>
                    <a:pt x="215" y="277"/>
                  </a:lnTo>
                  <a:lnTo>
                    <a:pt x="213" y="287"/>
                  </a:lnTo>
                  <a:lnTo>
                    <a:pt x="211" y="294"/>
                  </a:lnTo>
                  <a:lnTo>
                    <a:pt x="211" y="304"/>
                  </a:lnTo>
                  <a:lnTo>
                    <a:pt x="211" y="313"/>
                  </a:lnTo>
                  <a:lnTo>
                    <a:pt x="207" y="321"/>
                  </a:lnTo>
                  <a:lnTo>
                    <a:pt x="207" y="332"/>
                  </a:lnTo>
                  <a:lnTo>
                    <a:pt x="203" y="340"/>
                  </a:lnTo>
                  <a:lnTo>
                    <a:pt x="203" y="349"/>
                  </a:lnTo>
                  <a:lnTo>
                    <a:pt x="200" y="359"/>
                  </a:lnTo>
                  <a:lnTo>
                    <a:pt x="198" y="369"/>
                  </a:lnTo>
                  <a:lnTo>
                    <a:pt x="196" y="376"/>
                  </a:lnTo>
                  <a:lnTo>
                    <a:pt x="192" y="388"/>
                  </a:lnTo>
                  <a:lnTo>
                    <a:pt x="188" y="395"/>
                  </a:lnTo>
                  <a:lnTo>
                    <a:pt x="184" y="405"/>
                  </a:lnTo>
                  <a:lnTo>
                    <a:pt x="181" y="412"/>
                  </a:lnTo>
                  <a:lnTo>
                    <a:pt x="177" y="420"/>
                  </a:lnTo>
                  <a:lnTo>
                    <a:pt x="173" y="427"/>
                  </a:lnTo>
                  <a:lnTo>
                    <a:pt x="171" y="435"/>
                  </a:lnTo>
                  <a:lnTo>
                    <a:pt x="167" y="443"/>
                  </a:lnTo>
                  <a:lnTo>
                    <a:pt x="165" y="452"/>
                  </a:lnTo>
                  <a:lnTo>
                    <a:pt x="160" y="464"/>
                  </a:lnTo>
                  <a:lnTo>
                    <a:pt x="154" y="477"/>
                  </a:lnTo>
                  <a:lnTo>
                    <a:pt x="148" y="488"/>
                  </a:lnTo>
                  <a:lnTo>
                    <a:pt x="144" y="500"/>
                  </a:lnTo>
                  <a:lnTo>
                    <a:pt x="141" y="509"/>
                  </a:lnTo>
                  <a:lnTo>
                    <a:pt x="135" y="519"/>
                  </a:lnTo>
                  <a:lnTo>
                    <a:pt x="131" y="528"/>
                  </a:lnTo>
                  <a:lnTo>
                    <a:pt x="127" y="538"/>
                  </a:lnTo>
                  <a:lnTo>
                    <a:pt x="124" y="545"/>
                  </a:lnTo>
                  <a:lnTo>
                    <a:pt x="120" y="553"/>
                  </a:lnTo>
                  <a:lnTo>
                    <a:pt x="116" y="560"/>
                  </a:lnTo>
                  <a:lnTo>
                    <a:pt x="112" y="570"/>
                  </a:lnTo>
                  <a:lnTo>
                    <a:pt x="108" y="576"/>
                  </a:lnTo>
                  <a:lnTo>
                    <a:pt x="104" y="581"/>
                  </a:lnTo>
                  <a:lnTo>
                    <a:pt x="101" y="589"/>
                  </a:lnTo>
                  <a:lnTo>
                    <a:pt x="97" y="597"/>
                  </a:lnTo>
                  <a:lnTo>
                    <a:pt x="93" y="602"/>
                  </a:lnTo>
                  <a:lnTo>
                    <a:pt x="91" y="610"/>
                  </a:lnTo>
                  <a:lnTo>
                    <a:pt x="87" y="618"/>
                  </a:lnTo>
                  <a:lnTo>
                    <a:pt x="85" y="625"/>
                  </a:lnTo>
                  <a:lnTo>
                    <a:pt x="82" y="633"/>
                  </a:lnTo>
                  <a:lnTo>
                    <a:pt x="78" y="640"/>
                  </a:lnTo>
                  <a:lnTo>
                    <a:pt x="74" y="648"/>
                  </a:lnTo>
                  <a:lnTo>
                    <a:pt x="70" y="659"/>
                  </a:lnTo>
                  <a:lnTo>
                    <a:pt x="65" y="667"/>
                  </a:lnTo>
                  <a:lnTo>
                    <a:pt x="61" y="678"/>
                  </a:lnTo>
                  <a:lnTo>
                    <a:pt x="57" y="690"/>
                  </a:lnTo>
                  <a:lnTo>
                    <a:pt x="53" y="703"/>
                  </a:lnTo>
                  <a:lnTo>
                    <a:pt x="47" y="713"/>
                  </a:lnTo>
                  <a:lnTo>
                    <a:pt x="42" y="724"/>
                  </a:lnTo>
                  <a:lnTo>
                    <a:pt x="38" y="733"/>
                  </a:lnTo>
                  <a:lnTo>
                    <a:pt x="34" y="747"/>
                  </a:lnTo>
                  <a:lnTo>
                    <a:pt x="30" y="754"/>
                  </a:lnTo>
                  <a:lnTo>
                    <a:pt x="27" y="766"/>
                  </a:lnTo>
                  <a:lnTo>
                    <a:pt x="25" y="773"/>
                  </a:lnTo>
                  <a:lnTo>
                    <a:pt x="23" y="785"/>
                  </a:lnTo>
                  <a:lnTo>
                    <a:pt x="19" y="791"/>
                  </a:lnTo>
                  <a:lnTo>
                    <a:pt x="17" y="798"/>
                  </a:lnTo>
                  <a:lnTo>
                    <a:pt x="15" y="806"/>
                  </a:lnTo>
                  <a:lnTo>
                    <a:pt x="13" y="813"/>
                  </a:lnTo>
                  <a:lnTo>
                    <a:pt x="11" y="821"/>
                  </a:lnTo>
                  <a:lnTo>
                    <a:pt x="9" y="827"/>
                  </a:lnTo>
                  <a:lnTo>
                    <a:pt x="8" y="832"/>
                  </a:lnTo>
                  <a:lnTo>
                    <a:pt x="8" y="840"/>
                  </a:lnTo>
                  <a:lnTo>
                    <a:pt x="4" y="848"/>
                  </a:lnTo>
                  <a:lnTo>
                    <a:pt x="2" y="857"/>
                  </a:lnTo>
                  <a:lnTo>
                    <a:pt x="0" y="865"/>
                  </a:lnTo>
                  <a:lnTo>
                    <a:pt x="0" y="872"/>
                  </a:lnTo>
                  <a:lnTo>
                    <a:pt x="0" y="878"/>
                  </a:lnTo>
                  <a:lnTo>
                    <a:pt x="0" y="882"/>
                  </a:lnTo>
                  <a:lnTo>
                    <a:pt x="0" y="882"/>
                  </a:lnTo>
                  <a:close/>
                </a:path>
              </a:pathLst>
            </a:custGeom>
            <a:solidFill>
              <a:srgbClr val="FF9E3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34" name="Freeform 14"/>
            <p:cNvSpPr>
              <a:spLocks/>
            </p:cNvSpPr>
            <p:nvPr/>
          </p:nvSpPr>
          <p:spPr bwMode="auto">
            <a:xfrm>
              <a:off x="7554913" y="2524125"/>
              <a:ext cx="879475" cy="454025"/>
            </a:xfrm>
            <a:custGeom>
              <a:avLst/>
              <a:gdLst/>
              <a:ahLst/>
              <a:cxnLst>
                <a:cxn ang="0">
                  <a:pos x="25" y="462"/>
                </a:cxn>
                <a:cxn ang="0">
                  <a:pos x="53" y="438"/>
                </a:cxn>
                <a:cxn ang="0">
                  <a:pos x="91" y="407"/>
                </a:cxn>
                <a:cxn ang="0">
                  <a:pos x="118" y="386"/>
                </a:cxn>
                <a:cxn ang="0">
                  <a:pos x="146" y="365"/>
                </a:cxn>
                <a:cxn ang="0">
                  <a:pos x="177" y="343"/>
                </a:cxn>
                <a:cxn ang="0">
                  <a:pos x="211" y="316"/>
                </a:cxn>
                <a:cxn ang="0">
                  <a:pos x="247" y="289"/>
                </a:cxn>
                <a:cxn ang="0">
                  <a:pos x="285" y="265"/>
                </a:cxn>
                <a:cxn ang="0">
                  <a:pos x="325" y="236"/>
                </a:cxn>
                <a:cxn ang="0">
                  <a:pos x="367" y="209"/>
                </a:cxn>
                <a:cxn ang="0">
                  <a:pos x="409" y="183"/>
                </a:cxn>
                <a:cxn ang="0">
                  <a:pos x="454" y="158"/>
                </a:cxn>
                <a:cxn ang="0">
                  <a:pos x="500" y="132"/>
                </a:cxn>
                <a:cxn ang="0">
                  <a:pos x="549" y="111"/>
                </a:cxn>
                <a:cxn ang="0">
                  <a:pos x="603" y="90"/>
                </a:cxn>
                <a:cxn ang="0">
                  <a:pos x="658" y="74"/>
                </a:cxn>
                <a:cxn ang="0">
                  <a:pos x="713" y="59"/>
                </a:cxn>
                <a:cxn ang="0">
                  <a:pos x="768" y="48"/>
                </a:cxn>
                <a:cxn ang="0">
                  <a:pos x="821" y="36"/>
                </a:cxn>
                <a:cxn ang="0">
                  <a:pos x="874" y="27"/>
                </a:cxn>
                <a:cxn ang="0">
                  <a:pos x="924" y="19"/>
                </a:cxn>
                <a:cxn ang="0">
                  <a:pos x="968" y="12"/>
                </a:cxn>
                <a:cxn ang="0">
                  <a:pos x="1008" y="8"/>
                </a:cxn>
                <a:cxn ang="0">
                  <a:pos x="1044" y="4"/>
                </a:cxn>
                <a:cxn ang="0">
                  <a:pos x="1078" y="0"/>
                </a:cxn>
                <a:cxn ang="0">
                  <a:pos x="1106" y="0"/>
                </a:cxn>
                <a:cxn ang="0">
                  <a:pos x="1095" y="2"/>
                </a:cxn>
                <a:cxn ang="0">
                  <a:pos x="1055" y="14"/>
                </a:cxn>
                <a:cxn ang="0">
                  <a:pos x="1023" y="23"/>
                </a:cxn>
                <a:cxn ang="0">
                  <a:pos x="983" y="36"/>
                </a:cxn>
                <a:cxn ang="0">
                  <a:pos x="937" y="52"/>
                </a:cxn>
                <a:cxn ang="0">
                  <a:pos x="890" y="67"/>
                </a:cxn>
                <a:cxn ang="0">
                  <a:pos x="838" y="84"/>
                </a:cxn>
                <a:cxn ang="0">
                  <a:pos x="785" y="101"/>
                </a:cxn>
                <a:cxn ang="0">
                  <a:pos x="732" y="120"/>
                </a:cxn>
                <a:cxn ang="0">
                  <a:pos x="677" y="141"/>
                </a:cxn>
                <a:cxn ang="0">
                  <a:pos x="625" y="162"/>
                </a:cxn>
                <a:cxn ang="0">
                  <a:pos x="578" y="181"/>
                </a:cxn>
                <a:cxn ang="0">
                  <a:pos x="532" y="202"/>
                </a:cxn>
                <a:cxn ang="0">
                  <a:pos x="492" y="225"/>
                </a:cxn>
                <a:cxn ang="0">
                  <a:pos x="460" y="244"/>
                </a:cxn>
                <a:cxn ang="0">
                  <a:pos x="426" y="266"/>
                </a:cxn>
                <a:cxn ang="0">
                  <a:pos x="393" y="289"/>
                </a:cxn>
                <a:cxn ang="0">
                  <a:pos x="359" y="314"/>
                </a:cxn>
                <a:cxn ang="0">
                  <a:pos x="327" y="339"/>
                </a:cxn>
                <a:cxn ang="0">
                  <a:pos x="293" y="365"/>
                </a:cxn>
                <a:cxn ang="0">
                  <a:pos x="260" y="390"/>
                </a:cxn>
                <a:cxn ang="0">
                  <a:pos x="228" y="417"/>
                </a:cxn>
                <a:cxn ang="0">
                  <a:pos x="200" y="441"/>
                </a:cxn>
                <a:cxn ang="0">
                  <a:pos x="167" y="464"/>
                </a:cxn>
                <a:cxn ang="0">
                  <a:pos x="141" y="487"/>
                </a:cxn>
                <a:cxn ang="0">
                  <a:pos x="110" y="512"/>
                </a:cxn>
                <a:cxn ang="0">
                  <a:pos x="66" y="546"/>
                </a:cxn>
                <a:cxn ang="0">
                  <a:pos x="36" y="567"/>
                </a:cxn>
                <a:cxn ang="0">
                  <a:pos x="7" y="571"/>
                </a:cxn>
                <a:cxn ang="0">
                  <a:pos x="0" y="542"/>
                </a:cxn>
                <a:cxn ang="0">
                  <a:pos x="4" y="502"/>
                </a:cxn>
                <a:cxn ang="0">
                  <a:pos x="11" y="476"/>
                </a:cxn>
              </a:cxnLst>
              <a:rect l="0" t="0" r="r" b="b"/>
              <a:pathLst>
                <a:path w="1108" h="573">
                  <a:moveTo>
                    <a:pt x="13" y="476"/>
                  </a:moveTo>
                  <a:lnTo>
                    <a:pt x="15" y="474"/>
                  </a:lnTo>
                  <a:lnTo>
                    <a:pt x="21" y="468"/>
                  </a:lnTo>
                  <a:lnTo>
                    <a:pt x="25" y="462"/>
                  </a:lnTo>
                  <a:lnTo>
                    <a:pt x="30" y="458"/>
                  </a:lnTo>
                  <a:lnTo>
                    <a:pt x="38" y="453"/>
                  </a:lnTo>
                  <a:lnTo>
                    <a:pt x="45" y="447"/>
                  </a:lnTo>
                  <a:lnTo>
                    <a:pt x="53" y="438"/>
                  </a:lnTo>
                  <a:lnTo>
                    <a:pt x="65" y="430"/>
                  </a:lnTo>
                  <a:lnTo>
                    <a:pt x="74" y="420"/>
                  </a:lnTo>
                  <a:lnTo>
                    <a:pt x="85" y="413"/>
                  </a:lnTo>
                  <a:lnTo>
                    <a:pt x="91" y="407"/>
                  </a:lnTo>
                  <a:lnTo>
                    <a:pt x="97" y="403"/>
                  </a:lnTo>
                  <a:lnTo>
                    <a:pt x="103" y="398"/>
                  </a:lnTo>
                  <a:lnTo>
                    <a:pt x="110" y="394"/>
                  </a:lnTo>
                  <a:lnTo>
                    <a:pt x="118" y="386"/>
                  </a:lnTo>
                  <a:lnTo>
                    <a:pt x="125" y="382"/>
                  </a:lnTo>
                  <a:lnTo>
                    <a:pt x="133" y="377"/>
                  </a:lnTo>
                  <a:lnTo>
                    <a:pt x="141" y="373"/>
                  </a:lnTo>
                  <a:lnTo>
                    <a:pt x="146" y="365"/>
                  </a:lnTo>
                  <a:lnTo>
                    <a:pt x="154" y="360"/>
                  </a:lnTo>
                  <a:lnTo>
                    <a:pt x="161" y="354"/>
                  </a:lnTo>
                  <a:lnTo>
                    <a:pt x="169" y="348"/>
                  </a:lnTo>
                  <a:lnTo>
                    <a:pt x="177" y="343"/>
                  </a:lnTo>
                  <a:lnTo>
                    <a:pt x="184" y="335"/>
                  </a:lnTo>
                  <a:lnTo>
                    <a:pt x="194" y="329"/>
                  </a:lnTo>
                  <a:lnTo>
                    <a:pt x="203" y="324"/>
                  </a:lnTo>
                  <a:lnTo>
                    <a:pt x="211" y="316"/>
                  </a:lnTo>
                  <a:lnTo>
                    <a:pt x="219" y="310"/>
                  </a:lnTo>
                  <a:lnTo>
                    <a:pt x="228" y="303"/>
                  </a:lnTo>
                  <a:lnTo>
                    <a:pt x="238" y="297"/>
                  </a:lnTo>
                  <a:lnTo>
                    <a:pt x="247" y="289"/>
                  </a:lnTo>
                  <a:lnTo>
                    <a:pt x="257" y="284"/>
                  </a:lnTo>
                  <a:lnTo>
                    <a:pt x="266" y="276"/>
                  </a:lnTo>
                  <a:lnTo>
                    <a:pt x="276" y="272"/>
                  </a:lnTo>
                  <a:lnTo>
                    <a:pt x="285" y="265"/>
                  </a:lnTo>
                  <a:lnTo>
                    <a:pt x="295" y="257"/>
                  </a:lnTo>
                  <a:lnTo>
                    <a:pt x="304" y="251"/>
                  </a:lnTo>
                  <a:lnTo>
                    <a:pt x="314" y="244"/>
                  </a:lnTo>
                  <a:lnTo>
                    <a:pt x="325" y="236"/>
                  </a:lnTo>
                  <a:lnTo>
                    <a:pt x="335" y="230"/>
                  </a:lnTo>
                  <a:lnTo>
                    <a:pt x="344" y="225"/>
                  </a:lnTo>
                  <a:lnTo>
                    <a:pt x="355" y="217"/>
                  </a:lnTo>
                  <a:lnTo>
                    <a:pt x="367" y="209"/>
                  </a:lnTo>
                  <a:lnTo>
                    <a:pt x="376" y="204"/>
                  </a:lnTo>
                  <a:lnTo>
                    <a:pt x="388" y="196"/>
                  </a:lnTo>
                  <a:lnTo>
                    <a:pt x="399" y="190"/>
                  </a:lnTo>
                  <a:lnTo>
                    <a:pt x="409" y="183"/>
                  </a:lnTo>
                  <a:lnTo>
                    <a:pt x="420" y="177"/>
                  </a:lnTo>
                  <a:lnTo>
                    <a:pt x="431" y="170"/>
                  </a:lnTo>
                  <a:lnTo>
                    <a:pt x="443" y="166"/>
                  </a:lnTo>
                  <a:lnTo>
                    <a:pt x="454" y="158"/>
                  </a:lnTo>
                  <a:lnTo>
                    <a:pt x="464" y="151"/>
                  </a:lnTo>
                  <a:lnTo>
                    <a:pt x="475" y="145"/>
                  </a:lnTo>
                  <a:lnTo>
                    <a:pt x="489" y="137"/>
                  </a:lnTo>
                  <a:lnTo>
                    <a:pt x="500" y="132"/>
                  </a:lnTo>
                  <a:lnTo>
                    <a:pt x="511" y="126"/>
                  </a:lnTo>
                  <a:lnTo>
                    <a:pt x="525" y="120"/>
                  </a:lnTo>
                  <a:lnTo>
                    <a:pt x="538" y="116"/>
                  </a:lnTo>
                  <a:lnTo>
                    <a:pt x="549" y="111"/>
                  </a:lnTo>
                  <a:lnTo>
                    <a:pt x="563" y="105"/>
                  </a:lnTo>
                  <a:lnTo>
                    <a:pt x="576" y="99"/>
                  </a:lnTo>
                  <a:lnTo>
                    <a:pt x="589" y="95"/>
                  </a:lnTo>
                  <a:lnTo>
                    <a:pt x="603" y="90"/>
                  </a:lnTo>
                  <a:lnTo>
                    <a:pt x="618" y="86"/>
                  </a:lnTo>
                  <a:lnTo>
                    <a:pt x="631" y="82"/>
                  </a:lnTo>
                  <a:lnTo>
                    <a:pt x="646" y="78"/>
                  </a:lnTo>
                  <a:lnTo>
                    <a:pt x="658" y="74"/>
                  </a:lnTo>
                  <a:lnTo>
                    <a:pt x="673" y="71"/>
                  </a:lnTo>
                  <a:lnTo>
                    <a:pt x="684" y="67"/>
                  </a:lnTo>
                  <a:lnTo>
                    <a:pt x="700" y="63"/>
                  </a:lnTo>
                  <a:lnTo>
                    <a:pt x="713" y="59"/>
                  </a:lnTo>
                  <a:lnTo>
                    <a:pt x="728" y="55"/>
                  </a:lnTo>
                  <a:lnTo>
                    <a:pt x="739" y="54"/>
                  </a:lnTo>
                  <a:lnTo>
                    <a:pt x="755" y="52"/>
                  </a:lnTo>
                  <a:lnTo>
                    <a:pt x="768" y="48"/>
                  </a:lnTo>
                  <a:lnTo>
                    <a:pt x="783" y="44"/>
                  </a:lnTo>
                  <a:lnTo>
                    <a:pt x="795" y="40"/>
                  </a:lnTo>
                  <a:lnTo>
                    <a:pt x="810" y="38"/>
                  </a:lnTo>
                  <a:lnTo>
                    <a:pt x="821" y="36"/>
                  </a:lnTo>
                  <a:lnTo>
                    <a:pt x="836" y="35"/>
                  </a:lnTo>
                  <a:lnTo>
                    <a:pt x="850" y="33"/>
                  </a:lnTo>
                  <a:lnTo>
                    <a:pt x="863" y="31"/>
                  </a:lnTo>
                  <a:lnTo>
                    <a:pt x="874" y="27"/>
                  </a:lnTo>
                  <a:lnTo>
                    <a:pt x="888" y="25"/>
                  </a:lnTo>
                  <a:lnTo>
                    <a:pt x="899" y="23"/>
                  </a:lnTo>
                  <a:lnTo>
                    <a:pt x="913" y="21"/>
                  </a:lnTo>
                  <a:lnTo>
                    <a:pt x="924" y="19"/>
                  </a:lnTo>
                  <a:lnTo>
                    <a:pt x="935" y="17"/>
                  </a:lnTo>
                  <a:lnTo>
                    <a:pt x="947" y="16"/>
                  </a:lnTo>
                  <a:lnTo>
                    <a:pt x="958" y="14"/>
                  </a:lnTo>
                  <a:lnTo>
                    <a:pt x="968" y="12"/>
                  </a:lnTo>
                  <a:lnTo>
                    <a:pt x="979" y="10"/>
                  </a:lnTo>
                  <a:lnTo>
                    <a:pt x="989" y="8"/>
                  </a:lnTo>
                  <a:lnTo>
                    <a:pt x="998" y="8"/>
                  </a:lnTo>
                  <a:lnTo>
                    <a:pt x="1008" y="8"/>
                  </a:lnTo>
                  <a:lnTo>
                    <a:pt x="1017" y="6"/>
                  </a:lnTo>
                  <a:lnTo>
                    <a:pt x="1027" y="6"/>
                  </a:lnTo>
                  <a:lnTo>
                    <a:pt x="1038" y="6"/>
                  </a:lnTo>
                  <a:lnTo>
                    <a:pt x="1044" y="4"/>
                  </a:lnTo>
                  <a:lnTo>
                    <a:pt x="1051" y="4"/>
                  </a:lnTo>
                  <a:lnTo>
                    <a:pt x="1059" y="2"/>
                  </a:lnTo>
                  <a:lnTo>
                    <a:pt x="1067" y="2"/>
                  </a:lnTo>
                  <a:lnTo>
                    <a:pt x="1078" y="0"/>
                  </a:lnTo>
                  <a:lnTo>
                    <a:pt x="1089" y="0"/>
                  </a:lnTo>
                  <a:lnTo>
                    <a:pt x="1097" y="0"/>
                  </a:lnTo>
                  <a:lnTo>
                    <a:pt x="1103" y="0"/>
                  </a:lnTo>
                  <a:lnTo>
                    <a:pt x="1106" y="0"/>
                  </a:lnTo>
                  <a:lnTo>
                    <a:pt x="1108" y="0"/>
                  </a:lnTo>
                  <a:lnTo>
                    <a:pt x="1106" y="0"/>
                  </a:lnTo>
                  <a:lnTo>
                    <a:pt x="1103" y="0"/>
                  </a:lnTo>
                  <a:lnTo>
                    <a:pt x="1095" y="2"/>
                  </a:lnTo>
                  <a:lnTo>
                    <a:pt x="1087" y="6"/>
                  </a:lnTo>
                  <a:lnTo>
                    <a:pt x="1076" y="8"/>
                  </a:lnTo>
                  <a:lnTo>
                    <a:pt x="1063" y="12"/>
                  </a:lnTo>
                  <a:lnTo>
                    <a:pt x="1055" y="14"/>
                  </a:lnTo>
                  <a:lnTo>
                    <a:pt x="1048" y="16"/>
                  </a:lnTo>
                  <a:lnTo>
                    <a:pt x="1040" y="19"/>
                  </a:lnTo>
                  <a:lnTo>
                    <a:pt x="1032" y="23"/>
                  </a:lnTo>
                  <a:lnTo>
                    <a:pt x="1023" y="23"/>
                  </a:lnTo>
                  <a:lnTo>
                    <a:pt x="1013" y="27"/>
                  </a:lnTo>
                  <a:lnTo>
                    <a:pt x="1002" y="29"/>
                  </a:lnTo>
                  <a:lnTo>
                    <a:pt x="994" y="33"/>
                  </a:lnTo>
                  <a:lnTo>
                    <a:pt x="983" y="36"/>
                  </a:lnTo>
                  <a:lnTo>
                    <a:pt x="971" y="38"/>
                  </a:lnTo>
                  <a:lnTo>
                    <a:pt x="960" y="44"/>
                  </a:lnTo>
                  <a:lnTo>
                    <a:pt x="951" y="48"/>
                  </a:lnTo>
                  <a:lnTo>
                    <a:pt x="937" y="52"/>
                  </a:lnTo>
                  <a:lnTo>
                    <a:pt x="926" y="55"/>
                  </a:lnTo>
                  <a:lnTo>
                    <a:pt x="914" y="59"/>
                  </a:lnTo>
                  <a:lnTo>
                    <a:pt x="903" y="63"/>
                  </a:lnTo>
                  <a:lnTo>
                    <a:pt x="890" y="67"/>
                  </a:lnTo>
                  <a:lnTo>
                    <a:pt x="876" y="71"/>
                  </a:lnTo>
                  <a:lnTo>
                    <a:pt x="865" y="74"/>
                  </a:lnTo>
                  <a:lnTo>
                    <a:pt x="854" y="80"/>
                  </a:lnTo>
                  <a:lnTo>
                    <a:pt x="838" y="84"/>
                  </a:lnTo>
                  <a:lnTo>
                    <a:pt x="827" y="88"/>
                  </a:lnTo>
                  <a:lnTo>
                    <a:pt x="812" y="92"/>
                  </a:lnTo>
                  <a:lnTo>
                    <a:pt x="798" y="97"/>
                  </a:lnTo>
                  <a:lnTo>
                    <a:pt x="785" y="101"/>
                  </a:lnTo>
                  <a:lnTo>
                    <a:pt x="772" y="107"/>
                  </a:lnTo>
                  <a:lnTo>
                    <a:pt x="759" y="111"/>
                  </a:lnTo>
                  <a:lnTo>
                    <a:pt x="745" y="116"/>
                  </a:lnTo>
                  <a:lnTo>
                    <a:pt x="732" y="120"/>
                  </a:lnTo>
                  <a:lnTo>
                    <a:pt x="719" y="126"/>
                  </a:lnTo>
                  <a:lnTo>
                    <a:pt x="705" y="130"/>
                  </a:lnTo>
                  <a:lnTo>
                    <a:pt x="692" y="135"/>
                  </a:lnTo>
                  <a:lnTo>
                    <a:pt x="677" y="141"/>
                  </a:lnTo>
                  <a:lnTo>
                    <a:pt x="665" y="147"/>
                  </a:lnTo>
                  <a:lnTo>
                    <a:pt x="652" y="151"/>
                  </a:lnTo>
                  <a:lnTo>
                    <a:pt x="641" y="158"/>
                  </a:lnTo>
                  <a:lnTo>
                    <a:pt x="625" y="162"/>
                  </a:lnTo>
                  <a:lnTo>
                    <a:pt x="614" y="166"/>
                  </a:lnTo>
                  <a:lnTo>
                    <a:pt x="603" y="171"/>
                  </a:lnTo>
                  <a:lnTo>
                    <a:pt x="591" y="177"/>
                  </a:lnTo>
                  <a:lnTo>
                    <a:pt x="578" y="181"/>
                  </a:lnTo>
                  <a:lnTo>
                    <a:pt x="566" y="187"/>
                  </a:lnTo>
                  <a:lnTo>
                    <a:pt x="555" y="192"/>
                  </a:lnTo>
                  <a:lnTo>
                    <a:pt x="544" y="198"/>
                  </a:lnTo>
                  <a:lnTo>
                    <a:pt x="532" y="202"/>
                  </a:lnTo>
                  <a:lnTo>
                    <a:pt x="521" y="209"/>
                  </a:lnTo>
                  <a:lnTo>
                    <a:pt x="511" y="213"/>
                  </a:lnTo>
                  <a:lnTo>
                    <a:pt x="502" y="219"/>
                  </a:lnTo>
                  <a:lnTo>
                    <a:pt x="492" y="225"/>
                  </a:lnTo>
                  <a:lnTo>
                    <a:pt x="485" y="228"/>
                  </a:lnTo>
                  <a:lnTo>
                    <a:pt x="477" y="234"/>
                  </a:lnTo>
                  <a:lnTo>
                    <a:pt x="469" y="240"/>
                  </a:lnTo>
                  <a:lnTo>
                    <a:pt x="460" y="244"/>
                  </a:lnTo>
                  <a:lnTo>
                    <a:pt x="450" y="249"/>
                  </a:lnTo>
                  <a:lnTo>
                    <a:pt x="443" y="255"/>
                  </a:lnTo>
                  <a:lnTo>
                    <a:pt x="435" y="261"/>
                  </a:lnTo>
                  <a:lnTo>
                    <a:pt x="426" y="266"/>
                  </a:lnTo>
                  <a:lnTo>
                    <a:pt x="418" y="272"/>
                  </a:lnTo>
                  <a:lnTo>
                    <a:pt x="411" y="278"/>
                  </a:lnTo>
                  <a:lnTo>
                    <a:pt x="403" y="284"/>
                  </a:lnTo>
                  <a:lnTo>
                    <a:pt x="393" y="289"/>
                  </a:lnTo>
                  <a:lnTo>
                    <a:pt x="384" y="295"/>
                  </a:lnTo>
                  <a:lnTo>
                    <a:pt x="376" y="301"/>
                  </a:lnTo>
                  <a:lnTo>
                    <a:pt x="369" y="306"/>
                  </a:lnTo>
                  <a:lnTo>
                    <a:pt x="359" y="314"/>
                  </a:lnTo>
                  <a:lnTo>
                    <a:pt x="352" y="320"/>
                  </a:lnTo>
                  <a:lnTo>
                    <a:pt x="344" y="327"/>
                  </a:lnTo>
                  <a:lnTo>
                    <a:pt x="336" y="335"/>
                  </a:lnTo>
                  <a:lnTo>
                    <a:pt x="327" y="339"/>
                  </a:lnTo>
                  <a:lnTo>
                    <a:pt x="317" y="346"/>
                  </a:lnTo>
                  <a:lnTo>
                    <a:pt x="308" y="352"/>
                  </a:lnTo>
                  <a:lnTo>
                    <a:pt x="300" y="358"/>
                  </a:lnTo>
                  <a:lnTo>
                    <a:pt x="293" y="365"/>
                  </a:lnTo>
                  <a:lnTo>
                    <a:pt x="285" y="371"/>
                  </a:lnTo>
                  <a:lnTo>
                    <a:pt x="277" y="379"/>
                  </a:lnTo>
                  <a:lnTo>
                    <a:pt x="270" y="386"/>
                  </a:lnTo>
                  <a:lnTo>
                    <a:pt x="260" y="390"/>
                  </a:lnTo>
                  <a:lnTo>
                    <a:pt x="253" y="398"/>
                  </a:lnTo>
                  <a:lnTo>
                    <a:pt x="243" y="403"/>
                  </a:lnTo>
                  <a:lnTo>
                    <a:pt x="236" y="411"/>
                  </a:lnTo>
                  <a:lnTo>
                    <a:pt x="228" y="417"/>
                  </a:lnTo>
                  <a:lnTo>
                    <a:pt x="220" y="422"/>
                  </a:lnTo>
                  <a:lnTo>
                    <a:pt x="213" y="428"/>
                  </a:lnTo>
                  <a:lnTo>
                    <a:pt x="207" y="438"/>
                  </a:lnTo>
                  <a:lnTo>
                    <a:pt x="200" y="441"/>
                  </a:lnTo>
                  <a:lnTo>
                    <a:pt x="192" y="449"/>
                  </a:lnTo>
                  <a:lnTo>
                    <a:pt x="184" y="453"/>
                  </a:lnTo>
                  <a:lnTo>
                    <a:pt x="175" y="460"/>
                  </a:lnTo>
                  <a:lnTo>
                    <a:pt x="167" y="464"/>
                  </a:lnTo>
                  <a:lnTo>
                    <a:pt x="161" y="472"/>
                  </a:lnTo>
                  <a:lnTo>
                    <a:pt x="156" y="476"/>
                  </a:lnTo>
                  <a:lnTo>
                    <a:pt x="148" y="483"/>
                  </a:lnTo>
                  <a:lnTo>
                    <a:pt x="141" y="487"/>
                  </a:lnTo>
                  <a:lnTo>
                    <a:pt x="135" y="493"/>
                  </a:lnTo>
                  <a:lnTo>
                    <a:pt x="129" y="496"/>
                  </a:lnTo>
                  <a:lnTo>
                    <a:pt x="122" y="504"/>
                  </a:lnTo>
                  <a:lnTo>
                    <a:pt x="110" y="512"/>
                  </a:lnTo>
                  <a:lnTo>
                    <a:pt x="99" y="523"/>
                  </a:lnTo>
                  <a:lnTo>
                    <a:pt x="87" y="531"/>
                  </a:lnTo>
                  <a:lnTo>
                    <a:pt x="78" y="538"/>
                  </a:lnTo>
                  <a:lnTo>
                    <a:pt x="66" y="546"/>
                  </a:lnTo>
                  <a:lnTo>
                    <a:pt x="59" y="554"/>
                  </a:lnTo>
                  <a:lnTo>
                    <a:pt x="51" y="559"/>
                  </a:lnTo>
                  <a:lnTo>
                    <a:pt x="44" y="563"/>
                  </a:lnTo>
                  <a:lnTo>
                    <a:pt x="36" y="567"/>
                  </a:lnTo>
                  <a:lnTo>
                    <a:pt x="32" y="571"/>
                  </a:lnTo>
                  <a:lnTo>
                    <a:pt x="21" y="573"/>
                  </a:lnTo>
                  <a:lnTo>
                    <a:pt x="13" y="573"/>
                  </a:lnTo>
                  <a:lnTo>
                    <a:pt x="7" y="571"/>
                  </a:lnTo>
                  <a:lnTo>
                    <a:pt x="4" y="567"/>
                  </a:lnTo>
                  <a:lnTo>
                    <a:pt x="0" y="559"/>
                  </a:lnTo>
                  <a:lnTo>
                    <a:pt x="0" y="552"/>
                  </a:lnTo>
                  <a:lnTo>
                    <a:pt x="0" y="542"/>
                  </a:lnTo>
                  <a:lnTo>
                    <a:pt x="0" y="533"/>
                  </a:lnTo>
                  <a:lnTo>
                    <a:pt x="0" y="521"/>
                  </a:lnTo>
                  <a:lnTo>
                    <a:pt x="4" y="512"/>
                  </a:lnTo>
                  <a:lnTo>
                    <a:pt x="4" y="502"/>
                  </a:lnTo>
                  <a:lnTo>
                    <a:pt x="7" y="495"/>
                  </a:lnTo>
                  <a:lnTo>
                    <a:pt x="7" y="485"/>
                  </a:lnTo>
                  <a:lnTo>
                    <a:pt x="11" y="479"/>
                  </a:lnTo>
                  <a:lnTo>
                    <a:pt x="11" y="476"/>
                  </a:lnTo>
                  <a:lnTo>
                    <a:pt x="13" y="476"/>
                  </a:lnTo>
                  <a:lnTo>
                    <a:pt x="13" y="476"/>
                  </a:lnTo>
                  <a:close/>
                </a:path>
              </a:pathLst>
            </a:custGeom>
            <a:solidFill>
              <a:srgbClr val="004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35" name="Freeform 15"/>
            <p:cNvSpPr>
              <a:spLocks/>
            </p:cNvSpPr>
            <p:nvPr/>
          </p:nvSpPr>
          <p:spPr bwMode="auto">
            <a:xfrm>
              <a:off x="7581900" y="2668588"/>
              <a:ext cx="863600" cy="282575"/>
            </a:xfrm>
            <a:custGeom>
              <a:avLst/>
              <a:gdLst/>
              <a:ahLst/>
              <a:cxnLst>
                <a:cxn ang="0">
                  <a:pos x="8" y="321"/>
                </a:cxn>
                <a:cxn ang="0">
                  <a:pos x="36" y="300"/>
                </a:cxn>
                <a:cxn ang="0">
                  <a:pos x="63" y="283"/>
                </a:cxn>
                <a:cxn ang="0">
                  <a:pos x="93" y="262"/>
                </a:cxn>
                <a:cxn ang="0">
                  <a:pos x="127" y="241"/>
                </a:cxn>
                <a:cxn ang="0">
                  <a:pos x="167" y="218"/>
                </a:cxn>
                <a:cxn ang="0">
                  <a:pos x="209" y="194"/>
                </a:cxn>
                <a:cxn ang="0">
                  <a:pos x="253" y="167"/>
                </a:cxn>
                <a:cxn ang="0">
                  <a:pos x="299" y="142"/>
                </a:cxn>
                <a:cxn ang="0">
                  <a:pos x="344" y="118"/>
                </a:cxn>
                <a:cxn ang="0">
                  <a:pos x="390" y="97"/>
                </a:cxn>
                <a:cxn ang="0">
                  <a:pos x="435" y="74"/>
                </a:cxn>
                <a:cxn ang="0">
                  <a:pos x="481" y="57"/>
                </a:cxn>
                <a:cxn ang="0">
                  <a:pos x="523" y="42"/>
                </a:cxn>
                <a:cxn ang="0">
                  <a:pos x="565" y="30"/>
                </a:cxn>
                <a:cxn ang="0">
                  <a:pos x="605" y="19"/>
                </a:cxn>
                <a:cxn ang="0">
                  <a:pos x="647" y="11"/>
                </a:cxn>
                <a:cxn ang="0">
                  <a:pos x="690" y="6"/>
                </a:cxn>
                <a:cxn ang="0">
                  <a:pos x="736" y="4"/>
                </a:cxn>
                <a:cxn ang="0">
                  <a:pos x="780" y="0"/>
                </a:cxn>
                <a:cxn ang="0">
                  <a:pos x="823" y="0"/>
                </a:cxn>
                <a:cxn ang="0">
                  <a:pos x="867" y="0"/>
                </a:cxn>
                <a:cxn ang="0">
                  <a:pos x="909" y="2"/>
                </a:cxn>
                <a:cxn ang="0">
                  <a:pos x="945" y="2"/>
                </a:cxn>
                <a:cxn ang="0">
                  <a:pos x="981" y="4"/>
                </a:cxn>
                <a:cxn ang="0">
                  <a:pos x="1012" y="6"/>
                </a:cxn>
                <a:cxn ang="0">
                  <a:pos x="1044" y="7"/>
                </a:cxn>
                <a:cxn ang="0">
                  <a:pos x="1078" y="11"/>
                </a:cxn>
                <a:cxn ang="0">
                  <a:pos x="1086" y="13"/>
                </a:cxn>
                <a:cxn ang="0">
                  <a:pos x="1055" y="15"/>
                </a:cxn>
                <a:cxn ang="0">
                  <a:pos x="1023" y="21"/>
                </a:cxn>
                <a:cxn ang="0">
                  <a:pos x="989" y="26"/>
                </a:cxn>
                <a:cxn ang="0">
                  <a:pos x="949" y="32"/>
                </a:cxn>
                <a:cxn ang="0">
                  <a:pos x="903" y="38"/>
                </a:cxn>
                <a:cxn ang="0">
                  <a:pos x="856" y="45"/>
                </a:cxn>
                <a:cxn ang="0">
                  <a:pos x="804" y="55"/>
                </a:cxn>
                <a:cxn ang="0">
                  <a:pos x="753" y="64"/>
                </a:cxn>
                <a:cxn ang="0">
                  <a:pos x="700" y="76"/>
                </a:cxn>
                <a:cxn ang="0">
                  <a:pos x="648" y="87"/>
                </a:cxn>
                <a:cxn ang="0">
                  <a:pos x="599" y="99"/>
                </a:cxn>
                <a:cxn ang="0">
                  <a:pos x="551" y="112"/>
                </a:cxn>
                <a:cxn ang="0">
                  <a:pos x="508" y="127"/>
                </a:cxn>
                <a:cxn ang="0">
                  <a:pos x="468" y="144"/>
                </a:cxn>
                <a:cxn ang="0">
                  <a:pos x="432" y="160"/>
                </a:cxn>
                <a:cxn ang="0">
                  <a:pos x="399" y="175"/>
                </a:cxn>
                <a:cxn ang="0">
                  <a:pos x="369" y="190"/>
                </a:cxn>
                <a:cxn ang="0">
                  <a:pos x="340" y="207"/>
                </a:cxn>
                <a:cxn ang="0">
                  <a:pos x="312" y="224"/>
                </a:cxn>
                <a:cxn ang="0">
                  <a:pos x="285" y="241"/>
                </a:cxn>
                <a:cxn ang="0">
                  <a:pos x="261" y="258"/>
                </a:cxn>
                <a:cxn ang="0">
                  <a:pos x="223" y="285"/>
                </a:cxn>
                <a:cxn ang="0">
                  <a:pos x="181" y="312"/>
                </a:cxn>
                <a:cxn ang="0">
                  <a:pos x="141" y="334"/>
                </a:cxn>
                <a:cxn ang="0">
                  <a:pos x="107" y="350"/>
                </a:cxn>
                <a:cxn ang="0">
                  <a:pos x="70" y="355"/>
                </a:cxn>
                <a:cxn ang="0">
                  <a:pos x="36" y="355"/>
                </a:cxn>
                <a:cxn ang="0">
                  <a:pos x="8" y="346"/>
                </a:cxn>
                <a:cxn ang="0">
                  <a:pos x="0" y="329"/>
                </a:cxn>
              </a:cxnLst>
              <a:rect l="0" t="0" r="r" b="b"/>
              <a:pathLst>
                <a:path w="1088" h="355">
                  <a:moveTo>
                    <a:pt x="0" y="329"/>
                  </a:moveTo>
                  <a:lnTo>
                    <a:pt x="0" y="327"/>
                  </a:lnTo>
                  <a:lnTo>
                    <a:pt x="4" y="325"/>
                  </a:lnTo>
                  <a:lnTo>
                    <a:pt x="8" y="321"/>
                  </a:lnTo>
                  <a:lnTo>
                    <a:pt x="15" y="317"/>
                  </a:lnTo>
                  <a:lnTo>
                    <a:pt x="23" y="310"/>
                  </a:lnTo>
                  <a:lnTo>
                    <a:pt x="32" y="306"/>
                  </a:lnTo>
                  <a:lnTo>
                    <a:pt x="36" y="300"/>
                  </a:lnTo>
                  <a:lnTo>
                    <a:pt x="44" y="296"/>
                  </a:lnTo>
                  <a:lnTo>
                    <a:pt x="50" y="293"/>
                  </a:lnTo>
                  <a:lnTo>
                    <a:pt x="57" y="289"/>
                  </a:lnTo>
                  <a:lnTo>
                    <a:pt x="63" y="283"/>
                  </a:lnTo>
                  <a:lnTo>
                    <a:pt x="70" y="279"/>
                  </a:lnTo>
                  <a:lnTo>
                    <a:pt x="78" y="274"/>
                  </a:lnTo>
                  <a:lnTo>
                    <a:pt x="86" y="270"/>
                  </a:lnTo>
                  <a:lnTo>
                    <a:pt x="93" y="262"/>
                  </a:lnTo>
                  <a:lnTo>
                    <a:pt x="101" y="258"/>
                  </a:lnTo>
                  <a:lnTo>
                    <a:pt x="110" y="253"/>
                  </a:lnTo>
                  <a:lnTo>
                    <a:pt x="120" y="249"/>
                  </a:lnTo>
                  <a:lnTo>
                    <a:pt x="127" y="241"/>
                  </a:lnTo>
                  <a:lnTo>
                    <a:pt x="137" y="236"/>
                  </a:lnTo>
                  <a:lnTo>
                    <a:pt x="146" y="230"/>
                  </a:lnTo>
                  <a:lnTo>
                    <a:pt x="158" y="224"/>
                  </a:lnTo>
                  <a:lnTo>
                    <a:pt x="167" y="218"/>
                  </a:lnTo>
                  <a:lnTo>
                    <a:pt x="177" y="213"/>
                  </a:lnTo>
                  <a:lnTo>
                    <a:pt x="188" y="207"/>
                  </a:lnTo>
                  <a:lnTo>
                    <a:pt x="200" y="201"/>
                  </a:lnTo>
                  <a:lnTo>
                    <a:pt x="209" y="194"/>
                  </a:lnTo>
                  <a:lnTo>
                    <a:pt x="219" y="186"/>
                  </a:lnTo>
                  <a:lnTo>
                    <a:pt x="230" y="180"/>
                  </a:lnTo>
                  <a:lnTo>
                    <a:pt x="242" y="175"/>
                  </a:lnTo>
                  <a:lnTo>
                    <a:pt x="253" y="167"/>
                  </a:lnTo>
                  <a:lnTo>
                    <a:pt x="264" y="161"/>
                  </a:lnTo>
                  <a:lnTo>
                    <a:pt x="276" y="156"/>
                  </a:lnTo>
                  <a:lnTo>
                    <a:pt x="287" y="150"/>
                  </a:lnTo>
                  <a:lnTo>
                    <a:pt x="299" y="142"/>
                  </a:lnTo>
                  <a:lnTo>
                    <a:pt x="310" y="137"/>
                  </a:lnTo>
                  <a:lnTo>
                    <a:pt x="321" y="129"/>
                  </a:lnTo>
                  <a:lnTo>
                    <a:pt x="333" y="123"/>
                  </a:lnTo>
                  <a:lnTo>
                    <a:pt x="344" y="118"/>
                  </a:lnTo>
                  <a:lnTo>
                    <a:pt x="356" y="112"/>
                  </a:lnTo>
                  <a:lnTo>
                    <a:pt x="367" y="106"/>
                  </a:lnTo>
                  <a:lnTo>
                    <a:pt x="380" y="102"/>
                  </a:lnTo>
                  <a:lnTo>
                    <a:pt x="390" y="97"/>
                  </a:lnTo>
                  <a:lnTo>
                    <a:pt x="401" y="91"/>
                  </a:lnTo>
                  <a:lnTo>
                    <a:pt x="413" y="83"/>
                  </a:lnTo>
                  <a:lnTo>
                    <a:pt x="424" y="80"/>
                  </a:lnTo>
                  <a:lnTo>
                    <a:pt x="435" y="74"/>
                  </a:lnTo>
                  <a:lnTo>
                    <a:pt x="447" y="68"/>
                  </a:lnTo>
                  <a:lnTo>
                    <a:pt x="458" y="64"/>
                  </a:lnTo>
                  <a:lnTo>
                    <a:pt x="470" y="61"/>
                  </a:lnTo>
                  <a:lnTo>
                    <a:pt x="481" y="57"/>
                  </a:lnTo>
                  <a:lnTo>
                    <a:pt x="491" y="53"/>
                  </a:lnTo>
                  <a:lnTo>
                    <a:pt x="502" y="49"/>
                  </a:lnTo>
                  <a:lnTo>
                    <a:pt x="513" y="45"/>
                  </a:lnTo>
                  <a:lnTo>
                    <a:pt x="523" y="42"/>
                  </a:lnTo>
                  <a:lnTo>
                    <a:pt x="534" y="38"/>
                  </a:lnTo>
                  <a:lnTo>
                    <a:pt x="544" y="34"/>
                  </a:lnTo>
                  <a:lnTo>
                    <a:pt x="555" y="34"/>
                  </a:lnTo>
                  <a:lnTo>
                    <a:pt x="565" y="30"/>
                  </a:lnTo>
                  <a:lnTo>
                    <a:pt x="574" y="26"/>
                  </a:lnTo>
                  <a:lnTo>
                    <a:pt x="584" y="25"/>
                  </a:lnTo>
                  <a:lnTo>
                    <a:pt x="593" y="21"/>
                  </a:lnTo>
                  <a:lnTo>
                    <a:pt x="605" y="19"/>
                  </a:lnTo>
                  <a:lnTo>
                    <a:pt x="614" y="17"/>
                  </a:lnTo>
                  <a:lnTo>
                    <a:pt x="624" y="15"/>
                  </a:lnTo>
                  <a:lnTo>
                    <a:pt x="635" y="13"/>
                  </a:lnTo>
                  <a:lnTo>
                    <a:pt x="647" y="11"/>
                  </a:lnTo>
                  <a:lnTo>
                    <a:pt x="658" y="9"/>
                  </a:lnTo>
                  <a:lnTo>
                    <a:pt x="667" y="9"/>
                  </a:lnTo>
                  <a:lnTo>
                    <a:pt x="679" y="7"/>
                  </a:lnTo>
                  <a:lnTo>
                    <a:pt x="690" y="6"/>
                  </a:lnTo>
                  <a:lnTo>
                    <a:pt x="702" y="6"/>
                  </a:lnTo>
                  <a:lnTo>
                    <a:pt x="713" y="6"/>
                  </a:lnTo>
                  <a:lnTo>
                    <a:pt x="726" y="6"/>
                  </a:lnTo>
                  <a:lnTo>
                    <a:pt x="736" y="4"/>
                  </a:lnTo>
                  <a:lnTo>
                    <a:pt x="747" y="2"/>
                  </a:lnTo>
                  <a:lnTo>
                    <a:pt x="757" y="2"/>
                  </a:lnTo>
                  <a:lnTo>
                    <a:pt x="768" y="2"/>
                  </a:lnTo>
                  <a:lnTo>
                    <a:pt x="780" y="0"/>
                  </a:lnTo>
                  <a:lnTo>
                    <a:pt x="791" y="0"/>
                  </a:lnTo>
                  <a:lnTo>
                    <a:pt x="802" y="0"/>
                  </a:lnTo>
                  <a:lnTo>
                    <a:pt x="814" y="0"/>
                  </a:lnTo>
                  <a:lnTo>
                    <a:pt x="823" y="0"/>
                  </a:lnTo>
                  <a:lnTo>
                    <a:pt x="835" y="0"/>
                  </a:lnTo>
                  <a:lnTo>
                    <a:pt x="846" y="0"/>
                  </a:lnTo>
                  <a:lnTo>
                    <a:pt x="858" y="0"/>
                  </a:lnTo>
                  <a:lnTo>
                    <a:pt x="867" y="0"/>
                  </a:lnTo>
                  <a:lnTo>
                    <a:pt x="879" y="0"/>
                  </a:lnTo>
                  <a:lnTo>
                    <a:pt x="888" y="0"/>
                  </a:lnTo>
                  <a:lnTo>
                    <a:pt x="899" y="2"/>
                  </a:lnTo>
                  <a:lnTo>
                    <a:pt x="909" y="2"/>
                  </a:lnTo>
                  <a:lnTo>
                    <a:pt x="917" y="2"/>
                  </a:lnTo>
                  <a:lnTo>
                    <a:pt x="926" y="2"/>
                  </a:lnTo>
                  <a:lnTo>
                    <a:pt x="937" y="2"/>
                  </a:lnTo>
                  <a:lnTo>
                    <a:pt x="945" y="2"/>
                  </a:lnTo>
                  <a:lnTo>
                    <a:pt x="955" y="2"/>
                  </a:lnTo>
                  <a:lnTo>
                    <a:pt x="964" y="2"/>
                  </a:lnTo>
                  <a:lnTo>
                    <a:pt x="972" y="4"/>
                  </a:lnTo>
                  <a:lnTo>
                    <a:pt x="981" y="4"/>
                  </a:lnTo>
                  <a:lnTo>
                    <a:pt x="989" y="4"/>
                  </a:lnTo>
                  <a:lnTo>
                    <a:pt x="996" y="4"/>
                  </a:lnTo>
                  <a:lnTo>
                    <a:pt x="1004" y="6"/>
                  </a:lnTo>
                  <a:lnTo>
                    <a:pt x="1012" y="6"/>
                  </a:lnTo>
                  <a:lnTo>
                    <a:pt x="1019" y="6"/>
                  </a:lnTo>
                  <a:lnTo>
                    <a:pt x="1025" y="6"/>
                  </a:lnTo>
                  <a:lnTo>
                    <a:pt x="1033" y="7"/>
                  </a:lnTo>
                  <a:lnTo>
                    <a:pt x="1044" y="7"/>
                  </a:lnTo>
                  <a:lnTo>
                    <a:pt x="1055" y="9"/>
                  </a:lnTo>
                  <a:lnTo>
                    <a:pt x="1063" y="9"/>
                  </a:lnTo>
                  <a:lnTo>
                    <a:pt x="1072" y="11"/>
                  </a:lnTo>
                  <a:lnTo>
                    <a:pt x="1078" y="11"/>
                  </a:lnTo>
                  <a:lnTo>
                    <a:pt x="1084" y="13"/>
                  </a:lnTo>
                  <a:lnTo>
                    <a:pt x="1086" y="13"/>
                  </a:lnTo>
                  <a:lnTo>
                    <a:pt x="1088" y="13"/>
                  </a:lnTo>
                  <a:lnTo>
                    <a:pt x="1086" y="13"/>
                  </a:lnTo>
                  <a:lnTo>
                    <a:pt x="1082" y="13"/>
                  </a:lnTo>
                  <a:lnTo>
                    <a:pt x="1074" y="13"/>
                  </a:lnTo>
                  <a:lnTo>
                    <a:pt x="1067" y="15"/>
                  </a:lnTo>
                  <a:lnTo>
                    <a:pt x="1055" y="15"/>
                  </a:lnTo>
                  <a:lnTo>
                    <a:pt x="1046" y="17"/>
                  </a:lnTo>
                  <a:lnTo>
                    <a:pt x="1038" y="17"/>
                  </a:lnTo>
                  <a:lnTo>
                    <a:pt x="1031" y="19"/>
                  </a:lnTo>
                  <a:lnTo>
                    <a:pt x="1023" y="21"/>
                  </a:lnTo>
                  <a:lnTo>
                    <a:pt x="1015" y="23"/>
                  </a:lnTo>
                  <a:lnTo>
                    <a:pt x="1006" y="23"/>
                  </a:lnTo>
                  <a:lnTo>
                    <a:pt x="996" y="25"/>
                  </a:lnTo>
                  <a:lnTo>
                    <a:pt x="989" y="26"/>
                  </a:lnTo>
                  <a:lnTo>
                    <a:pt x="979" y="26"/>
                  </a:lnTo>
                  <a:lnTo>
                    <a:pt x="968" y="28"/>
                  </a:lnTo>
                  <a:lnTo>
                    <a:pt x="958" y="30"/>
                  </a:lnTo>
                  <a:lnTo>
                    <a:pt x="949" y="32"/>
                  </a:lnTo>
                  <a:lnTo>
                    <a:pt x="937" y="34"/>
                  </a:lnTo>
                  <a:lnTo>
                    <a:pt x="926" y="34"/>
                  </a:lnTo>
                  <a:lnTo>
                    <a:pt x="915" y="38"/>
                  </a:lnTo>
                  <a:lnTo>
                    <a:pt x="903" y="38"/>
                  </a:lnTo>
                  <a:lnTo>
                    <a:pt x="892" y="42"/>
                  </a:lnTo>
                  <a:lnTo>
                    <a:pt x="879" y="42"/>
                  </a:lnTo>
                  <a:lnTo>
                    <a:pt x="867" y="45"/>
                  </a:lnTo>
                  <a:lnTo>
                    <a:pt x="856" y="45"/>
                  </a:lnTo>
                  <a:lnTo>
                    <a:pt x="844" y="49"/>
                  </a:lnTo>
                  <a:lnTo>
                    <a:pt x="831" y="51"/>
                  </a:lnTo>
                  <a:lnTo>
                    <a:pt x="818" y="53"/>
                  </a:lnTo>
                  <a:lnTo>
                    <a:pt x="804" y="55"/>
                  </a:lnTo>
                  <a:lnTo>
                    <a:pt x="793" y="57"/>
                  </a:lnTo>
                  <a:lnTo>
                    <a:pt x="778" y="59"/>
                  </a:lnTo>
                  <a:lnTo>
                    <a:pt x="766" y="63"/>
                  </a:lnTo>
                  <a:lnTo>
                    <a:pt x="753" y="64"/>
                  </a:lnTo>
                  <a:lnTo>
                    <a:pt x="742" y="68"/>
                  </a:lnTo>
                  <a:lnTo>
                    <a:pt x="726" y="70"/>
                  </a:lnTo>
                  <a:lnTo>
                    <a:pt x="713" y="72"/>
                  </a:lnTo>
                  <a:lnTo>
                    <a:pt x="700" y="76"/>
                  </a:lnTo>
                  <a:lnTo>
                    <a:pt x="688" y="80"/>
                  </a:lnTo>
                  <a:lnTo>
                    <a:pt x="675" y="82"/>
                  </a:lnTo>
                  <a:lnTo>
                    <a:pt x="662" y="83"/>
                  </a:lnTo>
                  <a:lnTo>
                    <a:pt x="648" y="87"/>
                  </a:lnTo>
                  <a:lnTo>
                    <a:pt x="637" y="91"/>
                  </a:lnTo>
                  <a:lnTo>
                    <a:pt x="624" y="93"/>
                  </a:lnTo>
                  <a:lnTo>
                    <a:pt x="612" y="97"/>
                  </a:lnTo>
                  <a:lnTo>
                    <a:pt x="599" y="99"/>
                  </a:lnTo>
                  <a:lnTo>
                    <a:pt x="588" y="102"/>
                  </a:lnTo>
                  <a:lnTo>
                    <a:pt x="574" y="104"/>
                  </a:lnTo>
                  <a:lnTo>
                    <a:pt x="563" y="108"/>
                  </a:lnTo>
                  <a:lnTo>
                    <a:pt x="551" y="112"/>
                  </a:lnTo>
                  <a:lnTo>
                    <a:pt x="542" y="116"/>
                  </a:lnTo>
                  <a:lnTo>
                    <a:pt x="531" y="120"/>
                  </a:lnTo>
                  <a:lnTo>
                    <a:pt x="517" y="123"/>
                  </a:lnTo>
                  <a:lnTo>
                    <a:pt x="508" y="127"/>
                  </a:lnTo>
                  <a:lnTo>
                    <a:pt x="498" y="131"/>
                  </a:lnTo>
                  <a:lnTo>
                    <a:pt x="487" y="135"/>
                  </a:lnTo>
                  <a:lnTo>
                    <a:pt x="479" y="141"/>
                  </a:lnTo>
                  <a:lnTo>
                    <a:pt x="468" y="144"/>
                  </a:lnTo>
                  <a:lnTo>
                    <a:pt x="460" y="148"/>
                  </a:lnTo>
                  <a:lnTo>
                    <a:pt x="451" y="152"/>
                  </a:lnTo>
                  <a:lnTo>
                    <a:pt x="441" y="156"/>
                  </a:lnTo>
                  <a:lnTo>
                    <a:pt x="432" y="160"/>
                  </a:lnTo>
                  <a:lnTo>
                    <a:pt x="424" y="163"/>
                  </a:lnTo>
                  <a:lnTo>
                    <a:pt x="416" y="167"/>
                  </a:lnTo>
                  <a:lnTo>
                    <a:pt x="409" y="171"/>
                  </a:lnTo>
                  <a:lnTo>
                    <a:pt x="399" y="175"/>
                  </a:lnTo>
                  <a:lnTo>
                    <a:pt x="392" y="179"/>
                  </a:lnTo>
                  <a:lnTo>
                    <a:pt x="384" y="182"/>
                  </a:lnTo>
                  <a:lnTo>
                    <a:pt x="377" y="186"/>
                  </a:lnTo>
                  <a:lnTo>
                    <a:pt x="369" y="190"/>
                  </a:lnTo>
                  <a:lnTo>
                    <a:pt x="361" y="196"/>
                  </a:lnTo>
                  <a:lnTo>
                    <a:pt x="354" y="198"/>
                  </a:lnTo>
                  <a:lnTo>
                    <a:pt x="346" y="203"/>
                  </a:lnTo>
                  <a:lnTo>
                    <a:pt x="340" y="207"/>
                  </a:lnTo>
                  <a:lnTo>
                    <a:pt x="333" y="213"/>
                  </a:lnTo>
                  <a:lnTo>
                    <a:pt x="325" y="217"/>
                  </a:lnTo>
                  <a:lnTo>
                    <a:pt x="318" y="220"/>
                  </a:lnTo>
                  <a:lnTo>
                    <a:pt x="312" y="224"/>
                  </a:lnTo>
                  <a:lnTo>
                    <a:pt x="306" y="230"/>
                  </a:lnTo>
                  <a:lnTo>
                    <a:pt x="299" y="234"/>
                  </a:lnTo>
                  <a:lnTo>
                    <a:pt x="291" y="237"/>
                  </a:lnTo>
                  <a:lnTo>
                    <a:pt x="285" y="241"/>
                  </a:lnTo>
                  <a:lnTo>
                    <a:pt x="280" y="245"/>
                  </a:lnTo>
                  <a:lnTo>
                    <a:pt x="272" y="249"/>
                  </a:lnTo>
                  <a:lnTo>
                    <a:pt x="266" y="255"/>
                  </a:lnTo>
                  <a:lnTo>
                    <a:pt x="261" y="258"/>
                  </a:lnTo>
                  <a:lnTo>
                    <a:pt x="255" y="262"/>
                  </a:lnTo>
                  <a:lnTo>
                    <a:pt x="243" y="270"/>
                  </a:lnTo>
                  <a:lnTo>
                    <a:pt x="234" y="279"/>
                  </a:lnTo>
                  <a:lnTo>
                    <a:pt x="223" y="285"/>
                  </a:lnTo>
                  <a:lnTo>
                    <a:pt x="211" y="293"/>
                  </a:lnTo>
                  <a:lnTo>
                    <a:pt x="200" y="300"/>
                  </a:lnTo>
                  <a:lnTo>
                    <a:pt x="190" y="308"/>
                  </a:lnTo>
                  <a:lnTo>
                    <a:pt x="181" y="312"/>
                  </a:lnTo>
                  <a:lnTo>
                    <a:pt x="171" y="319"/>
                  </a:lnTo>
                  <a:lnTo>
                    <a:pt x="162" y="325"/>
                  </a:lnTo>
                  <a:lnTo>
                    <a:pt x="152" y="331"/>
                  </a:lnTo>
                  <a:lnTo>
                    <a:pt x="141" y="334"/>
                  </a:lnTo>
                  <a:lnTo>
                    <a:pt x="133" y="340"/>
                  </a:lnTo>
                  <a:lnTo>
                    <a:pt x="124" y="344"/>
                  </a:lnTo>
                  <a:lnTo>
                    <a:pt x="114" y="348"/>
                  </a:lnTo>
                  <a:lnTo>
                    <a:pt x="107" y="350"/>
                  </a:lnTo>
                  <a:lnTo>
                    <a:pt x="97" y="352"/>
                  </a:lnTo>
                  <a:lnTo>
                    <a:pt x="88" y="353"/>
                  </a:lnTo>
                  <a:lnTo>
                    <a:pt x="80" y="355"/>
                  </a:lnTo>
                  <a:lnTo>
                    <a:pt x="70" y="355"/>
                  </a:lnTo>
                  <a:lnTo>
                    <a:pt x="63" y="355"/>
                  </a:lnTo>
                  <a:lnTo>
                    <a:pt x="55" y="355"/>
                  </a:lnTo>
                  <a:lnTo>
                    <a:pt x="48" y="355"/>
                  </a:lnTo>
                  <a:lnTo>
                    <a:pt x="36" y="355"/>
                  </a:lnTo>
                  <a:lnTo>
                    <a:pt x="27" y="353"/>
                  </a:lnTo>
                  <a:lnTo>
                    <a:pt x="17" y="352"/>
                  </a:lnTo>
                  <a:lnTo>
                    <a:pt x="11" y="348"/>
                  </a:lnTo>
                  <a:lnTo>
                    <a:pt x="8" y="346"/>
                  </a:lnTo>
                  <a:lnTo>
                    <a:pt x="4" y="344"/>
                  </a:lnTo>
                  <a:lnTo>
                    <a:pt x="0" y="336"/>
                  </a:lnTo>
                  <a:lnTo>
                    <a:pt x="0" y="332"/>
                  </a:lnTo>
                  <a:lnTo>
                    <a:pt x="0" y="329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004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36" name="Freeform 16"/>
            <p:cNvSpPr>
              <a:spLocks/>
            </p:cNvSpPr>
            <p:nvPr/>
          </p:nvSpPr>
          <p:spPr bwMode="auto">
            <a:xfrm>
              <a:off x="7248525" y="2252663"/>
              <a:ext cx="638175" cy="839787"/>
            </a:xfrm>
            <a:custGeom>
              <a:avLst/>
              <a:gdLst/>
              <a:ahLst/>
              <a:cxnLst>
                <a:cxn ang="0">
                  <a:pos x="25" y="1044"/>
                </a:cxn>
                <a:cxn ang="0">
                  <a:pos x="65" y="1019"/>
                </a:cxn>
                <a:cxn ang="0">
                  <a:pos x="99" y="996"/>
                </a:cxn>
                <a:cxn ang="0">
                  <a:pos x="139" y="968"/>
                </a:cxn>
                <a:cxn ang="0">
                  <a:pos x="186" y="934"/>
                </a:cxn>
                <a:cxn ang="0">
                  <a:pos x="232" y="897"/>
                </a:cxn>
                <a:cxn ang="0">
                  <a:pos x="283" y="857"/>
                </a:cxn>
                <a:cxn ang="0">
                  <a:pos x="331" y="810"/>
                </a:cxn>
                <a:cxn ang="0">
                  <a:pos x="380" y="766"/>
                </a:cxn>
                <a:cxn ang="0">
                  <a:pos x="428" y="717"/>
                </a:cxn>
                <a:cxn ang="0">
                  <a:pos x="471" y="667"/>
                </a:cxn>
                <a:cxn ang="0">
                  <a:pos x="513" y="616"/>
                </a:cxn>
                <a:cxn ang="0">
                  <a:pos x="549" y="559"/>
                </a:cxn>
                <a:cxn ang="0">
                  <a:pos x="586" y="496"/>
                </a:cxn>
                <a:cxn ang="0">
                  <a:pos x="622" y="435"/>
                </a:cxn>
                <a:cxn ang="0">
                  <a:pos x="652" y="369"/>
                </a:cxn>
                <a:cxn ang="0">
                  <a:pos x="682" y="302"/>
                </a:cxn>
                <a:cxn ang="0">
                  <a:pos x="711" y="242"/>
                </a:cxn>
                <a:cxn ang="0">
                  <a:pos x="734" y="181"/>
                </a:cxn>
                <a:cxn ang="0">
                  <a:pos x="755" y="126"/>
                </a:cxn>
                <a:cxn ang="0">
                  <a:pos x="774" y="82"/>
                </a:cxn>
                <a:cxn ang="0">
                  <a:pos x="787" y="44"/>
                </a:cxn>
                <a:cxn ang="0">
                  <a:pos x="802" y="4"/>
                </a:cxn>
                <a:cxn ang="0">
                  <a:pos x="802" y="19"/>
                </a:cxn>
                <a:cxn ang="0">
                  <a:pos x="798" y="63"/>
                </a:cxn>
                <a:cxn ang="0">
                  <a:pos x="793" y="103"/>
                </a:cxn>
                <a:cxn ang="0">
                  <a:pos x="789" y="147"/>
                </a:cxn>
                <a:cxn ang="0">
                  <a:pos x="781" y="194"/>
                </a:cxn>
                <a:cxn ang="0">
                  <a:pos x="770" y="247"/>
                </a:cxn>
                <a:cxn ang="0">
                  <a:pos x="755" y="302"/>
                </a:cxn>
                <a:cxn ang="0">
                  <a:pos x="740" y="359"/>
                </a:cxn>
                <a:cxn ang="0">
                  <a:pos x="719" y="416"/>
                </a:cxn>
                <a:cxn ang="0">
                  <a:pos x="692" y="472"/>
                </a:cxn>
                <a:cxn ang="0">
                  <a:pos x="663" y="527"/>
                </a:cxn>
                <a:cxn ang="0">
                  <a:pos x="633" y="578"/>
                </a:cxn>
                <a:cxn ang="0">
                  <a:pos x="597" y="627"/>
                </a:cxn>
                <a:cxn ang="0">
                  <a:pos x="565" y="675"/>
                </a:cxn>
                <a:cxn ang="0">
                  <a:pos x="530" y="721"/>
                </a:cxn>
                <a:cxn ang="0">
                  <a:pos x="498" y="762"/>
                </a:cxn>
                <a:cxn ang="0">
                  <a:pos x="466" y="800"/>
                </a:cxn>
                <a:cxn ang="0">
                  <a:pos x="435" y="837"/>
                </a:cxn>
                <a:cxn ang="0">
                  <a:pos x="405" y="869"/>
                </a:cxn>
                <a:cxn ang="0">
                  <a:pos x="376" y="897"/>
                </a:cxn>
                <a:cxn ang="0">
                  <a:pos x="329" y="937"/>
                </a:cxn>
                <a:cxn ang="0">
                  <a:pos x="291" y="964"/>
                </a:cxn>
                <a:cxn ang="0">
                  <a:pos x="247" y="975"/>
                </a:cxn>
                <a:cxn ang="0">
                  <a:pos x="190" y="994"/>
                </a:cxn>
                <a:cxn ang="0">
                  <a:pos x="131" y="1015"/>
                </a:cxn>
                <a:cxn ang="0">
                  <a:pos x="72" y="1034"/>
                </a:cxn>
                <a:cxn ang="0">
                  <a:pos x="25" y="1048"/>
                </a:cxn>
                <a:cxn ang="0">
                  <a:pos x="0" y="1059"/>
                </a:cxn>
              </a:cxnLst>
              <a:rect l="0" t="0" r="r" b="b"/>
              <a:pathLst>
                <a:path w="804" h="1059">
                  <a:moveTo>
                    <a:pt x="0" y="1059"/>
                  </a:moveTo>
                  <a:lnTo>
                    <a:pt x="2" y="1055"/>
                  </a:lnTo>
                  <a:lnTo>
                    <a:pt x="9" y="1053"/>
                  </a:lnTo>
                  <a:lnTo>
                    <a:pt x="15" y="1048"/>
                  </a:lnTo>
                  <a:lnTo>
                    <a:pt x="25" y="1044"/>
                  </a:lnTo>
                  <a:lnTo>
                    <a:pt x="32" y="1038"/>
                  </a:lnTo>
                  <a:lnTo>
                    <a:pt x="44" y="1030"/>
                  </a:lnTo>
                  <a:lnTo>
                    <a:pt x="49" y="1027"/>
                  </a:lnTo>
                  <a:lnTo>
                    <a:pt x="57" y="1023"/>
                  </a:lnTo>
                  <a:lnTo>
                    <a:pt x="65" y="1019"/>
                  </a:lnTo>
                  <a:lnTo>
                    <a:pt x="72" y="1015"/>
                  </a:lnTo>
                  <a:lnTo>
                    <a:pt x="78" y="1011"/>
                  </a:lnTo>
                  <a:lnTo>
                    <a:pt x="84" y="1006"/>
                  </a:lnTo>
                  <a:lnTo>
                    <a:pt x="91" y="1000"/>
                  </a:lnTo>
                  <a:lnTo>
                    <a:pt x="99" y="996"/>
                  </a:lnTo>
                  <a:lnTo>
                    <a:pt x="106" y="991"/>
                  </a:lnTo>
                  <a:lnTo>
                    <a:pt x="114" y="985"/>
                  </a:lnTo>
                  <a:lnTo>
                    <a:pt x="123" y="979"/>
                  </a:lnTo>
                  <a:lnTo>
                    <a:pt x="131" y="973"/>
                  </a:lnTo>
                  <a:lnTo>
                    <a:pt x="139" y="968"/>
                  </a:lnTo>
                  <a:lnTo>
                    <a:pt x="148" y="960"/>
                  </a:lnTo>
                  <a:lnTo>
                    <a:pt x="158" y="954"/>
                  </a:lnTo>
                  <a:lnTo>
                    <a:pt x="165" y="949"/>
                  </a:lnTo>
                  <a:lnTo>
                    <a:pt x="175" y="939"/>
                  </a:lnTo>
                  <a:lnTo>
                    <a:pt x="186" y="934"/>
                  </a:lnTo>
                  <a:lnTo>
                    <a:pt x="194" y="928"/>
                  </a:lnTo>
                  <a:lnTo>
                    <a:pt x="205" y="920"/>
                  </a:lnTo>
                  <a:lnTo>
                    <a:pt x="213" y="913"/>
                  </a:lnTo>
                  <a:lnTo>
                    <a:pt x="224" y="905"/>
                  </a:lnTo>
                  <a:lnTo>
                    <a:pt x="232" y="897"/>
                  </a:lnTo>
                  <a:lnTo>
                    <a:pt x="243" y="888"/>
                  </a:lnTo>
                  <a:lnTo>
                    <a:pt x="253" y="880"/>
                  </a:lnTo>
                  <a:lnTo>
                    <a:pt x="262" y="873"/>
                  </a:lnTo>
                  <a:lnTo>
                    <a:pt x="272" y="865"/>
                  </a:lnTo>
                  <a:lnTo>
                    <a:pt x="283" y="857"/>
                  </a:lnTo>
                  <a:lnTo>
                    <a:pt x="291" y="846"/>
                  </a:lnTo>
                  <a:lnTo>
                    <a:pt x="302" y="838"/>
                  </a:lnTo>
                  <a:lnTo>
                    <a:pt x="310" y="829"/>
                  </a:lnTo>
                  <a:lnTo>
                    <a:pt x="321" y="821"/>
                  </a:lnTo>
                  <a:lnTo>
                    <a:pt x="331" y="810"/>
                  </a:lnTo>
                  <a:lnTo>
                    <a:pt x="342" y="802"/>
                  </a:lnTo>
                  <a:lnTo>
                    <a:pt x="350" y="793"/>
                  </a:lnTo>
                  <a:lnTo>
                    <a:pt x="361" y="785"/>
                  </a:lnTo>
                  <a:lnTo>
                    <a:pt x="371" y="774"/>
                  </a:lnTo>
                  <a:lnTo>
                    <a:pt x="380" y="766"/>
                  </a:lnTo>
                  <a:lnTo>
                    <a:pt x="390" y="755"/>
                  </a:lnTo>
                  <a:lnTo>
                    <a:pt x="399" y="747"/>
                  </a:lnTo>
                  <a:lnTo>
                    <a:pt x="409" y="736"/>
                  </a:lnTo>
                  <a:lnTo>
                    <a:pt x="418" y="728"/>
                  </a:lnTo>
                  <a:lnTo>
                    <a:pt x="428" y="717"/>
                  </a:lnTo>
                  <a:lnTo>
                    <a:pt x="437" y="707"/>
                  </a:lnTo>
                  <a:lnTo>
                    <a:pt x="445" y="696"/>
                  </a:lnTo>
                  <a:lnTo>
                    <a:pt x="454" y="688"/>
                  </a:lnTo>
                  <a:lnTo>
                    <a:pt x="464" y="677"/>
                  </a:lnTo>
                  <a:lnTo>
                    <a:pt x="471" y="667"/>
                  </a:lnTo>
                  <a:lnTo>
                    <a:pt x="479" y="656"/>
                  </a:lnTo>
                  <a:lnTo>
                    <a:pt x="489" y="646"/>
                  </a:lnTo>
                  <a:lnTo>
                    <a:pt x="498" y="637"/>
                  </a:lnTo>
                  <a:lnTo>
                    <a:pt x="506" y="627"/>
                  </a:lnTo>
                  <a:lnTo>
                    <a:pt x="513" y="616"/>
                  </a:lnTo>
                  <a:lnTo>
                    <a:pt x="521" y="605"/>
                  </a:lnTo>
                  <a:lnTo>
                    <a:pt x="528" y="593"/>
                  </a:lnTo>
                  <a:lnTo>
                    <a:pt x="536" y="582"/>
                  </a:lnTo>
                  <a:lnTo>
                    <a:pt x="542" y="570"/>
                  </a:lnTo>
                  <a:lnTo>
                    <a:pt x="549" y="559"/>
                  </a:lnTo>
                  <a:lnTo>
                    <a:pt x="557" y="546"/>
                  </a:lnTo>
                  <a:lnTo>
                    <a:pt x="565" y="534"/>
                  </a:lnTo>
                  <a:lnTo>
                    <a:pt x="572" y="523"/>
                  </a:lnTo>
                  <a:lnTo>
                    <a:pt x="580" y="510"/>
                  </a:lnTo>
                  <a:lnTo>
                    <a:pt x="586" y="496"/>
                  </a:lnTo>
                  <a:lnTo>
                    <a:pt x="593" y="485"/>
                  </a:lnTo>
                  <a:lnTo>
                    <a:pt x="601" y="472"/>
                  </a:lnTo>
                  <a:lnTo>
                    <a:pt x="608" y="460"/>
                  </a:lnTo>
                  <a:lnTo>
                    <a:pt x="614" y="447"/>
                  </a:lnTo>
                  <a:lnTo>
                    <a:pt x="622" y="435"/>
                  </a:lnTo>
                  <a:lnTo>
                    <a:pt x="627" y="420"/>
                  </a:lnTo>
                  <a:lnTo>
                    <a:pt x="635" y="409"/>
                  </a:lnTo>
                  <a:lnTo>
                    <a:pt x="639" y="394"/>
                  </a:lnTo>
                  <a:lnTo>
                    <a:pt x="648" y="382"/>
                  </a:lnTo>
                  <a:lnTo>
                    <a:pt x="652" y="369"/>
                  </a:lnTo>
                  <a:lnTo>
                    <a:pt x="660" y="356"/>
                  </a:lnTo>
                  <a:lnTo>
                    <a:pt x="665" y="342"/>
                  </a:lnTo>
                  <a:lnTo>
                    <a:pt x="671" y="331"/>
                  </a:lnTo>
                  <a:lnTo>
                    <a:pt x="677" y="316"/>
                  </a:lnTo>
                  <a:lnTo>
                    <a:pt x="682" y="302"/>
                  </a:lnTo>
                  <a:lnTo>
                    <a:pt x="688" y="291"/>
                  </a:lnTo>
                  <a:lnTo>
                    <a:pt x="694" y="280"/>
                  </a:lnTo>
                  <a:lnTo>
                    <a:pt x="700" y="266"/>
                  </a:lnTo>
                  <a:lnTo>
                    <a:pt x="705" y="253"/>
                  </a:lnTo>
                  <a:lnTo>
                    <a:pt x="711" y="242"/>
                  </a:lnTo>
                  <a:lnTo>
                    <a:pt x="717" y="230"/>
                  </a:lnTo>
                  <a:lnTo>
                    <a:pt x="721" y="217"/>
                  </a:lnTo>
                  <a:lnTo>
                    <a:pt x="726" y="204"/>
                  </a:lnTo>
                  <a:lnTo>
                    <a:pt x="730" y="192"/>
                  </a:lnTo>
                  <a:lnTo>
                    <a:pt x="734" y="181"/>
                  </a:lnTo>
                  <a:lnTo>
                    <a:pt x="738" y="169"/>
                  </a:lnTo>
                  <a:lnTo>
                    <a:pt x="743" y="158"/>
                  </a:lnTo>
                  <a:lnTo>
                    <a:pt x="747" y="148"/>
                  </a:lnTo>
                  <a:lnTo>
                    <a:pt x="753" y="137"/>
                  </a:lnTo>
                  <a:lnTo>
                    <a:pt x="755" y="126"/>
                  </a:lnTo>
                  <a:lnTo>
                    <a:pt x="759" y="118"/>
                  </a:lnTo>
                  <a:lnTo>
                    <a:pt x="762" y="107"/>
                  </a:lnTo>
                  <a:lnTo>
                    <a:pt x="766" y="99"/>
                  </a:lnTo>
                  <a:lnTo>
                    <a:pt x="770" y="90"/>
                  </a:lnTo>
                  <a:lnTo>
                    <a:pt x="774" y="82"/>
                  </a:lnTo>
                  <a:lnTo>
                    <a:pt x="778" y="74"/>
                  </a:lnTo>
                  <a:lnTo>
                    <a:pt x="781" y="67"/>
                  </a:lnTo>
                  <a:lnTo>
                    <a:pt x="781" y="57"/>
                  </a:lnTo>
                  <a:lnTo>
                    <a:pt x="785" y="50"/>
                  </a:lnTo>
                  <a:lnTo>
                    <a:pt x="787" y="44"/>
                  </a:lnTo>
                  <a:lnTo>
                    <a:pt x="789" y="36"/>
                  </a:lnTo>
                  <a:lnTo>
                    <a:pt x="793" y="25"/>
                  </a:lnTo>
                  <a:lnTo>
                    <a:pt x="798" y="15"/>
                  </a:lnTo>
                  <a:lnTo>
                    <a:pt x="800" y="8"/>
                  </a:lnTo>
                  <a:lnTo>
                    <a:pt x="802" y="4"/>
                  </a:lnTo>
                  <a:lnTo>
                    <a:pt x="804" y="0"/>
                  </a:lnTo>
                  <a:lnTo>
                    <a:pt x="804" y="0"/>
                  </a:lnTo>
                  <a:lnTo>
                    <a:pt x="804" y="2"/>
                  </a:lnTo>
                  <a:lnTo>
                    <a:pt x="804" y="12"/>
                  </a:lnTo>
                  <a:lnTo>
                    <a:pt x="802" y="19"/>
                  </a:lnTo>
                  <a:lnTo>
                    <a:pt x="802" y="29"/>
                  </a:lnTo>
                  <a:lnTo>
                    <a:pt x="800" y="38"/>
                  </a:lnTo>
                  <a:lnTo>
                    <a:pt x="800" y="52"/>
                  </a:lnTo>
                  <a:lnTo>
                    <a:pt x="800" y="57"/>
                  </a:lnTo>
                  <a:lnTo>
                    <a:pt x="798" y="63"/>
                  </a:lnTo>
                  <a:lnTo>
                    <a:pt x="797" y="71"/>
                  </a:lnTo>
                  <a:lnTo>
                    <a:pt x="797" y="78"/>
                  </a:lnTo>
                  <a:lnTo>
                    <a:pt x="797" y="86"/>
                  </a:lnTo>
                  <a:lnTo>
                    <a:pt x="795" y="93"/>
                  </a:lnTo>
                  <a:lnTo>
                    <a:pt x="793" y="103"/>
                  </a:lnTo>
                  <a:lnTo>
                    <a:pt x="793" y="110"/>
                  </a:lnTo>
                  <a:lnTo>
                    <a:pt x="791" y="118"/>
                  </a:lnTo>
                  <a:lnTo>
                    <a:pt x="791" y="126"/>
                  </a:lnTo>
                  <a:lnTo>
                    <a:pt x="789" y="135"/>
                  </a:lnTo>
                  <a:lnTo>
                    <a:pt x="789" y="147"/>
                  </a:lnTo>
                  <a:lnTo>
                    <a:pt x="785" y="154"/>
                  </a:lnTo>
                  <a:lnTo>
                    <a:pt x="785" y="166"/>
                  </a:lnTo>
                  <a:lnTo>
                    <a:pt x="783" y="173"/>
                  </a:lnTo>
                  <a:lnTo>
                    <a:pt x="783" y="185"/>
                  </a:lnTo>
                  <a:lnTo>
                    <a:pt x="781" y="194"/>
                  </a:lnTo>
                  <a:lnTo>
                    <a:pt x="778" y="204"/>
                  </a:lnTo>
                  <a:lnTo>
                    <a:pt x="776" y="215"/>
                  </a:lnTo>
                  <a:lnTo>
                    <a:pt x="774" y="226"/>
                  </a:lnTo>
                  <a:lnTo>
                    <a:pt x="772" y="236"/>
                  </a:lnTo>
                  <a:lnTo>
                    <a:pt x="770" y="247"/>
                  </a:lnTo>
                  <a:lnTo>
                    <a:pt x="766" y="259"/>
                  </a:lnTo>
                  <a:lnTo>
                    <a:pt x="766" y="270"/>
                  </a:lnTo>
                  <a:lnTo>
                    <a:pt x="760" y="280"/>
                  </a:lnTo>
                  <a:lnTo>
                    <a:pt x="759" y="291"/>
                  </a:lnTo>
                  <a:lnTo>
                    <a:pt x="755" y="302"/>
                  </a:lnTo>
                  <a:lnTo>
                    <a:pt x="753" y="314"/>
                  </a:lnTo>
                  <a:lnTo>
                    <a:pt x="749" y="325"/>
                  </a:lnTo>
                  <a:lnTo>
                    <a:pt x="745" y="337"/>
                  </a:lnTo>
                  <a:lnTo>
                    <a:pt x="741" y="348"/>
                  </a:lnTo>
                  <a:lnTo>
                    <a:pt x="740" y="359"/>
                  </a:lnTo>
                  <a:lnTo>
                    <a:pt x="734" y="369"/>
                  </a:lnTo>
                  <a:lnTo>
                    <a:pt x="730" y="380"/>
                  </a:lnTo>
                  <a:lnTo>
                    <a:pt x="726" y="394"/>
                  </a:lnTo>
                  <a:lnTo>
                    <a:pt x="722" y="405"/>
                  </a:lnTo>
                  <a:lnTo>
                    <a:pt x="719" y="416"/>
                  </a:lnTo>
                  <a:lnTo>
                    <a:pt x="713" y="428"/>
                  </a:lnTo>
                  <a:lnTo>
                    <a:pt x="707" y="439"/>
                  </a:lnTo>
                  <a:lnTo>
                    <a:pt x="703" y="451"/>
                  </a:lnTo>
                  <a:lnTo>
                    <a:pt x="698" y="460"/>
                  </a:lnTo>
                  <a:lnTo>
                    <a:pt x="692" y="472"/>
                  </a:lnTo>
                  <a:lnTo>
                    <a:pt x="686" y="483"/>
                  </a:lnTo>
                  <a:lnTo>
                    <a:pt x="682" y="494"/>
                  </a:lnTo>
                  <a:lnTo>
                    <a:pt x="675" y="506"/>
                  </a:lnTo>
                  <a:lnTo>
                    <a:pt x="671" y="517"/>
                  </a:lnTo>
                  <a:lnTo>
                    <a:pt x="663" y="527"/>
                  </a:lnTo>
                  <a:lnTo>
                    <a:pt x="660" y="538"/>
                  </a:lnTo>
                  <a:lnTo>
                    <a:pt x="652" y="548"/>
                  </a:lnTo>
                  <a:lnTo>
                    <a:pt x="644" y="559"/>
                  </a:lnTo>
                  <a:lnTo>
                    <a:pt x="639" y="569"/>
                  </a:lnTo>
                  <a:lnTo>
                    <a:pt x="633" y="578"/>
                  </a:lnTo>
                  <a:lnTo>
                    <a:pt x="624" y="588"/>
                  </a:lnTo>
                  <a:lnTo>
                    <a:pt x="618" y="597"/>
                  </a:lnTo>
                  <a:lnTo>
                    <a:pt x="612" y="608"/>
                  </a:lnTo>
                  <a:lnTo>
                    <a:pt x="605" y="618"/>
                  </a:lnTo>
                  <a:lnTo>
                    <a:pt x="597" y="627"/>
                  </a:lnTo>
                  <a:lnTo>
                    <a:pt x="591" y="637"/>
                  </a:lnTo>
                  <a:lnTo>
                    <a:pt x="586" y="646"/>
                  </a:lnTo>
                  <a:lnTo>
                    <a:pt x="578" y="656"/>
                  </a:lnTo>
                  <a:lnTo>
                    <a:pt x="570" y="666"/>
                  </a:lnTo>
                  <a:lnTo>
                    <a:pt x="565" y="675"/>
                  </a:lnTo>
                  <a:lnTo>
                    <a:pt x="557" y="685"/>
                  </a:lnTo>
                  <a:lnTo>
                    <a:pt x="551" y="694"/>
                  </a:lnTo>
                  <a:lnTo>
                    <a:pt x="544" y="702"/>
                  </a:lnTo>
                  <a:lnTo>
                    <a:pt x="538" y="711"/>
                  </a:lnTo>
                  <a:lnTo>
                    <a:pt x="530" y="721"/>
                  </a:lnTo>
                  <a:lnTo>
                    <a:pt x="525" y="728"/>
                  </a:lnTo>
                  <a:lnTo>
                    <a:pt x="517" y="736"/>
                  </a:lnTo>
                  <a:lnTo>
                    <a:pt x="511" y="745"/>
                  </a:lnTo>
                  <a:lnTo>
                    <a:pt x="504" y="753"/>
                  </a:lnTo>
                  <a:lnTo>
                    <a:pt x="498" y="762"/>
                  </a:lnTo>
                  <a:lnTo>
                    <a:pt x="490" y="770"/>
                  </a:lnTo>
                  <a:lnTo>
                    <a:pt x="485" y="778"/>
                  </a:lnTo>
                  <a:lnTo>
                    <a:pt x="477" y="785"/>
                  </a:lnTo>
                  <a:lnTo>
                    <a:pt x="471" y="793"/>
                  </a:lnTo>
                  <a:lnTo>
                    <a:pt x="466" y="800"/>
                  </a:lnTo>
                  <a:lnTo>
                    <a:pt x="460" y="808"/>
                  </a:lnTo>
                  <a:lnTo>
                    <a:pt x="452" y="816"/>
                  </a:lnTo>
                  <a:lnTo>
                    <a:pt x="449" y="823"/>
                  </a:lnTo>
                  <a:lnTo>
                    <a:pt x="439" y="831"/>
                  </a:lnTo>
                  <a:lnTo>
                    <a:pt x="435" y="837"/>
                  </a:lnTo>
                  <a:lnTo>
                    <a:pt x="428" y="842"/>
                  </a:lnTo>
                  <a:lnTo>
                    <a:pt x="422" y="850"/>
                  </a:lnTo>
                  <a:lnTo>
                    <a:pt x="416" y="856"/>
                  </a:lnTo>
                  <a:lnTo>
                    <a:pt x="411" y="861"/>
                  </a:lnTo>
                  <a:lnTo>
                    <a:pt x="405" y="869"/>
                  </a:lnTo>
                  <a:lnTo>
                    <a:pt x="399" y="875"/>
                  </a:lnTo>
                  <a:lnTo>
                    <a:pt x="393" y="880"/>
                  </a:lnTo>
                  <a:lnTo>
                    <a:pt x="388" y="884"/>
                  </a:lnTo>
                  <a:lnTo>
                    <a:pt x="382" y="890"/>
                  </a:lnTo>
                  <a:lnTo>
                    <a:pt x="376" y="897"/>
                  </a:lnTo>
                  <a:lnTo>
                    <a:pt x="367" y="905"/>
                  </a:lnTo>
                  <a:lnTo>
                    <a:pt x="357" y="916"/>
                  </a:lnTo>
                  <a:lnTo>
                    <a:pt x="346" y="924"/>
                  </a:lnTo>
                  <a:lnTo>
                    <a:pt x="338" y="932"/>
                  </a:lnTo>
                  <a:lnTo>
                    <a:pt x="329" y="937"/>
                  </a:lnTo>
                  <a:lnTo>
                    <a:pt x="321" y="945"/>
                  </a:lnTo>
                  <a:lnTo>
                    <a:pt x="312" y="951"/>
                  </a:lnTo>
                  <a:lnTo>
                    <a:pt x="304" y="956"/>
                  </a:lnTo>
                  <a:lnTo>
                    <a:pt x="296" y="960"/>
                  </a:lnTo>
                  <a:lnTo>
                    <a:pt x="291" y="964"/>
                  </a:lnTo>
                  <a:lnTo>
                    <a:pt x="283" y="964"/>
                  </a:lnTo>
                  <a:lnTo>
                    <a:pt x="276" y="968"/>
                  </a:lnTo>
                  <a:lnTo>
                    <a:pt x="266" y="970"/>
                  </a:lnTo>
                  <a:lnTo>
                    <a:pt x="257" y="973"/>
                  </a:lnTo>
                  <a:lnTo>
                    <a:pt x="247" y="975"/>
                  </a:lnTo>
                  <a:lnTo>
                    <a:pt x="236" y="979"/>
                  </a:lnTo>
                  <a:lnTo>
                    <a:pt x="224" y="983"/>
                  </a:lnTo>
                  <a:lnTo>
                    <a:pt x="215" y="987"/>
                  </a:lnTo>
                  <a:lnTo>
                    <a:pt x="201" y="991"/>
                  </a:lnTo>
                  <a:lnTo>
                    <a:pt x="190" y="994"/>
                  </a:lnTo>
                  <a:lnTo>
                    <a:pt x="177" y="998"/>
                  </a:lnTo>
                  <a:lnTo>
                    <a:pt x="165" y="1002"/>
                  </a:lnTo>
                  <a:lnTo>
                    <a:pt x="154" y="1008"/>
                  </a:lnTo>
                  <a:lnTo>
                    <a:pt x="142" y="1011"/>
                  </a:lnTo>
                  <a:lnTo>
                    <a:pt x="131" y="1015"/>
                  </a:lnTo>
                  <a:lnTo>
                    <a:pt x="120" y="1019"/>
                  </a:lnTo>
                  <a:lnTo>
                    <a:pt x="106" y="1023"/>
                  </a:lnTo>
                  <a:lnTo>
                    <a:pt x="95" y="1027"/>
                  </a:lnTo>
                  <a:lnTo>
                    <a:pt x="84" y="1030"/>
                  </a:lnTo>
                  <a:lnTo>
                    <a:pt x="72" y="1034"/>
                  </a:lnTo>
                  <a:lnTo>
                    <a:pt x="61" y="1036"/>
                  </a:lnTo>
                  <a:lnTo>
                    <a:pt x="51" y="1040"/>
                  </a:lnTo>
                  <a:lnTo>
                    <a:pt x="42" y="1042"/>
                  </a:lnTo>
                  <a:lnTo>
                    <a:pt x="34" y="1046"/>
                  </a:lnTo>
                  <a:lnTo>
                    <a:pt x="25" y="1048"/>
                  </a:lnTo>
                  <a:lnTo>
                    <a:pt x="19" y="1049"/>
                  </a:lnTo>
                  <a:lnTo>
                    <a:pt x="13" y="1051"/>
                  </a:lnTo>
                  <a:lnTo>
                    <a:pt x="9" y="1053"/>
                  </a:lnTo>
                  <a:lnTo>
                    <a:pt x="2" y="1057"/>
                  </a:lnTo>
                  <a:lnTo>
                    <a:pt x="0" y="1059"/>
                  </a:lnTo>
                  <a:lnTo>
                    <a:pt x="0" y="1059"/>
                  </a:lnTo>
                  <a:close/>
                </a:path>
              </a:pathLst>
            </a:custGeom>
            <a:solidFill>
              <a:srgbClr val="004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auto">
            <a:xfrm>
              <a:off x="6583363" y="3006725"/>
              <a:ext cx="2519362" cy="1455737"/>
            </a:xfrm>
            <a:custGeom>
              <a:avLst/>
              <a:gdLst/>
              <a:ahLst/>
              <a:cxnLst>
                <a:cxn ang="0">
                  <a:pos x="1734" y="1830"/>
                </a:cxn>
                <a:cxn ang="0">
                  <a:pos x="1930" y="1815"/>
                </a:cxn>
                <a:cxn ang="0">
                  <a:pos x="2119" y="1786"/>
                </a:cxn>
                <a:cxn ang="0">
                  <a:pos x="2295" y="1743"/>
                </a:cxn>
                <a:cxn ang="0">
                  <a:pos x="2463" y="1691"/>
                </a:cxn>
                <a:cxn ang="0">
                  <a:pos x="2611" y="1625"/>
                </a:cxn>
                <a:cxn ang="0">
                  <a:pos x="2750" y="1551"/>
                </a:cxn>
                <a:cxn ang="0">
                  <a:pos x="2871" y="1467"/>
                </a:cxn>
                <a:cxn ang="0">
                  <a:pos x="2976" y="1376"/>
                </a:cxn>
                <a:cxn ang="0">
                  <a:pos x="3058" y="1275"/>
                </a:cxn>
                <a:cxn ang="0">
                  <a:pos x="3121" y="1169"/>
                </a:cxn>
                <a:cxn ang="0">
                  <a:pos x="3159" y="1058"/>
                </a:cxn>
                <a:cxn ang="0">
                  <a:pos x="3176" y="944"/>
                </a:cxn>
                <a:cxn ang="0">
                  <a:pos x="3162" y="827"/>
                </a:cxn>
                <a:cxn ang="0">
                  <a:pos x="3126" y="712"/>
                </a:cxn>
                <a:cxn ang="0">
                  <a:pos x="3067" y="604"/>
                </a:cxn>
                <a:cxn ang="0">
                  <a:pos x="2987" y="503"/>
                </a:cxn>
                <a:cxn ang="0">
                  <a:pos x="2887" y="406"/>
                </a:cxn>
                <a:cxn ang="0">
                  <a:pos x="2769" y="319"/>
                </a:cxn>
                <a:cxn ang="0">
                  <a:pos x="2636" y="241"/>
                </a:cxn>
                <a:cxn ang="0">
                  <a:pos x="2485" y="171"/>
                </a:cxn>
                <a:cxn ang="0">
                  <a:pos x="2322" y="112"/>
                </a:cxn>
                <a:cxn ang="0">
                  <a:pos x="2145" y="64"/>
                </a:cxn>
                <a:cxn ang="0">
                  <a:pos x="1959" y="28"/>
                </a:cxn>
                <a:cxn ang="0">
                  <a:pos x="1765" y="9"/>
                </a:cxn>
                <a:cxn ang="0">
                  <a:pos x="1561" y="0"/>
                </a:cxn>
                <a:cxn ang="0">
                  <a:pos x="1358" y="7"/>
                </a:cxn>
                <a:cxn ang="0">
                  <a:pos x="1166" y="28"/>
                </a:cxn>
                <a:cxn ang="0">
                  <a:pos x="985" y="64"/>
                </a:cxn>
                <a:cxn ang="0">
                  <a:pos x="808" y="110"/>
                </a:cxn>
                <a:cxn ang="0">
                  <a:pos x="651" y="167"/>
                </a:cxn>
                <a:cxn ang="0">
                  <a:pos x="504" y="237"/>
                </a:cxn>
                <a:cxn ang="0">
                  <a:pos x="373" y="315"/>
                </a:cxn>
                <a:cxn ang="0">
                  <a:pos x="257" y="403"/>
                </a:cxn>
                <a:cxn ang="0">
                  <a:pos x="164" y="496"/>
                </a:cxn>
                <a:cxn ang="0">
                  <a:pos x="88" y="598"/>
                </a:cxn>
                <a:cxn ang="0">
                  <a:pos x="37" y="709"/>
                </a:cxn>
                <a:cxn ang="0">
                  <a:pos x="6" y="823"/>
                </a:cxn>
                <a:cxn ang="0">
                  <a:pos x="2" y="941"/>
                </a:cxn>
                <a:cxn ang="0">
                  <a:pos x="23" y="1055"/>
                </a:cxn>
                <a:cxn ang="0">
                  <a:pos x="67" y="1165"/>
                </a:cxn>
                <a:cxn ang="0">
                  <a:pos x="133" y="1271"/>
                </a:cxn>
                <a:cxn ang="0">
                  <a:pos x="221" y="1368"/>
                </a:cxn>
                <a:cxn ang="0">
                  <a:pos x="329" y="1461"/>
                </a:cxn>
                <a:cxn ang="0">
                  <a:pos x="457" y="1547"/>
                </a:cxn>
                <a:cxn ang="0">
                  <a:pos x="596" y="1621"/>
                </a:cxn>
                <a:cxn ang="0">
                  <a:pos x="751" y="1686"/>
                </a:cxn>
                <a:cxn ang="0">
                  <a:pos x="921" y="1741"/>
                </a:cxn>
                <a:cxn ang="0">
                  <a:pos x="1101" y="1785"/>
                </a:cxn>
                <a:cxn ang="0">
                  <a:pos x="1291" y="1813"/>
                </a:cxn>
                <a:cxn ang="0">
                  <a:pos x="1491" y="1830"/>
                </a:cxn>
              </a:cxnLst>
              <a:rect l="0" t="0" r="r" b="b"/>
              <a:pathLst>
                <a:path w="3176" h="1834">
                  <a:moveTo>
                    <a:pt x="1573" y="1834"/>
                  </a:moveTo>
                  <a:lnTo>
                    <a:pt x="1613" y="1834"/>
                  </a:lnTo>
                  <a:lnTo>
                    <a:pt x="1655" y="1834"/>
                  </a:lnTo>
                  <a:lnTo>
                    <a:pt x="1694" y="1832"/>
                  </a:lnTo>
                  <a:lnTo>
                    <a:pt x="1734" y="1830"/>
                  </a:lnTo>
                  <a:lnTo>
                    <a:pt x="1774" y="1828"/>
                  </a:lnTo>
                  <a:lnTo>
                    <a:pt x="1814" y="1826"/>
                  </a:lnTo>
                  <a:lnTo>
                    <a:pt x="1852" y="1823"/>
                  </a:lnTo>
                  <a:lnTo>
                    <a:pt x="1892" y="1821"/>
                  </a:lnTo>
                  <a:lnTo>
                    <a:pt x="1930" y="1815"/>
                  </a:lnTo>
                  <a:lnTo>
                    <a:pt x="1968" y="1809"/>
                  </a:lnTo>
                  <a:lnTo>
                    <a:pt x="2006" y="1805"/>
                  </a:lnTo>
                  <a:lnTo>
                    <a:pt x="2044" y="1800"/>
                  </a:lnTo>
                  <a:lnTo>
                    <a:pt x="2080" y="1792"/>
                  </a:lnTo>
                  <a:lnTo>
                    <a:pt x="2119" y="1786"/>
                  </a:lnTo>
                  <a:lnTo>
                    <a:pt x="2155" y="1779"/>
                  </a:lnTo>
                  <a:lnTo>
                    <a:pt x="2193" y="1771"/>
                  </a:lnTo>
                  <a:lnTo>
                    <a:pt x="2227" y="1762"/>
                  </a:lnTo>
                  <a:lnTo>
                    <a:pt x="2261" y="1754"/>
                  </a:lnTo>
                  <a:lnTo>
                    <a:pt x="2295" y="1743"/>
                  </a:lnTo>
                  <a:lnTo>
                    <a:pt x="2330" y="1735"/>
                  </a:lnTo>
                  <a:lnTo>
                    <a:pt x="2362" y="1724"/>
                  </a:lnTo>
                  <a:lnTo>
                    <a:pt x="2396" y="1712"/>
                  </a:lnTo>
                  <a:lnTo>
                    <a:pt x="2428" y="1701"/>
                  </a:lnTo>
                  <a:lnTo>
                    <a:pt x="2463" y="1691"/>
                  </a:lnTo>
                  <a:lnTo>
                    <a:pt x="2493" y="1678"/>
                  </a:lnTo>
                  <a:lnTo>
                    <a:pt x="2523" y="1665"/>
                  </a:lnTo>
                  <a:lnTo>
                    <a:pt x="2552" y="1653"/>
                  </a:lnTo>
                  <a:lnTo>
                    <a:pt x="2584" y="1640"/>
                  </a:lnTo>
                  <a:lnTo>
                    <a:pt x="2611" y="1625"/>
                  </a:lnTo>
                  <a:lnTo>
                    <a:pt x="2641" y="1612"/>
                  </a:lnTo>
                  <a:lnTo>
                    <a:pt x="2670" y="1598"/>
                  </a:lnTo>
                  <a:lnTo>
                    <a:pt x="2698" y="1583"/>
                  </a:lnTo>
                  <a:lnTo>
                    <a:pt x="2725" y="1566"/>
                  </a:lnTo>
                  <a:lnTo>
                    <a:pt x="2750" y="1551"/>
                  </a:lnTo>
                  <a:lnTo>
                    <a:pt x="2776" y="1534"/>
                  </a:lnTo>
                  <a:lnTo>
                    <a:pt x="2801" y="1518"/>
                  </a:lnTo>
                  <a:lnTo>
                    <a:pt x="2824" y="1499"/>
                  </a:lnTo>
                  <a:lnTo>
                    <a:pt x="2849" y="1482"/>
                  </a:lnTo>
                  <a:lnTo>
                    <a:pt x="2871" y="1467"/>
                  </a:lnTo>
                  <a:lnTo>
                    <a:pt x="2894" y="1450"/>
                  </a:lnTo>
                  <a:lnTo>
                    <a:pt x="2915" y="1431"/>
                  </a:lnTo>
                  <a:lnTo>
                    <a:pt x="2936" y="1412"/>
                  </a:lnTo>
                  <a:lnTo>
                    <a:pt x="2955" y="1393"/>
                  </a:lnTo>
                  <a:lnTo>
                    <a:pt x="2976" y="1376"/>
                  </a:lnTo>
                  <a:lnTo>
                    <a:pt x="2991" y="1355"/>
                  </a:lnTo>
                  <a:lnTo>
                    <a:pt x="3010" y="1336"/>
                  </a:lnTo>
                  <a:lnTo>
                    <a:pt x="3027" y="1317"/>
                  </a:lnTo>
                  <a:lnTo>
                    <a:pt x="3044" y="1298"/>
                  </a:lnTo>
                  <a:lnTo>
                    <a:pt x="3058" y="1275"/>
                  </a:lnTo>
                  <a:lnTo>
                    <a:pt x="3073" y="1254"/>
                  </a:lnTo>
                  <a:lnTo>
                    <a:pt x="3086" y="1233"/>
                  </a:lnTo>
                  <a:lnTo>
                    <a:pt x="3098" y="1212"/>
                  </a:lnTo>
                  <a:lnTo>
                    <a:pt x="3109" y="1191"/>
                  </a:lnTo>
                  <a:lnTo>
                    <a:pt x="3121" y="1169"/>
                  </a:lnTo>
                  <a:lnTo>
                    <a:pt x="3128" y="1148"/>
                  </a:lnTo>
                  <a:lnTo>
                    <a:pt x="3140" y="1125"/>
                  </a:lnTo>
                  <a:lnTo>
                    <a:pt x="3145" y="1102"/>
                  </a:lnTo>
                  <a:lnTo>
                    <a:pt x="3153" y="1081"/>
                  </a:lnTo>
                  <a:lnTo>
                    <a:pt x="3159" y="1058"/>
                  </a:lnTo>
                  <a:lnTo>
                    <a:pt x="3164" y="1036"/>
                  </a:lnTo>
                  <a:lnTo>
                    <a:pt x="3168" y="1013"/>
                  </a:lnTo>
                  <a:lnTo>
                    <a:pt x="3172" y="990"/>
                  </a:lnTo>
                  <a:lnTo>
                    <a:pt x="3172" y="967"/>
                  </a:lnTo>
                  <a:lnTo>
                    <a:pt x="3176" y="944"/>
                  </a:lnTo>
                  <a:lnTo>
                    <a:pt x="3174" y="920"/>
                  </a:lnTo>
                  <a:lnTo>
                    <a:pt x="3172" y="895"/>
                  </a:lnTo>
                  <a:lnTo>
                    <a:pt x="3170" y="872"/>
                  </a:lnTo>
                  <a:lnTo>
                    <a:pt x="3168" y="849"/>
                  </a:lnTo>
                  <a:lnTo>
                    <a:pt x="3162" y="827"/>
                  </a:lnTo>
                  <a:lnTo>
                    <a:pt x="3157" y="804"/>
                  </a:lnTo>
                  <a:lnTo>
                    <a:pt x="3151" y="779"/>
                  </a:lnTo>
                  <a:lnTo>
                    <a:pt x="3145" y="758"/>
                  </a:lnTo>
                  <a:lnTo>
                    <a:pt x="3136" y="735"/>
                  </a:lnTo>
                  <a:lnTo>
                    <a:pt x="3126" y="712"/>
                  </a:lnTo>
                  <a:lnTo>
                    <a:pt x="3117" y="690"/>
                  </a:lnTo>
                  <a:lnTo>
                    <a:pt x="3105" y="669"/>
                  </a:lnTo>
                  <a:lnTo>
                    <a:pt x="3094" y="646"/>
                  </a:lnTo>
                  <a:lnTo>
                    <a:pt x="3082" y="627"/>
                  </a:lnTo>
                  <a:lnTo>
                    <a:pt x="3067" y="604"/>
                  </a:lnTo>
                  <a:lnTo>
                    <a:pt x="3054" y="585"/>
                  </a:lnTo>
                  <a:lnTo>
                    <a:pt x="3039" y="564"/>
                  </a:lnTo>
                  <a:lnTo>
                    <a:pt x="3024" y="543"/>
                  </a:lnTo>
                  <a:lnTo>
                    <a:pt x="3005" y="522"/>
                  </a:lnTo>
                  <a:lnTo>
                    <a:pt x="2987" y="503"/>
                  </a:lnTo>
                  <a:lnTo>
                    <a:pt x="2968" y="482"/>
                  </a:lnTo>
                  <a:lnTo>
                    <a:pt x="2949" y="463"/>
                  </a:lnTo>
                  <a:lnTo>
                    <a:pt x="2928" y="444"/>
                  </a:lnTo>
                  <a:lnTo>
                    <a:pt x="2909" y="425"/>
                  </a:lnTo>
                  <a:lnTo>
                    <a:pt x="2887" y="406"/>
                  </a:lnTo>
                  <a:lnTo>
                    <a:pt x="2866" y="387"/>
                  </a:lnTo>
                  <a:lnTo>
                    <a:pt x="2843" y="370"/>
                  </a:lnTo>
                  <a:lnTo>
                    <a:pt x="2820" y="353"/>
                  </a:lnTo>
                  <a:lnTo>
                    <a:pt x="2793" y="336"/>
                  </a:lnTo>
                  <a:lnTo>
                    <a:pt x="2769" y="319"/>
                  </a:lnTo>
                  <a:lnTo>
                    <a:pt x="2744" y="304"/>
                  </a:lnTo>
                  <a:lnTo>
                    <a:pt x="2719" y="289"/>
                  </a:lnTo>
                  <a:lnTo>
                    <a:pt x="2691" y="271"/>
                  </a:lnTo>
                  <a:lnTo>
                    <a:pt x="2662" y="256"/>
                  </a:lnTo>
                  <a:lnTo>
                    <a:pt x="2636" y="241"/>
                  </a:lnTo>
                  <a:lnTo>
                    <a:pt x="2607" y="226"/>
                  </a:lnTo>
                  <a:lnTo>
                    <a:pt x="2577" y="209"/>
                  </a:lnTo>
                  <a:lnTo>
                    <a:pt x="2546" y="197"/>
                  </a:lnTo>
                  <a:lnTo>
                    <a:pt x="2516" y="182"/>
                  </a:lnTo>
                  <a:lnTo>
                    <a:pt x="2485" y="171"/>
                  </a:lnTo>
                  <a:lnTo>
                    <a:pt x="2453" y="157"/>
                  </a:lnTo>
                  <a:lnTo>
                    <a:pt x="2421" y="146"/>
                  </a:lnTo>
                  <a:lnTo>
                    <a:pt x="2388" y="135"/>
                  </a:lnTo>
                  <a:lnTo>
                    <a:pt x="2356" y="123"/>
                  </a:lnTo>
                  <a:lnTo>
                    <a:pt x="2322" y="112"/>
                  </a:lnTo>
                  <a:lnTo>
                    <a:pt x="2286" y="100"/>
                  </a:lnTo>
                  <a:lnTo>
                    <a:pt x="2252" y="91"/>
                  </a:lnTo>
                  <a:lnTo>
                    <a:pt x="2219" y="83"/>
                  </a:lnTo>
                  <a:lnTo>
                    <a:pt x="2181" y="72"/>
                  </a:lnTo>
                  <a:lnTo>
                    <a:pt x="2145" y="64"/>
                  </a:lnTo>
                  <a:lnTo>
                    <a:pt x="2109" y="57"/>
                  </a:lnTo>
                  <a:lnTo>
                    <a:pt x="2073" y="49"/>
                  </a:lnTo>
                  <a:lnTo>
                    <a:pt x="2035" y="41"/>
                  </a:lnTo>
                  <a:lnTo>
                    <a:pt x="1997" y="36"/>
                  </a:lnTo>
                  <a:lnTo>
                    <a:pt x="1959" y="28"/>
                  </a:lnTo>
                  <a:lnTo>
                    <a:pt x="1923" y="24"/>
                  </a:lnTo>
                  <a:lnTo>
                    <a:pt x="1883" y="19"/>
                  </a:lnTo>
                  <a:lnTo>
                    <a:pt x="1843" y="15"/>
                  </a:lnTo>
                  <a:lnTo>
                    <a:pt x="1803" y="11"/>
                  </a:lnTo>
                  <a:lnTo>
                    <a:pt x="1765" y="9"/>
                  </a:lnTo>
                  <a:lnTo>
                    <a:pt x="1723" y="5"/>
                  </a:lnTo>
                  <a:lnTo>
                    <a:pt x="1683" y="3"/>
                  </a:lnTo>
                  <a:lnTo>
                    <a:pt x="1643" y="2"/>
                  </a:lnTo>
                  <a:lnTo>
                    <a:pt x="1603" y="2"/>
                  </a:lnTo>
                  <a:lnTo>
                    <a:pt x="1561" y="0"/>
                  </a:lnTo>
                  <a:lnTo>
                    <a:pt x="1520" y="0"/>
                  </a:lnTo>
                  <a:lnTo>
                    <a:pt x="1478" y="0"/>
                  </a:lnTo>
                  <a:lnTo>
                    <a:pt x="1440" y="3"/>
                  </a:lnTo>
                  <a:lnTo>
                    <a:pt x="1398" y="5"/>
                  </a:lnTo>
                  <a:lnTo>
                    <a:pt x="1358" y="7"/>
                  </a:lnTo>
                  <a:lnTo>
                    <a:pt x="1320" y="11"/>
                  </a:lnTo>
                  <a:lnTo>
                    <a:pt x="1282" y="15"/>
                  </a:lnTo>
                  <a:lnTo>
                    <a:pt x="1244" y="19"/>
                  </a:lnTo>
                  <a:lnTo>
                    <a:pt x="1204" y="22"/>
                  </a:lnTo>
                  <a:lnTo>
                    <a:pt x="1166" y="28"/>
                  </a:lnTo>
                  <a:lnTo>
                    <a:pt x="1130" y="34"/>
                  </a:lnTo>
                  <a:lnTo>
                    <a:pt x="1092" y="40"/>
                  </a:lnTo>
                  <a:lnTo>
                    <a:pt x="1056" y="47"/>
                  </a:lnTo>
                  <a:lnTo>
                    <a:pt x="1020" y="55"/>
                  </a:lnTo>
                  <a:lnTo>
                    <a:pt x="985" y="64"/>
                  </a:lnTo>
                  <a:lnTo>
                    <a:pt x="947" y="72"/>
                  </a:lnTo>
                  <a:lnTo>
                    <a:pt x="913" y="79"/>
                  </a:lnTo>
                  <a:lnTo>
                    <a:pt x="879" y="89"/>
                  </a:lnTo>
                  <a:lnTo>
                    <a:pt x="845" y="98"/>
                  </a:lnTo>
                  <a:lnTo>
                    <a:pt x="808" y="110"/>
                  </a:lnTo>
                  <a:lnTo>
                    <a:pt x="778" y="119"/>
                  </a:lnTo>
                  <a:lnTo>
                    <a:pt x="744" y="131"/>
                  </a:lnTo>
                  <a:lnTo>
                    <a:pt x="713" y="144"/>
                  </a:lnTo>
                  <a:lnTo>
                    <a:pt x="681" y="156"/>
                  </a:lnTo>
                  <a:lnTo>
                    <a:pt x="651" y="167"/>
                  </a:lnTo>
                  <a:lnTo>
                    <a:pt x="620" y="180"/>
                  </a:lnTo>
                  <a:lnTo>
                    <a:pt x="590" y="194"/>
                  </a:lnTo>
                  <a:lnTo>
                    <a:pt x="559" y="209"/>
                  </a:lnTo>
                  <a:lnTo>
                    <a:pt x="531" y="222"/>
                  </a:lnTo>
                  <a:lnTo>
                    <a:pt x="504" y="237"/>
                  </a:lnTo>
                  <a:lnTo>
                    <a:pt x="478" y="252"/>
                  </a:lnTo>
                  <a:lnTo>
                    <a:pt x="449" y="268"/>
                  </a:lnTo>
                  <a:lnTo>
                    <a:pt x="422" y="283"/>
                  </a:lnTo>
                  <a:lnTo>
                    <a:pt x="398" y="300"/>
                  </a:lnTo>
                  <a:lnTo>
                    <a:pt x="373" y="315"/>
                  </a:lnTo>
                  <a:lnTo>
                    <a:pt x="346" y="330"/>
                  </a:lnTo>
                  <a:lnTo>
                    <a:pt x="324" y="349"/>
                  </a:lnTo>
                  <a:lnTo>
                    <a:pt x="301" y="367"/>
                  </a:lnTo>
                  <a:lnTo>
                    <a:pt x="280" y="386"/>
                  </a:lnTo>
                  <a:lnTo>
                    <a:pt x="257" y="403"/>
                  </a:lnTo>
                  <a:lnTo>
                    <a:pt x="238" y="420"/>
                  </a:lnTo>
                  <a:lnTo>
                    <a:pt x="217" y="439"/>
                  </a:lnTo>
                  <a:lnTo>
                    <a:pt x="200" y="458"/>
                  </a:lnTo>
                  <a:lnTo>
                    <a:pt x="181" y="477"/>
                  </a:lnTo>
                  <a:lnTo>
                    <a:pt x="164" y="496"/>
                  </a:lnTo>
                  <a:lnTo>
                    <a:pt x="147" y="517"/>
                  </a:lnTo>
                  <a:lnTo>
                    <a:pt x="132" y="539"/>
                  </a:lnTo>
                  <a:lnTo>
                    <a:pt x="116" y="558"/>
                  </a:lnTo>
                  <a:lnTo>
                    <a:pt x="103" y="579"/>
                  </a:lnTo>
                  <a:lnTo>
                    <a:pt x="88" y="598"/>
                  </a:lnTo>
                  <a:lnTo>
                    <a:pt x="76" y="621"/>
                  </a:lnTo>
                  <a:lnTo>
                    <a:pt x="65" y="642"/>
                  </a:lnTo>
                  <a:lnTo>
                    <a:pt x="54" y="663"/>
                  </a:lnTo>
                  <a:lnTo>
                    <a:pt x="44" y="684"/>
                  </a:lnTo>
                  <a:lnTo>
                    <a:pt x="37" y="709"/>
                  </a:lnTo>
                  <a:lnTo>
                    <a:pt x="27" y="730"/>
                  </a:lnTo>
                  <a:lnTo>
                    <a:pt x="21" y="752"/>
                  </a:lnTo>
                  <a:lnTo>
                    <a:pt x="14" y="775"/>
                  </a:lnTo>
                  <a:lnTo>
                    <a:pt x="10" y="798"/>
                  </a:lnTo>
                  <a:lnTo>
                    <a:pt x="6" y="823"/>
                  </a:lnTo>
                  <a:lnTo>
                    <a:pt x="4" y="846"/>
                  </a:lnTo>
                  <a:lnTo>
                    <a:pt x="2" y="870"/>
                  </a:lnTo>
                  <a:lnTo>
                    <a:pt x="2" y="893"/>
                  </a:lnTo>
                  <a:lnTo>
                    <a:pt x="0" y="918"/>
                  </a:lnTo>
                  <a:lnTo>
                    <a:pt x="2" y="941"/>
                  </a:lnTo>
                  <a:lnTo>
                    <a:pt x="4" y="963"/>
                  </a:lnTo>
                  <a:lnTo>
                    <a:pt x="8" y="986"/>
                  </a:lnTo>
                  <a:lnTo>
                    <a:pt x="12" y="1007"/>
                  </a:lnTo>
                  <a:lnTo>
                    <a:pt x="17" y="1032"/>
                  </a:lnTo>
                  <a:lnTo>
                    <a:pt x="23" y="1055"/>
                  </a:lnTo>
                  <a:lnTo>
                    <a:pt x="31" y="1077"/>
                  </a:lnTo>
                  <a:lnTo>
                    <a:pt x="38" y="1098"/>
                  </a:lnTo>
                  <a:lnTo>
                    <a:pt x="48" y="1121"/>
                  </a:lnTo>
                  <a:lnTo>
                    <a:pt x="56" y="1142"/>
                  </a:lnTo>
                  <a:lnTo>
                    <a:pt x="67" y="1165"/>
                  </a:lnTo>
                  <a:lnTo>
                    <a:pt x="80" y="1186"/>
                  </a:lnTo>
                  <a:lnTo>
                    <a:pt x="92" y="1209"/>
                  </a:lnTo>
                  <a:lnTo>
                    <a:pt x="105" y="1230"/>
                  </a:lnTo>
                  <a:lnTo>
                    <a:pt x="120" y="1250"/>
                  </a:lnTo>
                  <a:lnTo>
                    <a:pt x="133" y="1271"/>
                  </a:lnTo>
                  <a:lnTo>
                    <a:pt x="151" y="1290"/>
                  </a:lnTo>
                  <a:lnTo>
                    <a:pt x="166" y="1311"/>
                  </a:lnTo>
                  <a:lnTo>
                    <a:pt x="185" y="1330"/>
                  </a:lnTo>
                  <a:lnTo>
                    <a:pt x="202" y="1349"/>
                  </a:lnTo>
                  <a:lnTo>
                    <a:pt x="221" y="1368"/>
                  </a:lnTo>
                  <a:lnTo>
                    <a:pt x="242" y="1389"/>
                  </a:lnTo>
                  <a:lnTo>
                    <a:pt x="265" y="1408"/>
                  </a:lnTo>
                  <a:lnTo>
                    <a:pt x="284" y="1425"/>
                  </a:lnTo>
                  <a:lnTo>
                    <a:pt x="307" y="1444"/>
                  </a:lnTo>
                  <a:lnTo>
                    <a:pt x="329" y="1461"/>
                  </a:lnTo>
                  <a:lnTo>
                    <a:pt x="354" y="1479"/>
                  </a:lnTo>
                  <a:lnTo>
                    <a:pt x="377" y="1496"/>
                  </a:lnTo>
                  <a:lnTo>
                    <a:pt x="402" y="1513"/>
                  </a:lnTo>
                  <a:lnTo>
                    <a:pt x="428" y="1530"/>
                  </a:lnTo>
                  <a:lnTo>
                    <a:pt x="457" y="1547"/>
                  </a:lnTo>
                  <a:lnTo>
                    <a:pt x="481" y="1562"/>
                  </a:lnTo>
                  <a:lnTo>
                    <a:pt x="508" y="1577"/>
                  </a:lnTo>
                  <a:lnTo>
                    <a:pt x="537" y="1593"/>
                  </a:lnTo>
                  <a:lnTo>
                    <a:pt x="565" y="1608"/>
                  </a:lnTo>
                  <a:lnTo>
                    <a:pt x="596" y="1621"/>
                  </a:lnTo>
                  <a:lnTo>
                    <a:pt x="626" y="1634"/>
                  </a:lnTo>
                  <a:lnTo>
                    <a:pt x="656" y="1648"/>
                  </a:lnTo>
                  <a:lnTo>
                    <a:pt x="689" y="1663"/>
                  </a:lnTo>
                  <a:lnTo>
                    <a:pt x="719" y="1674"/>
                  </a:lnTo>
                  <a:lnTo>
                    <a:pt x="751" y="1686"/>
                  </a:lnTo>
                  <a:lnTo>
                    <a:pt x="784" y="1697"/>
                  </a:lnTo>
                  <a:lnTo>
                    <a:pt x="818" y="1710"/>
                  </a:lnTo>
                  <a:lnTo>
                    <a:pt x="852" y="1720"/>
                  </a:lnTo>
                  <a:lnTo>
                    <a:pt x="886" y="1731"/>
                  </a:lnTo>
                  <a:lnTo>
                    <a:pt x="921" y="1741"/>
                  </a:lnTo>
                  <a:lnTo>
                    <a:pt x="957" y="1750"/>
                  </a:lnTo>
                  <a:lnTo>
                    <a:pt x="991" y="1758"/>
                  </a:lnTo>
                  <a:lnTo>
                    <a:pt x="1027" y="1767"/>
                  </a:lnTo>
                  <a:lnTo>
                    <a:pt x="1063" y="1775"/>
                  </a:lnTo>
                  <a:lnTo>
                    <a:pt x="1101" y="1785"/>
                  </a:lnTo>
                  <a:lnTo>
                    <a:pt x="1137" y="1790"/>
                  </a:lnTo>
                  <a:lnTo>
                    <a:pt x="1175" y="1798"/>
                  </a:lnTo>
                  <a:lnTo>
                    <a:pt x="1213" y="1804"/>
                  </a:lnTo>
                  <a:lnTo>
                    <a:pt x="1253" y="1809"/>
                  </a:lnTo>
                  <a:lnTo>
                    <a:pt x="1291" y="1813"/>
                  </a:lnTo>
                  <a:lnTo>
                    <a:pt x="1329" y="1819"/>
                  </a:lnTo>
                  <a:lnTo>
                    <a:pt x="1369" y="1821"/>
                  </a:lnTo>
                  <a:lnTo>
                    <a:pt x="1411" y="1826"/>
                  </a:lnTo>
                  <a:lnTo>
                    <a:pt x="1449" y="1828"/>
                  </a:lnTo>
                  <a:lnTo>
                    <a:pt x="1491" y="1830"/>
                  </a:lnTo>
                  <a:lnTo>
                    <a:pt x="1531" y="1832"/>
                  </a:lnTo>
                  <a:lnTo>
                    <a:pt x="1573" y="1834"/>
                  </a:lnTo>
                  <a:lnTo>
                    <a:pt x="1573" y="1834"/>
                  </a:lnTo>
                  <a:close/>
                </a:path>
              </a:pathLst>
            </a:custGeom>
            <a:solidFill>
              <a:srgbClr val="C2D9F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auto">
            <a:xfrm>
              <a:off x="6594475" y="2921000"/>
              <a:ext cx="2519362" cy="1454150"/>
            </a:xfrm>
            <a:custGeom>
              <a:avLst/>
              <a:gdLst/>
              <a:ahLst/>
              <a:cxnLst>
                <a:cxn ang="0">
                  <a:pos x="1734" y="1829"/>
                </a:cxn>
                <a:cxn ang="0">
                  <a:pos x="1928" y="1814"/>
                </a:cxn>
                <a:cxn ang="0">
                  <a:pos x="2116" y="1783"/>
                </a:cxn>
                <a:cxn ang="0">
                  <a:pos x="2293" y="1741"/>
                </a:cxn>
                <a:cxn ang="0">
                  <a:pos x="2460" y="1688"/>
                </a:cxn>
                <a:cxn ang="0">
                  <a:pos x="2610" y="1624"/>
                </a:cxn>
                <a:cxn ang="0">
                  <a:pos x="2749" y="1550"/>
                </a:cxn>
                <a:cxn ang="0">
                  <a:pos x="2871" y="1464"/>
                </a:cxn>
                <a:cxn ang="0">
                  <a:pos x="2973" y="1373"/>
                </a:cxn>
                <a:cxn ang="0">
                  <a:pos x="3057" y="1274"/>
                </a:cxn>
                <a:cxn ang="0">
                  <a:pos x="3118" y="1167"/>
                </a:cxn>
                <a:cxn ang="0">
                  <a:pos x="3156" y="1055"/>
                </a:cxn>
                <a:cxn ang="0">
                  <a:pos x="3173" y="941"/>
                </a:cxn>
                <a:cxn ang="0">
                  <a:pos x="3160" y="823"/>
                </a:cxn>
                <a:cxn ang="0">
                  <a:pos x="3124" y="709"/>
                </a:cxn>
                <a:cxn ang="0">
                  <a:pos x="3066" y="601"/>
                </a:cxn>
                <a:cxn ang="0">
                  <a:pos x="2987" y="500"/>
                </a:cxn>
                <a:cxn ang="0">
                  <a:pos x="2886" y="405"/>
                </a:cxn>
                <a:cxn ang="0">
                  <a:pos x="2768" y="318"/>
                </a:cxn>
                <a:cxn ang="0">
                  <a:pos x="2633" y="240"/>
                </a:cxn>
                <a:cxn ang="0">
                  <a:pos x="2485" y="169"/>
                </a:cxn>
                <a:cxn ang="0">
                  <a:pos x="2319" y="109"/>
                </a:cxn>
                <a:cxn ang="0">
                  <a:pos x="2144" y="63"/>
                </a:cxn>
                <a:cxn ang="0">
                  <a:pos x="1956" y="27"/>
                </a:cxn>
                <a:cxn ang="0">
                  <a:pos x="1762" y="8"/>
                </a:cxn>
                <a:cxn ang="0">
                  <a:pos x="1559" y="0"/>
                </a:cxn>
                <a:cxn ang="0">
                  <a:pos x="1357" y="6"/>
                </a:cxn>
                <a:cxn ang="0">
                  <a:pos x="1165" y="27"/>
                </a:cxn>
                <a:cxn ang="0">
                  <a:pos x="983" y="63"/>
                </a:cxn>
                <a:cxn ang="0">
                  <a:pos x="808" y="107"/>
                </a:cxn>
                <a:cxn ang="0">
                  <a:pos x="648" y="166"/>
                </a:cxn>
                <a:cxn ang="0">
                  <a:pos x="503" y="236"/>
                </a:cxn>
                <a:cxn ang="0">
                  <a:pos x="370" y="314"/>
                </a:cxn>
                <a:cxn ang="0">
                  <a:pos x="256" y="399"/>
                </a:cxn>
                <a:cxn ang="0">
                  <a:pos x="161" y="495"/>
                </a:cxn>
                <a:cxn ang="0">
                  <a:pos x="87" y="597"/>
                </a:cxn>
                <a:cxn ang="0">
                  <a:pos x="34" y="707"/>
                </a:cxn>
                <a:cxn ang="0">
                  <a:pos x="5" y="820"/>
                </a:cxn>
                <a:cxn ang="0">
                  <a:pos x="1" y="937"/>
                </a:cxn>
                <a:cxn ang="0">
                  <a:pos x="21" y="1051"/>
                </a:cxn>
                <a:cxn ang="0">
                  <a:pos x="66" y="1164"/>
                </a:cxn>
                <a:cxn ang="0">
                  <a:pos x="133" y="1268"/>
                </a:cxn>
                <a:cxn ang="0">
                  <a:pos x="220" y="1367"/>
                </a:cxn>
                <a:cxn ang="0">
                  <a:pos x="327" y="1458"/>
                </a:cxn>
                <a:cxn ang="0">
                  <a:pos x="454" y="1546"/>
                </a:cxn>
                <a:cxn ang="0">
                  <a:pos x="593" y="1618"/>
                </a:cxn>
                <a:cxn ang="0">
                  <a:pos x="749" y="1683"/>
                </a:cxn>
                <a:cxn ang="0">
                  <a:pos x="918" y="1738"/>
                </a:cxn>
                <a:cxn ang="0">
                  <a:pos x="1099" y="1781"/>
                </a:cxn>
                <a:cxn ang="0">
                  <a:pos x="1291" y="1812"/>
                </a:cxn>
                <a:cxn ang="0">
                  <a:pos x="1488" y="1829"/>
                </a:cxn>
              </a:cxnLst>
              <a:rect l="0" t="0" r="r" b="b"/>
              <a:pathLst>
                <a:path w="3173" h="1833">
                  <a:moveTo>
                    <a:pt x="1572" y="1833"/>
                  </a:moveTo>
                  <a:lnTo>
                    <a:pt x="1612" y="1831"/>
                  </a:lnTo>
                  <a:lnTo>
                    <a:pt x="1652" y="1831"/>
                  </a:lnTo>
                  <a:lnTo>
                    <a:pt x="1692" y="1829"/>
                  </a:lnTo>
                  <a:lnTo>
                    <a:pt x="1734" y="1829"/>
                  </a:lnTo>
                  <a:lnTo>
                    <a:pt x="1774" y="1825"/>
                  </a:lnTo>
                  <a:lnTo>
                    <a:pt x="1812" y="1825"/>
                  </a:lnTo>
                  <a:lnTo>
                    <a:pt x="1852" y="1821"/>
                  </a:lnTo>
                  <a:lnTo>
                    <a:pt x="1890" y="1818"/>
                  </a:lnTo>
                  <a:lnTo>
                    <a:pt x="1928" y="1814"/>
                  </a:lnTo>
                  <a:lnTo>
                    <a:pt x="1966" y="1808"/>
                  </a:lnTo>
                  <a:lnTo>
                    <a:pt x="2004" y="1802"/>
                  </a:lnTo>
                  <a:lnTo>
                    <a:pt x="2044" y="1797"/>
                  </a:lnTo>
                  <a:lnTo>
                    <a:pt x="2078" y="1789"/>
                  </a:lnTo>
                  <a:lnTo>
                    <a:pt x="2116" y="1783"/>
                  </a:lnTo>
                  <a:lnTo>
                    <a:pt x="2152" y="1776"/>
                  </a:lnTo>
                  <a:lnTo>
                    <a:pt x="2190" y="1770"/>
                  </a:lnTo>
                  <a:lnTo>
                    <a:pt x="2224" y="1760"/>
                  </a:lnTo>
                  <a:lnTo>
                    <a:pt x="2258" y="1751"/>
                  </a:lnTo>
                  <a:lnTo>
                    <a:pt x="2293" y="1741"/>
                  </a:lnTo>
                  <a:lnTo>
                    <a:pt x="2329" y="1732"/>
                  </a:lnTo>
                  <a:lnTo>
                    <a:pt x="2361" y="1721"/>
                  </a:lnTo>
                  <a:lnTo>
                    <a:pt x="2393" y="1711"/>
                  </a:lnTo>
                  <a:lnTo>
                    <a:pt x="2428" y="1700"/>
                  </a:lnTo>
                  <a:lnTo>
                    <a:pt x="2460" y="1688"/>
                  </a:lnTo>
                  <a:lnTo>
                    <a:pt x="2490" y="1675"/>
                  </a:lnTo>
                  <a:lnTo>
                    <a:pt x="2521" y="1664"/>
                  </a:lnTo>
                  <a:lnTo>
                    <a:pt x="2551" y="1650"/>
                  </a:lnTo>
                  <a:lnTo>
                    <a:pt x="2582" y="1637"/>
                  </a:lnTo>
                  <a:lnTo>
                    <a:pt x="2610" y="1624"/>
                  </a:lnTo>
                  <a:lnTo>
                    <a:pt x="2639" y="1608"/>
                  </a:lnTo>
                  <a:lnTo>
                    <a:pt x="2667" y="1595"/>
                  </a:lnTo>
                  <a:lnTo>
                    <a:pt x="2698" y="1580"/>
                  </a:lnTo>
                  <a:lnTo>
                    <a:pt x="2722" y="1565"/>
                  </a:lnTo>
                  <a:lnTo>
                    <a:pt x="2749" y="1550"/>
                  </a:lnTo>
                  <a:lnTo>
                    <a:pt x="2774" y="1532"/>
                  </a:lnTo>
                  <a:lnTo>
                    <a:pt x="2800" y="1517"/>
                  </a:lnTo>
                  <a:lnTo>
                    <a:pt x="2823" y="1498"/>
                  </a:lnTo>
                  <a:lnTo>
                    <a:pt x="2846" y="1483"/>
                  </a:lnTo>
                  <a:lnTo>
                    <a:pt x="2871" y="1464"/>
                  </a:lnTo>
                  <a:lnTo>
                    <a:pt x="2893" y="1447"/>
                  </a:lnTo>
                  <a:lnTo>
                    <a:pt x="2912" y="1428"/>
                  </a:lnTo>
                  <a:lnTo>
                    <a:pt x="2933" y="1411"/>
                  </a:lnTo>
                  <a:lnTo>
                    <a:pt x="2952" y="1392"/>
                  </a:lnTo>
                  <a:lnTo>
                    <a:pt x="2973" y="1373"/>
                  </a:lnTo>
                  <a:lnTo>
                    <a:pt x="2990" y="1352"/>
                  </a:lnTo>
                  <a:lnTo>
                    <a:pt x="3008" y="1333"/>
                  </a:lnTo>
                  <a:lnTo>
                    <a:pt x="3025" y="1314"/>
                  </a:lnTo>
                  <a:lnTo>
                    <a:pt x="3042" y="1295"/>
                  </a:lnTo>
                  <a:lnTo>
                    <a:pt x="3057" y="1274"/>
                  </a:lnTo>
                  <a:lnTo>
                    <a:pt x="3070" y="1253"/>
                  </a:lnTo>
                  <a:lnTo>
                    <a:pt x="3084" y="1232"/>
                  </a:lnTo>
                  <a:lnTo>
                    <a:pt x="3097" y="1211"/>
                  </a:lnTo>
                  <a:lnTo>
                    <a:pt x="3106" y="1188"/>
                  </a:lnTo>
                  <a:lnTo>
                    <a:pt x="3118" y="1167"/>
                  </a:lnTo>
                  <a:lnTo>
                    <a:pt x="3127" y="1145"/>
                  </a:lnTo>
                  <a:lnTo>
                    <a:pt x="3137" y="1124"/>
                  </a:lnTo>
                  <a:lnTo>
                    <a:pt x="3144" y="1101"/>
                  </a:lnTo>
                  <a:lnTo>
                    <a:pt x="3152" y="1078"/>
                  </a:lnTo>
                  <a:lnTo>
                    <a:pt x="3156" y="1055"/>
                  </a:lnTo>
                  <a:lnTo>
                    <a:pt x="3163" y="1034"/>
                  </a:lnTo>
                  <a:lnTo>
                    <a:pt x="3165" y="1010"/>
                  </a:lnTo>
                  <a:lnTo>
                    <a:pt x="3169" y="987"/>
                  </a:lnTo>
                  <a:lnTo>
                    <a:pt x="3171" y="964"/>
                  </a:lnTo>
                  <a:lnTo>
                    <a:pt x="3173" y="941"/>
                  </a:lnTo>
                  <a:lnTo>
                    <a:pt x="3171" y="917"/>
                  </a:lnTo>
                  <a:lnTo>
                    <a:pt x="3171" y="892"/>
                  </a:lnTo>
                  <a:lnTo>
                    <a:pt x="3167" y="869"/>
                  </a:lnTo>
                  <a:lnTo>
                    <a:pt x="3165" y="846"/>
                  </a:lnTo>
                  <a:lnTo>
                    <a:pt x="3160" y="823"/>
                  </a:lnTo>
                  <a:lnTo>
                    <a:pt x="3156" y="801"/>
                  </a:lnTo>
                  <a:lnTo>
                    <a:pt x="3148" y="778"/>
                  </a:lnTo>
                  <a:lnTo>
                    <a:pt x="3143" y="755"/>
                  </a:lnTo>
                  <a:lnTo>
                    <a:pt x="3133" y="732"/>
                  </a:lnTo>
                  <a:lnTo>
                    <a:pt x="3124" y="709"/>
                  </a:lnTo>
                  <a:lnTo>
                    <a:pt x="3114" y="688"/>
                  </a:lnTo>
                  <a:lnTo>
                    <a:pt x="3105" y="667"/>
                  </a:lnTo>
                  <a:lnTo>
                    <a:pt x="3091" y="645"/>
                  </a:lnTo>
                  <a:lnTo>
                    <a:pt x="3080" y="624"/>
                  </a:lnTo>
                  <a:lnTo>
                    <a:pt x="3066" y="601"/>
                  </a:lnTo>
                  <a:lnTo>
                    <a:pt x="3053" y="582"/>
                  </a:lnTo>
                  <a:lnTo>
                    <a:pt x="3036" y="561"/>
                  </a:lnTo>
                  <a:lnTo>
                    <a:pt x="3021" y="540"/>
                  </a:lnTo>
                  <a:lnTo>
                    <a:pt x="3004" y="519"/>
                  </a:lnTo>
                  <a:lnTo>
                    <a:pt x="2987" y="500"/>
                  </a:lnTo>
                  <a:lnTo>
                    <a:pt x="2968" y="481"/>
                  </a:lnTo>
                  <a:lnTo>
                    <a:pt x="2949" y="462"/>
                  </a:lnTo>
                  <a:lnTo>
                    <a:pt x="2928" y="443"/>
                  </a:lnTo>
                  <a:lnTo>
                    <a:pt x="2909" y="424"/>
                  </a:lnTo>
                  <a:lnTo>
                    <a:pt x="2886" y="405"/>
                  </a:lnTo>
                  <a:lnTo>
                    <a:pt x="2863" y="386"/>
                  </a:lnTo>
                  <a:lnTo>
                    <a:pt x="2840" y="369"/>
                  </a:lnTo>
                  <a:lnTo>
                    <a:pt x="2817" y="352"/>
                  </a:lnTo>
                  <a:lnTo>
                    <a:pt x="2791" y="335"/>
                  </a:lnTo>
                  <a:lnTo>
                    <a:pt x="2768" y="318"/>
                  </a:lnTo>
                  <a:lnTo>
                    <a:pt x="2741" y="303"/>
                  </a:lnTo>
                  <a:lnTo>
                    <a:pt x="2717" y="287"/>
                  </a:lnTo>
                  <a:lnTo>
                    <a:pt x="2690" y="270"/>
                  </a:lnTo>
                  <a:lnTo>
                    <a:pt x="2662" y="255"/>
                  </a:lnTo>
                  <a:lnTo>
                    <a:pt x="2633" y="240"/>
                  </a:lnTo>
                  <a:lnTo>
                    <a:pt x="2604" y="223"/>
                  </a:lnTo>
                  <a:lnTo>
                    <a:pt x="2574" y="207"/>
                  </a:lnTo>
                  <a:lnTo>
                    <a:pt x="2544" y="196"/>
                  </a:lnTo>
                  <a:lnTo>
                    <a:pt x="2513" y="181"/>
                  </a:lnTo>
                  <a:lnTo>
                    <a:pt x="2485" y="169"/>
                  </a:lnTo>
                  <a:lnTo>
                    <a:pt x="2450" y="156"/>
                  </a:lnTo>
                  <a:lnTo>
                    <a:pt x="2420" y="145"/>
                  </a:lnTo>
                  <a:lnTo>
                    <a:pt x="2386" y="133"/>
                  </a:lnTo>
                  <a:lnTo>
                    <a:pt x="2353" y="122"/>
                  </a:lnTo>
                  <a:lnTo>
                    <a:pt x="2319" y="109"/>
                  </a:lnTo>
                  <a:lnTo>
                    <a:pt x="2285" y="99"/>
                  </a:lnTo>
                  <a:lnTo>
                    <a:pt x="2251" y="90"/>
                  </a:lnTo>
                  <a:lnTo>
                    <a:pt x="2217" y="82"/>
                  </a:lnTo>
                  <a:lnTo>
                    <a:pt x="2180" y="71"/>
                  </a:lnTo>
                  <a:lnTo>
                    <a:pt x="2144" y="63"/>
                  </a:lnTo>
                  <a:lnTo>
                    <a:pt x="2106" y="55"/>
                  </a:lnTo>
                  <a:lnTo>
                    <a:pt x="2070" y="48"/>
                  </a:lnTo>
                  <a:lnTo>
                    <a:pt x="2032" y="40"/>
                  </a:lnTo>
                  <a:lnTo>
                    <a:pt x="1996" y="35"/>
                  </a:lnTo>
                  <a:lnTo>
                    <a:pt x="1956" y="27"/>
                  </a:lnTo>
                  <a:lnTo>
                    <a:pt x="1920" y="23"/>
                  </a:lnTo>
                  <a:lnTo>
                    <a:pt x="1880" y="17"/>
                  </a:lnTo>
                  <a:lnTo>
                    <a:pt x="1840" y="14"/>
                  </a:lnTo>
                  <a:lnTo>
                    <a:pt x="1800" y="10"/>
                  </a:lnTo>
                  <a:lnTo>
                    <a:pt x="1762" y="8"/>
                  </a:lnTo>
                  <a:lnTo>
                    <a:pt x="1722" y="4"/>
                  </a:lnTo>
                  <a:lnTo>
                    <a:pt x="1682" y="2"/>
                  </a:lnTo>
                  <a:lnTo>
                    <a:pt x="1640" y="0"/>
                  </a:lnTo>
                  <a:lnTo>
                    <a:pt x="1601" y="0"/>
                  </a:lnTo>
                  <a:lnTo>
                    <a:pt x="1559" y="0"/>
                  </a:lnTo>
                  <a:lnTo>
                    <a:pt x="1517" y="0"/>
                  </a:lnTo>
                  <a:lnTo>
                    <a:pt x="1477" y="0"/>
                  </a:lnTo>
                  <a:lnTo>
                    <a:pt x="1437" y="2"/>
                  </a:lnTo>
                  <a:lnTo>
                    <a:pt x="1395" y="4"/>
                  </a:lnTo>
                  <a:lnTo>
                    <a:pt x="1357" y="6"/>
                  </a:lnTo>
                  <a:lnTo>
                    <a:pt x="1317" y="10"/>
                  </a:lnTo>
                  <a:lnTo>
                    <a:pt x="1279" y="14"/>
                  </a:lnTo>
                  <a:lnTo>
                    <a:pt x="1241" y="17"/>
                  </a:lnTo>
                  <a:lnTo>
                    <a:pt x="1203" y="21"/>
                  </a:lnTo>
                  <a:lnTo>
                    <a:pt x="1165" y="27"/>
                  </a:lnTo>
                  <a:lnTo>
                    <a:pt x="1127" y="33"/>
                  </a:lnTo>
                  <a:lnTo>
                    <a:pt x="1091" y="38"/>
                  </a:lnTo>
                  <a:lnTo>
                    <a:pt x="1055" y="46"/>
                  </a:lnTo>
                  <a:lnTo>
                    <a:pt x="1017" y="54"/>
                  </a:lnTo>
                  <a:lnTo>
                    <a:pt x="983" y="63"/>
                  </a:lnTo>
                  <a:lnTo>
                    <a:pt x="946" y="71"/>
                  </a:lnTo>
                  <a:lnTo>
                    <a:pt x="910" y="78"/>
                  </a:lnTo>
                  <a:lnTo>
                    <a:pt x="876" y="86"/>
                  </a:lnTo>
                  <a:lnTo>
                    <a:pt x="842" y="97"/>
                  </a:lnTo>
                  <a:lnTo>
                    <a:pt x="808" y="107"/>
                  </a:lnTo>
                  <a:lnTo>
                    <a:pt x="775" y="118"/>
                  </a:lnTo>
                  <a:lnTo>
                    <a:pt x="741" y="130"/>
                  </a:lnTo>
                  <a:lnTo>
                    <a:pt x="711" y="141"/>
                  </a:lnTo>
                  <a:lnTo>
                    <a:pt x="678" y="152"/>
                  </a:lnTo>
                  <a:lnTo>
                    <a:pt x="648" y="166"/>
                  </a:lnTo>
                  <a:lnTo>
                    <a:pt x="618" y="177"/>
                  </a:lnTo>
                  <a:lnTo>
                    <a:pt x="589" y="192"/>
                  </a:lnTo>
                  <a:lnTo>
                    <a:pt x="557" y="206"/>
                  </a:lnTo>
                  <a:lnTo>
                    <a:pt x="530" y="221"/>
                  </a:lnTo>
                  <a:lnTo>
                    <a:pt x="503" y="236"/>
                  </a:lnTo>
                  <a:lnTo>
                    <a:pt x="475" y="251"/>
                  </a:lnTo>
                  <a:lnTo>
                    <a:pt x="448" y="265"/>
                  </a:lnTo>
                  <a:lnTo>
                    <a:pt x="420" y="280"/>
                  </a:lnTo>
                  <a:lnTo>
                    <a:pt x="395" y="297"/>
                  </a:lnTo>
                  <a:lnTo>
                    <a:pt x="370" y="314"/>
                  </a:lnTo>
                  <a:lnTo>
                    <a:pt x="346" y="329"/>
                  </a:lnTo>
                  <a:lnTo>
                    <a:pt x="323" y="346"/>
                  </a:lnTo>
                  <a:lnTo>
                    <a:pt x="298" y="363"/>
                  </a:lnTo>
                  <a:lnTo>
                    <a:pt x="279" y="382"/>
                  </a:lnTo>
                  <a:lnTo>
                    <a:pt x="256" y="399"/>
                  </a:lnTo>
                  <a:lnTo>
                    <a:pt x="235" y="417"/>
                  </a:lnTo>
                  <a:lnTo>
                    <a:pt x="216" y="436"/>
                  </a:lnTo>
                  <a:lnTo>
                    <a:pt x="197" y="456"/>
                  </a:lnTo>
                  <a:lnTo>
                    <a:pt x="178" y="476"/>
                  </a:lnTo>
                  <a:lnTo>
                    <a:pt x="161" y="495"/>
                  </a:lnTo>
                  <a:lnTo>
                    <a:pt x="146" y="515"/>
                  </a:lnTo>
                  <a:lnTo>
                    <a:pt x="131" y="536"/>
                  </a:lnTo>
                  <a:lnTo>
                    <a:pt x="116" y="555"/>
                  </a:lnTo>
                  <a:lnTo>
                    <a:pt x="100" y="576"/>
                  </a:lnTo>
                  <a:lnTo>
                    <a:pt x="87" y="597"/>
                  </a:lnTo>
                  <a:lnTo>
                    <a:pt x="76" y="620"/>
                  </a:lnTo>
                  <a:lnTo>
                    <a:pt x="62" y="641"/>
                  </a:lnTo>
                  <a:lnTo>
                    <a:pt x="51" y="662"/>
                  </a:lnTo>
                  <a:lnTo>
                    <a:pt x="41" y="685"/>
                  </a:lnTo>
                  <a:lnTo>
                    <a:pt x="34" y="707"/>
                  </a:lnTo>
                  <a:lnTo>
                    <a:pt x="24" y="728"/>
                  </a:lnTo>
                  <a:lnTo>
                    <a:pt x="19" y="751"/>
                  </a:lnTo>
                  <a:lnTo>
                    <a:pt x="13" y="774"/>
                  </a:lnTo>
                  <a:lnTo>
                    <a:pt x="9" y="797"/>
                  </a:lnTo>
                  <a:lnTo>
                    <a:pt x="5" y="820"/>
                  </a:lnTo>
                  <a:lnTo>
                    <a:pt x="1" y="842"/>
                  </a:lnTo>
                  <a:lnTo>
                    <a:pt x="1" y="867"/>
                  </a:lnTo>
                  <a:lnTo>
                    <a:pt x="1" y="892"/>
                  </a:lnTo>
                  <a:lnTo>
                    <a:pt x="0" y="915"/>
                  </a:lnTo>
                  <a:lnTo>
                    <a:pt x="1" y="937"/>
                  </a:lnTo>
                  <a:lnTo>
                    <a:pt x="1" y="960"/>
                  </a:lnTo>
                  <a:lnTo>
                    <a:pt x="5" y="983"/>
                  </a:lnTo>
                  <a:lnTo>
                    <a:pt x="9" y="1006"/>
                  </a:lnTo>
                  <a:lnTo>
                    <a:pt x="15" y="1029"/>
                  </a:lnTo>
                  <a:lnTo>
                    <a:pt x="21" y="1051"/>
                  </a:lnTo>
                  <a:lnTo>
                    <a:pt x="28" y="1074"/>
                  </a:lnTo>
                  <a:lnTo>
                    <a:pt x="36" y="1097"/>
                  </a:lnTo>
                  <a:lnTo>
                    <a:pt x="45" y="1118"/>
                  </a:lnTo>
                  <a:lnTo>
                    <a:pt x="55" y="1141"/>
                  </a:lnTo>
                  <a:lnTo>
                    <a:pt x="66" y="1164"/>
                  </a:lnTo>
                  <a:lnTo>
                    <a:pt x="78" y="1183"/>
                  </a:lnTo>
                  <a:lnTo>
                    <a:pt x="91" y="1205"/>
                  </a:lnTo>
                  <a:lnTo>
                    <a:pt x="102" y="1226"/>
                  </a:lnTo>
                  <a:lnTo>
                    <a:pt x="117" y="1249"/>
                  </a:lnTo>
                  <a:lnTo>
                    <a:pt x="133" y="1268"/>
                  </a:lnTo>
                  <a:lnTo>
                    <a:pt x="148" y="1289"/>
                  </a:lnTo>
                  <a:lnTo>
                    <a:pt x="165" y="1308"/>
                  </a:lnTo>
                  <a:lnTo>
                    <a:pt x="182" y="1329"/>
                  </a:lnTo>
                  <a:lnTo>
                    <a:pt x="201" y="1348"/>
                  </a:lnTo>
                  <a:lnTo>
                    <a:pt x="220" y="1367"/>
                  </a:lnTo>
                  <a:lnTo>
                    <a:pt x="239" y="1386"/>
                  </a:lnTo>
                  <a:lnTo>
                    <a:pt x="262" y="1405"/>
                  </a:lnTo>
                  <a:lnTo>
                    <a:pt x="283" y="1424"/>
                  </a:lnTo>
                  <a:lnTo>
                    <a:pt x="304" y="1441"/>
                  </a:lnTo>
                  <a:lnTo>
                    <a:pt x="327" y="1458"/>
                  </a:lnTo>
                  <a:lnTo>
                    <a:pt x="351" y="1477"/>
                  </a:lnTo>
                  <a:lnTo>
                    <a:pt x="374" y="1494"/>
                  </a:lnTo>
                  <a:lnTo>
                    <a:pt x="401" y="1510"/>
                  </a:lnTo>
                  <a:lnTo>
                    <a:pt x="427" y="1527"/>
                  </a:lnTo>
                  <a:lnTo>
                    <a:pt x="454" y="1546"/>
                  </a:lnTo>
                  <a:lnTo>
                    <a:pt x="479" y="1559"/>
                  </a:lnTo>
                  <a:lnTo>
                    <a:pt x="507" y="1574"/>
                  </a:lnTo>
                  <a:lnTo>
                    <a:pt x="534" y="1589"/>
                  </a:lnTo>
                  <a:lnTo>
                    <a:pt x="564" y="1605"/>
                  </a:lnTo>
                  <a:lnTo>
                    <a:pt x="593" y="1618"/>
                  </a:lnTo>
                  <a:lnTo>
                    <a:pt x="625" y="1631"/>
                  </a:lnTo>
                  <a:lnTo>
                    <a:pt x="656" y="1646"/>
                  </a:lnTo>
                  <a:lnTo>
                    <a:pt x="686" y="1660"/>
                  </a:lnTo>
                  <a:lnTo>
                    <a:pt x="718" y="1671"/>
                  </a:lnTo>
                  <a:lnTo>
                    <a:pt x="749" y="1683"/>
                  </a:lnTo>
                  <a:lnTo>
                    <a:pt x="781" y="1694"/>
                  </a:lnTo>
                  <a:lnTo>
                    <a:pt x="815" y="1707"/>
                  </a:lnTo>
                  <a:lnTo>
                    <a:pt x="850" y="1719"/>
                  </a:lnTo>
                  <a:lnTo>
                    <a:pt x="884" y="1728"/>
                  </a:lnTo>
                  <a:lnTo>
                    <a:pt x="918" y="1738"/>
                  </a:lnTo>
                  <a:lnTo>
                    <a:pt x="954" y="1749"/>
                  </a:lnTo>
                  <a:lnTo>
                    <a:pt x="988" y="1757"/>
                  </a:lnTo>
                  <a:lnTo>
                    <a:pt x="1024" y="1766"/>
                  </a:lnTo>
                  <a:lnTo>
                    <a:pt x="1061" y="1774"/>
                  </a:lnTo>
                  <a:lnTo>
                    <a:pt x="1099" y="1781"/>
                  </a:lnTo>
                  <a:lnTo>
                    <a:pt x="1137" y="1789"/>
                  </a:lnTo>
                  <a:lnTo>
                    <a:pt x="1173" y="1795"/>
                  </a:lnTo>
                  <a:lnTo>
                    <a:pt x="1213" y="1800"/>
                  </a:lnTo>
                  <a:lnTo>
                    <a:pt x="1251" y="1808"/>
                  </a:lnTo>
                  <a:lnTo>
                    <a:pt x="1291" y="1812"/>
                  </a:lnTo>
                  <a:lnTo>
                    <a:pt x="1329" y="1816"/>
                  </a:lnTo>
                  <a:lnTo>
                    <a:pt x="1369" y="1819"/>
                  </a:lnTo>
                  <a:lnTo>
                    <a:pt x="1409" y="1823"/>
                  </a:lnTo>
                  <a:lnTo>
                    <a:pt x="1447" y="1825"/>
                  </a:lnTo>
                  <a:lnTo>
                    <a:pt x="1488" y="1829"/>
                  </a:lnTo>
                  <a:lnTo>
                    <a:pt x="1530" y="1829"/>
                  </a:lnTo>
                  <a:lnTo>
                    <a:pt x="1572" y="1833"/>
                  </a:lnTo>
                  <a:lnTo>
                    <a:pt x="1572" y="1833"/>
                  </a:lnTo>
                  <a:close/>
                </a:path>
              </a:pathLst>
            </a:custGeom>
            <a:solidFill>
              <a:srgbClr val="D9E8F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auto">
            <a:xfrm>
              <a:off x="6961188" y="3224213"/>
              <a:ext cx="341312" cy="17621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" y="16"/>
                </a:cxn>
                <a:cxn ang="0">
                  <a:pos x="5" y="29"/>
                </a:cxn>
                <a:cxn ang="0">
                  <a:pos x="9" y="46"/>
                </a:cxn>
                <a:cxn ang="0">
                  <a:pos x="17" y="61"/>
                </a:cxn>
                <a:cxn ang="0">
                  <a:pos x="22" y="78"/>
                </a:cxn>
                <a:cxn ang="0">
                  <a:pos x="32" y="94"/>
                </a:cxn>
                <a:cxn ang="0">
                  <a:pos x="38" y="105"/>
                </a:cxn>
                <a:cxn ang="0">
                  <a:pos x="49" y="111"/>
                </a:cxn>
                <a:cxn ang="0">
                  <a:pos x="62" y="120"/>
                </a:cxn>
                <a:cxn ang="0">
                  <a:pos x="79" y="130"/>
                </a:cxn>
                <a:cxn ang="0">
                  <a:pos x="102" y="137"/>
                </a:cxn>
                <a:cxn ang="0">
                  <a:pos x="125" y="149"/>
                </a:cxn>
                <a:cxn ang="0">
                  <a:pos x="150" y="158"/>
                </a:cxn>
                <a:cxn ang="0">
                  <a:pos x="176" y="168"/>
                </a:cxn>
                <a:cxn ang="0">
                  <a:pos x="201" y="179"/>
                </a:cxn>
                <a:cxn ang="0">
                  <a:pos x="226" y="189"/>
                </a:cxn>
                <a:cxn ang="0">
                  <a:pos x="249" y="196"/>
                </a:cxn>
                <a:cxn ang="0">
                  <a:pos x="272" y="204"/>
                </a:cxn>
                <a:cxn ang="0">
                  <a:pos x="291" y="209"/>
                </a:cxn>
                <a:cxn ang="0">
                  <a:pos x="306" y="215"/>
                </a:cxn>
                <a:cxn ang="0">
                  <a:pos x="321" y="219"/>
                </a:cxn>
                <a:cxn ang="0">
                  <a:pos x="325" y="221"/>
                </a:cxn>
                <a:cxn ang="0">
                  <a:pos x="334" y="219"/>
                </a:cxn>
                <a:cxn ang="0">
                  <a:pos x="351" y="215"/>
                </a:cxn>
                <a:cxn ang="0">
                  <a:pos x="370" y="208"/>
                </a:cxn>
                <a:cxn ang="0">
                  <a:pos x="391" y="202"/>
                </a:cxn>
                <a:cxn ang="0">
                  <a:pos x="410" y="194"/>
                </a:cxn>
                <a:cxn ang="0">
                  <a:pos x="426" y="185"/>
                </a:cxn>
                <a:cxn ang="0">
                  <a:pos x="429" y="177"/>
                </a:cxn>
                <a:cxn ang="0">
                  <a:pos x="426" y="170"/>
                </a:cxn>
                <a:cxn ang="0">
                  <a:pos x="412" y="162"/>
                </a:cxn>
                <a:cxn ang="0">
                  <a:pos x="393" y="152"/>
                </a:cxn>
                <a:cxn ang="0">
                  <a:pos x="376" y="145"/>
                </a:cxn>
                <a:cxn ang="0">
                  <a:pos x="363" y="139"/>
                </a:cxn>
                <a:cxn ang="0">
                  <a:pos x="346" y="133"/>
                </a:cxn>
                <a:cxn ang="0">
                  <a:pos x="330" y="126"/>
                </a:cxn>
                <a:cxn ang="0">
                  <a:pos x="311" y="116"/>
                </a:cxn>
                <a:cxn ang="0">
                  <a:pos x="294" y="109"/>
                </a:cxn>
                <a:cxn ang="0">
                  <a:pos x="275" y="103"/>
                </a:cxn>
                <a:cxn ang="0">
                  <a:pos x="256" y="95"/>
                </a:cxn>
                <a:cxn ang="0">
                  <a:pos x="237" y="90"/>
                </a:cxn>
                <a:cxn ang="0">
                  <a:pos x="216" y="82"/>
                </a:cxn>
                <a:cxn ang="0">
                  <a:pos x="197" y="74"/>
                </a:cxn>
                <a:cxn ang="0">
                  <a:pos x="178" y="67"/>
                </a:cxn>
                <a:cxn ang="0">
                  <a:pos x="157" y="59"/>
                </a:cxn>
                <a:cxn ang="0">
                  <a:pos x="138" y="52"/>
                </a:cxn>
                <a:cxn ang="0">
                  <a:pos x="119" y="44"/>
                </a:cxn>
                <a:cxn ang="0">
                  <a:pos x="102" y="36"/>
                </a:cxn>
                <a:cxn ang="0">
                  <a:pos x="85" y="31"/>
                </a:cxn>
                <a:cxn ang="0">
                  <a:pos x="70" y="25"/>
                </a:cxn>
                <a:cxn ang="0">
                  <a:pos x="57" y="19"/>
                </a:cxn>
                <a:cxn ang="0">
                  <a:pos x="41" y="16"/>
                </a:cxn>
                <a:cxn ang="0">
                  <a:pos x="24" y="10"/>
                </a:cxn>
                <a:cxn ang="0">
                  <a:pos x="9" y="2"/>
                </a:cxn>
                <a:cxn ang="0">
                  <a:pos x="0" y="0"/>
                </a:cxn>
              </a:cxnLst>
              <a:rect l="0" t="0" r="r" b="b"/>
              <a:pathLst>
                <a:path w="429" h="223">
                  <a:moveTo>
                    <a:pt x="0" y="0"/>
                  </a:moveTo>
                  <a:lnTo>
                    <a:pt x="0" y="2"/>
                  </a:lnTo>
                  <a:lnTo>
                    <a:pt x="2" y="12"/>
                  </a:lnTo>
                  <a:lnTo>
                    <a:pt x="2" y="16"/>
                  </a:lnTo>
                  <a:lnTo>
                    <a:pt x="3" y="23"/>
                  </a:lnTo>
                  <a:lnTo>
                    <a:pt x="5" y="29"/>
                  </a:lnTo>
                  <a:lnTo>
                    <a:pt x="9" y="38"/>
                  </a:lnTo>
                  <a:lnTo>
                    <a:pt x="9" y="46"/>
                  </a:lnTo>
                  <a:lnTo>
                    <a:pt x="13" y="54"/>
                  </a:lnTo>
                  <a:lnTo>
                    <a:pt x="17" y="61"/>
                  </a:lnTo>
                  <a:lnTo>
                    <a:pt x="21" y="69"/>
                  </a:lnTo>
                  <a:lnTo>
                    <a:pt x="22" y="78"/>
                  </a:lnTo>
                  <a:lnTo>
                    <a:pt x="26" y="86"/>
                  </a:lnTo>
                  <a:lnTo>
                    <a:pt x="32" y="94"/>
                  </a:lnTo>
                  <a:lnTo>
                    <a:pt x="38" y="101"/>
                  </a:lnTo>
                  <a:lnTo>
                    <a:pt x="38" y="105"/>
                  </a:lnTo>
                  <a:lnTo>
                    <a:pt x="43" y="107"/>
                  </a:lnTo>
                  <a:lnTo>
                    <a:pt x="49" y="111"/>
                  </a:lnTo>
                  <a:lnTo>
                    <a:pt x="57" y="116"/>
                  </a:lnTo>
                  <a:lnTo>
                    <a:pt x="62" y="120"/>
                  </a:lnTo>
                  <a:lnTo>
                    <a:pt x="72" y="124"/>
                  </a:lnTo>
                  <a:lnTo>
                    <a:pt x="79" y="130"/>
                  </a:lnTo>
                  <a:lnTo>
                    <a:pt x="91" y="133"/>
                  </a:lnTo>
                  <a:lnTo>
                    <a:pt x="102" y="137"/>
                  </a:lnTo>
                  <a:lnTo>
                    <a:pt x="114" y="145"/>
                  </a:lnTo>
                  <a:lnTo>
                    <a:pt x="125" y="149"/>
                  </a:lnTo>
                  <a:lnTo>
                    <a:pt x="138" y="154"/>
                  </a:lnTo>
                  <a:lnTo>
                    <a:pt x="150" y="158"/>
                  </a:lnTo>
                  <a:lnTo>
                    <a:pt x="163" y="164"/>
                  </a:lnTo>
                  <a:lnTo>
                    <a:pt x="176" y="168"/>
                  </a:lnTo>
                  <a:lnTo>
                    <a:pt x="190" y="175"/>
                  </a:lnTo>
                  <a:lnTo>
                    <a:pt x="201" y="179"/>
                  </a:lnTo>
                  <a:lnTo>
                    <a:pt x="214" y="183"/>
                  </a:lnTo>
                  <a:lnTo>
                    <a:pt x="226" y="189"/>
                  </a:lnTo>
                  <a:lnTo>
                    <a:pt x="239" y="192"/>
                  </a:lnTo>
                  <a:lnTo>
                    <a:pt x="249" y="196"/>
                  </a:lnTo>
                  <a:lnTo>
                    <a:pt x="260" y="200"/>
                  </a:lnTo>
                  <a:lnTo>
                    <a:pt x="272" y="204"/>
                  </a:lnTo>
                  <a:lnTo>
                    <a:pt x="283" y="208"/>
                  </a:lnTo>
                  <a:lnTo>
                    <a:pt x="291" y="209"/>
                  </a:lnTo>
                  <a:lnTo>
                    <a:pt x="300" y="211"/>
                  </a:lnTo>
                  <a:lnTo>
                    <a:pt x="306" y="215"/>
                  </a:lnTo>
                  <a:lnTo>
                    <a:pt x="313" y="217"/>
                  </a:lnTo>
                  <a:lnTo>
                    <a:pt x="321" y="219"/>
                  </a:lnTo>
                  <a:lnTo>
                    <a:pt x="325" y="223"/>
                  </a:lnTo>
                  <a:lnTo>
                    <a:pt x="325" y="221"/>
                  </a:lnTo>
                  <a:lnTo>
                    <a:pt x="329" y="219"/>
                  </a:lnTo>
                  <a:lnTo>
                    <a:pt x="334" y="219"/>
                  </a:lnTo>
                  <a:lnTo>
                    <a:pt x="342" y="217"/>
                  </a:lnTo>
                  <a:lnTo>
                    <a:pt x="351" y="215"/>
                  </a:lnTo>
                  <a:lnTo>
                    <a:pt x="361" y="211"/>
                  </a:lnTo>
                  <a:lnTo>
                    <a:pt x="370" y="208"/>
                  </a:lnTo>
                  <a:lnTo>
                    <a:pt x="382" y="206"/>
                  </a:lnTo>
                  <a:lnTo>
                    <a:pt x="391" y="202"/>
                  </a:lnTo>
                  <a:lnTo>
                    <a:pt x="401" y="198"/>
                  </a:lnTo>
                  <a:lnTo>
                    <a:pt x="410" y="194"/>
                  </a:lnTo>
                  <a:lnTo>
                    <a:pt x="420" y="190"/>
                  </a:lnTo>
                  <a:lnTo>
                    <a:pt x="426" y="185"/>
                  </a:lnTo>
                  <a:lnTo>
                    <a:pt x="429" y="181"/>
                  </a:lnTo>
                  <a:lnTo>
                    <a:pt x="429" y="177"/>
                  </a:lnTo>
                  <a:lnTo>
                    <a:pt x="429" y="173"/>
                  </a:lnTo>
                  <a:lnTo>
                    <a:pt x="426" y="170"/>
                  </a:lnTo>
                  <a:lnTo>
                    <a:pt x="420" y="166"/>
                  </a:lnTo>
                  <a:lnTo>
                    <a:pt x="412" y="162"/>
                  </a:lnTo>
                  <a:lnTo>
                    <a:pt x="405" y="158"/>
                  </a:lnTo>
                  <a:lnTo>
                    <a:pt x="393" y="152"/>
                  </a:lnTo>
                  <a:lnTo>
                    <a:pt x="382" y="147"/>
                  </a:lnTo>
                  <a:lnTo>
                    <a:pt x="376" y="145"/>
                  </a:lnTo>
                  <a:lnTo>
                    <a:pt x="370" y="141"/>
                  </a:lnTo>
                  <a:lnTo>
                    <a:pt x="363" y="139"/>
                  </a:lnTo>
                  <a:lnTo>
                    <a:pt x="355" y="137"/>
                  </a:lnTo>
                  <a:lnTo>
                    <a:pt x="346" y="133"/>
                  </a:lnTo>
                  <a:lnTo>
                    <a:pt x="338" y="130"/>
                  </a:lnTo>
                  <a:lnTo>
                    <a:pt x="330" y="126"/>
                  </a:lnTo>
                  <a:lnTo>
                    <a:pt x="323" y="120"/>
                  </a:lnTo>
                  <a:lnTo>
                    <a:pt x="311" y="116"/>
                  </a:lnTo>
                  <a:lnTo>
                    <a:pt x="304" y="113"/>
                  </a:lnTo>
                  <a:lnTo>
                    <a:pt x="294" y="109"/>
                  </a:lnTo>
                  <a:lnTo>
                    <a:pt x="285" y="107"/>
                  </a:lnTo>
                  <a:lnTo>
                    <a:pt x="275" y="103"/>
                  </a:lnTo>
                  <a:lnTo>
                    <a:pt x="266" y="99"/>
                  </a:lnTo>
                  <a:lnTo>
                    <a:pt x="256" y="95"/>
                  </a:lnTo>
                  <a:lnTo>
                    <a:pt x="247" y="94"/>
                  </a:lnTo>
                  <a:lnTo>
                    <a:pt x="237" y="90"/>
                  </a:lnTo>
                  <a:lnTo>
                    <a:pt x="228" y="86"/>
                  </a:lnTo>
                  <a:lnTo>
                    <a:pt x="216" y="82"/>
                  </a:lnTo>
                  <a:lnTo>
                    <a:pt x="209" y="78"/>
                  </a:lnTo>
                  <a:lnTo>
                    <a:pt x="197" y="74"/>
                  </a:lnTo>
                  <a:lnTo>
                    <a:pt x="188" y="71"/>
                  </a:lnTo>
                  <a:lnTo>
                    <a:pt x="178" y="67"/>
                  </a:lnTo>
                  <a:lnTo>
                    <a:pt x="169" y="63"/>
                  </a:lnTo>
                  <a:lnTo>
                    <a:pt x="157" y="59"/>
                  </a:lnTo>
                  <a:lnTo>
                    <a:pt x="150" y="55"/>
                  </a:lnTo>
                  <a:lnTo>
                    <a:pt x="138" y="52"/>
                  </a:lnTo>
                  <a:lnTo>
                    <a:pt x="131" y="48"/>
                  </a:lnTo>
                  <a:lnTo>
                    <a:pt x="119" y="44"/>
                  </a:lnTo>
                  <a:lnTo>
                    <a:pt x="112" y="40"/>
                  </a:lnTo>
                  <a:lnTo>
                    <a:pt x="102" y="36"/>
                  </a:lnTo>
                  <a:lnTo>
                    <a:pt x="95" y="35"/>
                  </a:lnTo>
                  <a:lnTo>
                    <a:pt x="85" y="31"/>
                  </a:lnTo>
                  <a:lnTo>
                    <a:pt x="78" y="27"/>
                  </a:lnTo>
                  <a:lnTo>
                    <a:pt x="70" y="25"/>
                  </a:lnTo>
                  <a:lnTo>
                    <a:pt x="64" y="23"/>
                  </a:lnTo>
                  <a:lnTo>
                    <a:pt x="57" y="19"/>
                  </a:lnTo>
                  <a:lnTo>
                    <a:pt x="49" y="17"/>
                  </a:lnTo>
                  <a:lnTo>
                    <a:pt x="41" y="16"/>
                  </a:lnTo>
                  <a:lnTo>
                    <a:pt x="38" y="14"/>
                  </a:lnTo>
                  <a:lnTo>
                    <a:pt x="24" y="10"/>
                  </a:lnTo>
                  <a:lnTo>
                    <a:pt x="17" y="6"/>
                  </a:lnTo>
                  <a:lnTo>
                    <a:pt x="9" y="2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A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auto">
            <a:xfrm>
              <a:off x="6959600" y="3136900"/>
              <a:ext cx="520700" cy="265112"/>
            </a:xfrm>
            <a:custGeom>
              <a:avLst/>
              <a:gdLst/>
              <a:ahLst/>
              <a:cxnLst>
                <a:cxn ang="0">
                  <a:pos x="623" y="221"/>
                </a:cxn>
                <a:cxn ang="0">
                  <a:pos x="599" y="209"/>
                </a:cxn>
                <a:cxn ang="0">
                  <a:pos x="580" y="202"/>
                </a:cxn>
                <a:cxn ang="0">
                  <a:pos x="553" y="190"/>
                </a:cxn>
                <a:cxn ang="0">
                  <a:pos x="524" y="177"/>
                </a:cxn>
                <a:cxn ang="0">
                  <a:pos x="494" y="162"/>
                </a:cxn>
                <a:cxn ang="0">
                  <a:pos x="460" y="148"/>
                </a:cxn>
                <a:cxn ang="0">
                  <a:pos x="422" y="131"/>
                </a:cxn>
                <a:cxn ang="0">
                  <a:pos x="386" y="116"/>
                </a:cxn>
                <a:cxn ang="0">
                  <a:pos x="348" y="101"/>
                </a:cxn>
                <a:cxn ang="0">
                  <a:pos x="310" y="84"/>
                </a:cxn>
                <a:cxn ang="0">
                  <a:pos x="272" y="69"/>
                </a:cxn>
                <a:cxn ang="0">
                  <a:pos x="235" y="53"/>
                </a:cxn>
                <a:cxn ang="0">
                  <a:pos x="203" y="40"/>
                </a:cxn>
                <a:cxn ang="0">
                  <a:pos x="173" y="31"/>
                </a:cxn>
                <a:cxn ang="0">
                  <a:pos x="142" y="19"/>
                </a:cxn>
                <a:cxn ang="0">
                  <a:pos x="118" y="10"/>
                </a:cxn>
                <a:cxn ang="0">
                  <a:pos x="93" y="2"/>
                </a:cxn>
                <a:cxn ang="0">
                  <a:pos x="74" y="2"/>
                </a:cxn>
                <a:cxn ang="0">
                  <a:pos x="55" y="15"/>
                </a:cxn>
                <a:cxn ang="0">
                  <a:pos x="34" y="38"/>
                </a:cxn>
                <a:cxn ang="0">
                  <a:pos x="15" y="63"/>
                </a:cxn>
                <a:cxn ang="0">
                  <a:pos x="4" y="88"/>
                </a:cxn>
                <a:cxn ang="0">
                  <a:pos x="0" y="105"/>
                </a:cxn>
                <a:cxn ang="0">
                  <a:pos x="7" y="114"/>
                </a:cxn>
                <a:cxn ang="0">
                  <a:pos x="34" y="129"/>
                </a:cxn>
                <a:cxn ang="0">
                  <a:pos x="62" y="143"/>
                </a:cxn>
                <a:cxn ang="0">
                  <a:pos x="87" y="156"/>
                </a:cxn>
                <a:cxn ang="0">
                  <a:pos x="116" y="167"/>
                </a:cxn>
                <a:cxn ang="0">
                  <a:pos x="146" y="181"/>
                </a:cxn>
                <a:cxn ang="0">
                  <a:pos x="178" y="196"/>
                </a:cxn>
                <a:cxn ang="0">
                  <a:pos x="213" y="211"/>
                </a:cxn>
                <a:cxn ang="0">
                  <a:pos x="247" y="226"/>
                </a:cxn>
                <a:cxn ang="0">
                  <a:pos x="279" y="242"/>
                </a:cxn>
                <a:cxn ang="0">
                  <a:pos x="313" y="255"/>
                </a:cxn>
                <a:cxn ang="0">
                  <a:pos x="346" y="270"/>
                </a:cxn>
                <a:cxn ang="0">
                  <a:pos x="378" y="283"/>
                </a:cxn>
                <a:cxn ang="0">
                  <a:pos x="407" y="295"/>
                </a:cxn>
                <a:cxn ang="0">
                  <a:pos x="431" y="306"/>
                </a:cxn>
                <a:cxn ang="0">
                  <a:pos x="462" y="318"/>
                </a:cxn>
                <a:cxn ang="0">
                  <a:pos x="492" y="331"/>
                </a:cxn>
                <a:cxn ang="0">
                  <a:pos x="505" y="333"/>
                </a:cxn>
                <a:cxn ang="0">
                  <a:pos x="528" y="327"/>
                </a:cxn>
                <a:cxn ang="0">
                  <a:pos x="551" y="321"/>
                </a:cxn>
                <a:cxn ang="0">
                  <a:pos x="576" y="314"/>
                </a:cxn>
                <a:cxn ang="0">
                  <a:pos x="602" y="302"/>
                </a:cxn>
                <a:cxn ang="0">
                  <a:pos x="625" y="289"/>
                </a:cxn>
                <a:cxn ang="0">
                  <a:pos x="648" y="270"/>
                </a:cxn>
                <a:cxn ang="0">
                  <a:pos x="654" y="243"/>
                </a:cxn>
                <a:cxn ang="0">
                  <a:pos x="637" y="228"/>
                </a:cxn>
              </a:cxnLst>
              <a:rect l="0" t="0" r="r" b="b"/>
              <a:pathLst>
                <a:path w="656" h="335">
                  <a:moveTo>
                    <a:pt x="629" y="224"/>
                  </a:moveTo>
                  <a:lnTo>
                    <a:pt x="627" y="223"/>
                  </a:lnTo>
                  <a:lnTo>
                    <a:pt x="623" y="221"/>
                  </a:lnTo>
                  <a:lnTo>
                    <a:pt x="616" y="217"/>
                  </a:lnTo>
                  <a:lnTo>
                    <a:pt x="606" y="213"/>
                  </a:lnTo>
                  <a:lnTo>
                    <a:pt x="599" y="209"/>
                  </a:lnTo>
                  <a:lnTo>
                    <a:pt x="593" y="207"/>
                  </a:lnTo>
                  <a:lnTo>
                    <a:pt x="585" y="204"/>
                  </a:lnTo>
                  <a:lnTo>
                    <a:pt x="580" y="202"/>
                  </a:lnTo>
                  <a:lnTo>
                    <a:pt x="570" y="198"/>
                  </a:lnTo>
                  <a:lnTo>
                    <a:pt x="563" y="194"/>
                  </a:lnTo>
                  <a:lnTo>
                    <a:pt x="553" y="190"/>
                  </a:lnTo>
                  <a:lnTo>
                    <a:pt x="545" y="186"/>
                  </a:lnTo>
                  <a:lnTo>
                    <a:pt x="536" y="181"/>
                  </a:lnTo>
                  <a:lnTo>
                    <a:pt x="524" y="177"/>
                  </a:lnTo>
                  <a:lnTo>
                    <a:pt x="515" y="171"/>
                  </a:lnTo>
                  <a:lnTo>
                    <a:pt x="505" y="167"/>
                  </a:lnTo>
                  <a:lnTo>
                    <a:pt x="494" y="162"/>
                  </a:lnTo>
                  <a:lnTo>
                    <a:pt x="483" y="156"/>
                  </a:lnTo>
                  <a:lnTo>
                    <a:pt x="469" y="152"/>
                  </a:lnTo>
                  <a:lnTo>
                    <a:pt x="460" y="148"/>
                  </a:lnTo>
                  <a:lnTo>
                    <a:pt x="447" y="141"/>
                  </a:lnTo>
                  <a:lnTo>
                    <a:pt x="435" y="137"/>
                  </a:lnTo>
                  <a:lnTo>
                    <a:pt x="422" y="131"/>
                  </a:lnTo>
                  <a:lnTo>
                    <a:pt x="410" y="127"/>
                  </a:lnTo>
                  <a:lnTo>
                    <a:pt x="397" y="122"/>
                  </a:lnTo>
                  <a:lnTo>
                    <a:pt x="386" y="116"/>
                  </a:lnTo>
                  <a:lnTo>
                    <a:pt x="372" y="110"/>
                  </a:lnTo>
                  <a:lnTo>
                    <a:pt x="361" y="107"/>
                  </a:lnTo>
                  <a:lnTo>
                    <a:pt x="348" y="101"/>
                  </a:lnTo>
                  <a:lnTo>
                    <a:pt x="334" y="95"/>
                  </a:lnTo>
                  <a:lnTo>
                    <a:pt x="321" y="89"/>
                  </a:lnTo>
                  <a:lnTo>
                    <a:pt x="310" y="84"/>
                  </a:lnTo>
                  <a:lnTo>
                    <a:pt x="298" y="78"/>
                  </a:lnTo>
                  <a:lnTo>
                    <a:pt x="285" y="74"/>
                  </a:lnTo>
                  <a:lnTo>
                    <a:pt x="272" y="69"/>
                  </a:lnTo>
                  <a:lnTo>
                    <a:pt x="260" y="65"/>
                  </a:lnTo>
                  <a:lnTo>
                    <a:pt x="247" y="59"/>
                  </a:lnTo>
                  <a:lnTo>
                    <a:pt x="235" y="53"/>
                  </a:lnTo>
                  <a:lnTo>
                    <a:pt x="224" y="50"/>
                  </a:lnTo>
                  <a:lnTo>
                    <a:pt x="215" y="46"/>
                  </a:lnTo>
                  <a:lnTo>
                    <a:pt x="203" y="40"/>
                  </a:lnTo>
                  <a:lnTo>
                    <a:pt x="192" y="36"/>
                  </a:lnTo>
                  <a:lnTo>
                    <a:pt x="180" y="32"/>
                  </a:lnTo>
                  <a:lnTo>
                    <a:pt x="173" y="31"/>
                  </a:lnTo>
                  <a:lnTo>
                    <a:pt x="159" y="27"/>
                  </a:lnTo>
                  <a:lnTo>
                    <a:pt x="152" y="23"/>
                  </a:lnTo>
                  <a:lnTo>
                    <a:pt x="142" y="19"/>
                  </a:lnTo>
                  <a:lnTo>
                    <a:pt x="135" y="15"/>
                  </a:lnTo>
                  <a:lnTo>
                    <a:pt x="125" y="12"/>
                  </a:lnTo>
                  <a:lnTo>
                    <a:pt x="118" y="10"/>
                  </a:lnTo>
                  <a:lnTo>
                    <a:pt x="110" y="8"/>
                  </a:lnTo>
                  <a:lnTo>
                    <a:pt x="106" y="8"/>
                  </a:lnTo>
                  <a:lnTo>
                    <a:pt x="93" y="2"/>
                  </a:lnTo>
                  <a:lnTo>
                    <a:pt x="83" y="2"/>
                  </a:lnTo>
                  <a:lnTo>
                    <a:pt x="78" y="0"/>
                  </a:lnTo>
                  <a:lnTo>
                    <a:pt x="74" y="2"/>
                  </a:lnTo>
                  <a:lnTo>
                    <a:pt x="68" y="6"/>
                  </a:lnTo>
                  <a:lnTo>
                    <a:pt x="62" y="12"/>
                  </a:lnTo>
                  <a:lnTo>
                    <a:pt x="55" y="15"/>
                  </a:lnTo>
                  <a:lnTo>
                    <a:pt x="47" y="23"/>
                  </a:lnTo>
                  <a:lnTo>
                    <a:pt x="40" y="31"/>
                  </a:lnTo>
                  <a:lnTo>
                    <a:pt x="34" y="38"/>
                  </a:lnTo>
                  <a:lnTo>
                    <a:pt x="26" y="46"/>
                  </a:lnTo>
                  <a:lnTo>
                    <a:pt x="23" y="55"/>
                  </a:lnTo>
                  <a:lnTo>
                    <a:pt x="15" y="63"/>
                  </a:lnTo>
                  <a:lnTo>
                    <a:pt x="11" y="72"/>
                  </a:lnTo>
                  <a:lnTo>
                    <a:pt x="7" y="80"/>
                  </a:lnTo>
                  <a:lnTo>
                    <a:pt x="4" y="88"/>
                  </a:lnTo>
                  <a:lnTo>
                    <a:pt x="0" y="93"/>
                  </a:lnTo>
                  <a:lnTo>
                    <a:pt x="0" y="101"/>
                  </a:lnTo>
                  <a:lnTo>
                    <a:pt x="0" y="105"/>
                  </a:lnTo>
                  <a:lnTo>
                    <a:pt x="2" y="110"/>
                  </a:lnTo>
                  <a:lnTo>
                    <a:pt x="2" y="110"/>
                  </a:lnTo>
                  <a:lnTo>
                    <a:pt x="7" y="114"/>
                  </a:lnTo>
                  <a:lnTo>
                    <a:pt x="13" y="118"/>
                  </a:lnTo>
                  <a:lnTo>
                    <a:pt x="23" y="124"/>
                  </a:lnTo>
                  <a:lnTo>
                    <a:pt x="34" y="129"/>
                  </a:lnTo>
                  <a:lnTo>
                    <a:pt x="47" y="135"/>
                  </a:lnTo>
                  <a:lnTo>
                    <a:pt x="55" y="139"/>
                  </a:lnTo>
                  <a:lnTo>
                    <a:pt x="62" y="143"/>
                  </a:lnTo>
                  <a:lnTo>
                    <a:pt x="70" y="146"/>
                  </a:lnTo>
                  <a:lnTo>
                    <a:pt x="80" y="152"/>
                  </a:lnTo>
                  <a:lnTo>
                    <a:pt x="87" y="156"/>
                  </a:lnTo>
                  <a:lnTo>
                    <a:pt x="97" y="160"/>
                  </a:lnTo>
                  <a:lnTo>
                    <a:pt x="106" y="164"/>
                  </a:lnTo>
                  <a:lnTo>
                    <a:pt x="116" y="167"/>
                  </a:lnTo>
                  <a:lnTo>
                    <a:pt x="125" y="171"/>
                  </a:lnTo>
                  <a:lnTo>
                    <a:pt x="135" y="177"/>
                  </a:lnTo>
                  <a:lnTo>
                    <a:pt x="146" y="181"/>
                  </a:lnTo>
                  <a:lnTo>
                    <a:pt x="158" y="186"/>
                  </a:lnTo>
                  <a:lnTo>
                    <a:pt x="169" y="190"/>
                  </a:lnTo>
                  <a:lnTo>
                    <a:pt x="178" y="196"/>
                  </a:lnTo>
                  <a:lnTo>
                    <a:pt x="190" y="200"/>
                  </a:lnTo>
                  <a:lnTo>
                    <a:pt x="201" y="205"/>
                  </a:lnTo>
                  <a:lnTo>
                    <a:pt x="213" y="211"/>
                  </a:lnTo>
                  <a:lnTo>
                    <a:pt x="224" y="215"/>
                  </a:lnTo>
                  <a:lnTo>
                    <a:pt x="235" y="221"/>
                  </a:lnTo>
                  <a:lnTo>
                    <a:pt x="247" y="226"/>
                  </a:lnTo>
                  <a:lnTo>
                    <a:pt x="258" y="230"/>
                  </a:lnTo>
                  <a:lnTo>
                    <a:pt x="270" y="236"/>
                  </a:lnTo>
                  <a:lnTo>
                    <a:pt x="279" y="242"/>
                  </a:lnTo>
                  <a:lnTo>
                    <a:pt x="291" y="247"/>
                  </a:lnTo>
                  <a:lnTo>
                    <a:pt x="302" y="251"/>
                  </a:lnTo>
                  <a:lnTo>
                    <a:pt x="313" y="255"/>
                  </a:lnTo>
                  <a:lnTo>
                    <a:pt x="325" y="261"/>
                  </a:lnTo>
                  <a:lnTo>
                    <a:pt x="336" y="266"/>
                  </a:lnTo>
                  <a:lnTo>
                    <a:pt x="346" y="270"/>
                  </a:lnTo>
                  <a:lnTo>
                    <a:pt x="355" y="274"/>
                  </a:lnTo>
                  <a:lnTo>
                    <a:pt x="367" y="278"/>
                  </a:lnTo>
                  <a:lnTo>
                    <a:pt x="378" y="283"/>
                  </a:lnTo>
                  <a:lnTo>
                    <a:pt x="388" y="287"/>
                  </a:lnTo>
                  <a:lnTo>
                    <a:pt x="397" y="291"/>
                  </a:lnTo>
                  <a:lnTo>
                    <a:pt x="407" y="295"/>
                  </a:lnTo>
                  <a:lnTo>
                    <a:pt x="416" y="300"/>
                  </a:lnTo>
                  <a:lnTo>
                    <a:pt x="424" y="302"/>
                  </a:lnTo>
                  <a:lnTo>
                    <a:pt x="431" y="306"/>
                  </a:lnTo>
                  <a:lnTo>
                    <a:pt x="439" y="310"/>
                  </a:lnTo>
                  <a:lnTo>
                    <a:pt x="448" y="314"/>
                  </a:lnTo>
                  <a:lnTo>
                    <a:pt x="462" y="318"/>
                  </a:lnTo>
                  <a:lnTo>
                    <a:pt x="473" y="325"/>
                  </a:lnTo>
                  <a:lnTo>
                    <a:pt x="485" y="327"/>
                  </a:lnTo>
                  <a:lnTo>
                    <a:pt x="492" y="331"/>
                  </a:lnTo>
                  <a:lnTo>
                    <a:pt x="498" y="333"/>
                  </a:lnTo>
                  <a:lnTo>
                    <a:pt x="502" y="335"/>
                  </a:lnTo>
                  <a:lnTo>
                    <a:pt x="505" y="333"/>
                  </a:lnTo>
                  <a:lnTo>
                    <a:pt x="517" y="331"/>
                  </a:lnTo>
                  <a:lnTo>
                    <a:pt x="521" y="329"/>
                  </a:lnTo>
                  <a:lnTo>
                    <a:pt x="528" y="327"/>
                  </a:lnTo>
                  <a:lnTo>
                    <a:pt x="536" y="325"/>
                  </a:lnTo>
                  <a:lnTo>
                    <a:pt x="544" y="325"/>
                  </a:lnTo>
                  <a:lnTo>
                    <a:pt x="551" y="321"/>
                  </a:lnTo>
                  <a:lnTo>
                    <a:pt x="559" y="318"/>
                  </a:lnTo>
                  <a:lnTo>
                    <a:pt x="568" y="316"/>
                  </a:lnTo>
                  <a:lnTo>
                    <a:pt x="576" y="314"/>
                  </a:lnTo>
                  <a:lnTo>
                    <a:pt x="583" y="310"/>
                  </a:lnTo>
                  <a:lnTo>
                    <a:pt x="593" y="306"/>
                  </a:lnTo>
                  <a:lnTo>
                    <a:pt x="602" y="302"/>
                  </a:lnTo>
                  <a:lnTo>
                    <a:pt x="610" y="299"/>
                  </a:lnTo>
                  <a:lnTo>
                    <a:pt x="618" y="293"/>
                  </a:lnTo>
                  <a:lnTo>
                    <a:pt x="625" y="289"/>
                  </a:lnTo>
                  <a:lnTo>
                    <a:pt x="631" y="283"/>
                  </a:lnTo>
                  <a:lnTo>
                    <a:pt x="639" y="280"/>
                  </a:lnTo>
                  <a:lnTo>
                    <a:pt x="648" y="270"/>
                  </a:lnTo>
                  <a:lnTo>
                    <a:pt x="656" y="262"/>
                  </a:lnTo>
                  <a:lnTo>
                    <a:pt x="656" y="251"/>
                  </a:lnTo>
                  <a:lnTo>
                    <a:pt x="654" y="243"/>
                  </a:lnTo>
                  <a:lnTo>
                    <a:pt x="648" y="238"/>
                  </a:lnTo>
                  <a:lnTo>
                    <a:pt x="644" y="232"/>
                  </a:lnTo>
                  <a:lnTo>
                    <a:pt x="637" y="228"/>
                  </a:lnTo>
                  <a:lnTo>
                    <a:pt x="629" y="224"/>
                  </a:lnTo>
                  <a:lnTo>
                    <a:pt x="629" y="224"/>
                  </a:lnTo>
                  <a:close/>
                </a:path>
              </a:pathLst>
            </a:custGeom>
            <a:solidFill>
              <a:srgbClr val="FFFF3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auto">
            <a:xfrm>
              <a:off x="8123238" y="3089275"/>
              <a:ext cx="328612" cy="258762"/>
            </a:xfrm>
            <a:custGeom>
              <a:avLst/>
              <a:gdLst/>
              <a:ahLst/>
              <a:cxnLst>
                <a:cxn ang="0">
                  <a:pos x="408" y="4"/>
                </a:cxn>
                <a:cxn ang="0">
                  <a:pos x="410" y="17"/>
                </a:cxn>
                <a:cxn ang="0">
                  <a:pos x="410" y="36"/>
                </a:cxn>
                <a:cxn ang="0">
                  <a:pos x="412" y="59"/>
                </a:cxn>
                <a:cxn ang="0">
                  <a:pos x="410" y="84"/>
                </a:cxn>
                <a:cxn ang="0">
                  <a:pos x="410" y="109"/>
                </a:cxn>
                <a:cxn ang="0">
                  <a:pos x="407" y="129"/>
                </a:cxn>
                <a:cxn ang="0">
                  <a:pos x="399" y="147"/>
                </a:cxn>
                <a:cxn ang="0">
                  <a:pos x="384" y="162"/>
                </a:cxn>
                <a:cxn ang="0">
                  <a:pos x="369" y="171"/>
                </a:cxn>
                <a:cxn ang="0">
                  <a:pos x="355" y="186"/>
                </a:cxn>
                <a:cxn ang="0">
                  <a:pos x="336" y="198"/>
                </a:cxn>
                <a:cxn ang="0">
                  <a:pos x="317" y="213"/>
                </a:cxn>
                <a:cxn ang="0">
                  <a:pos x="294" y="228"/>
                </a:cxn>
                <a:cxn ang="0">
                  <a:pos x="273" y="243"/>
                </a:cxn>
                <a:cxn ang="0">
                  <a:pos x="260" y="251"/>
                </a:cxn>
                <a:cxn ang="0">
                  <a:pos x="249" y="257"/>
                </a:cxn>
                <a:cxn ang="0">
                  <a:pos x="226" y="270"/>
                </a:cxn>
                <a:cxn ang="0">
                  <a:pos x="203" y="283"/>
                </a:cxn>
                <a:cxn ang="0">
                  <a:pos x="180" y="297"/>
                </a:cxn>
                <a:cxn ang="0">
                  <a:pos x="157" y="306"/>
                </a:cxn>
                <a:cxn ang="0">
                  <a:pos x="140" y="314"/>
                </a:cxn>
                <a:cxn ang="0">
                  <a:pos x="121" y="321"/>
                </a:cxn>
                <a:cxn ang="0">
                  <a:pos x="106" y="325"/>
                </a:cxn>
                <a:cxn ang="0">
                  <a:pos x="91" y="325"/>
                </a:cxn>
                <a:cxn ang="0">
                  <a:pos x="80" y="323"/>
                </a:cxn>
                <a:cxn ang="0">
                  <a:pos x="57" y="312"/>
                </a:cxn>
                <a:cxn ang="0">
                  <a:pos x="38" y="291"/>
                </a:cxn>
                <a:cxn ang="0">
                  <a:pos x="24" y="268"/>
                </a:cxn>
                <a:cxn ang="0">
                  <a:pos x="17" y="255"/>
                </a:cxn>
                <a:cxn ang="0">
                  <a:pos x="13" y="243"/>
                </a:cxn>
                <a:cxn ang="0">
                  <a:pos x="5" y="221"/>
                </a:cxn>
                <a:cxn ang="0">
                  <a:pos x="0" y="205"/>
                </a:cxn>
                <a:cxn ang="0">
                  <a:pos x="0" y="200"/>
                </a:cxn>
                <a:cxn ang="0">
                  <a:pos x="408" y="0"/>
                </a:cxn>
              </a:cxnLst>
              <a:rect l="0" t="0" r="r" b="b"/>
              <a:pathLst>
                <a:path w="412" h="325">
                  <a:moveTo>
                    <a:pt x="408" y="0"/>
                  </a:moveTo>
                  <a:lnTo>
                    <a:pt x="408" y="4"/>
                  </a:lnTo>
                  <a:lnTo>
                    <a:pt x="408" y="10"/>
                  </a:lnTo>
                  <a:lnTo>
                    <a:pt x="410" y="17"/>
                  </a:lnTo>
                  <a:lnTo>
                    <a:pt x="410" y="25"/>
                  </a:lnTo>
                  <a:lnTo>
                    <a:pt x="410" y="36"/>
                  </a:lnTo>
                  <a:lnTo>
                    <a:pt x="410" y="46"/>
                  </a:lnTo>
                  <a:lnTo>
                    <a:pt x="412" y="59"/>
                  </a:lnTo>
                  <a:lnTo>
                    <a:pt x="410" y="71"/>
                  </a:lnTo>
                  <a:lnTo>
                    <a:pt x="410" y="84"/>
                  </a:lnTo>
                  <a:lnTo>
                    <a:pt x="410" y="95"/>
                  </a:lnTo>
                  <a:lnTo>
                    <a:pt x="410" y="109"/>
                  </a:lnTo>
                  <a:lnTo>
                    <a:pt x="407" y="118"/>
                  </a:lnTo>
                  <a:lnTo>
                    <a:pt x="407" y="129"/>
                  </a:lnTo>
                  <a:lnTo>
                    <a:pt x="403" y="137"/>
                  </a:lnTo>
                  <a:lnTo>
                    <a:pt x="399" y="147"/>
                  </a:lnTo>
                  <a:lnTo>
                    <a:pt x="391" y="152"/>
                  </a:lnTo>
                  <a:lnTo>
                    <a:pt x="384" y="162"/>
                  </a:lnTo>
                  <a:lnTo>
                    <a:pt x="376" y="166"/>
                  </a:lnTo>
                  <a:lnTo>
                    <a:pt x="369" y="171"/>
                  </a:lnTo>
                  <a:lnTo>
                    <a:pt x="361" y="179"/>
                  </a:lnTo>
                  <a:lnTo>
                    <a:pt x="355" y="186"/>
                  </a:lnTo>
                  <a:lnTo>
                    <a:pt x="344" y="192"/>
                  </a:lnTo>
                  <a:lnTo>
                    <a:pt x="336" y="198"/>
                  </a:lnTo>
                  <a:lnTo>
                    <a:pt x="325" y="205"/>
                  </a:lnTo>
                  <a:lnTo>
                    <a:pt x="317" y="213"/>
                  </a:lnTo>
                  <a:lnTo>
                    <a:pt x="306" y="221"/>
                  </a:lnTo>
                  <a:lnTo>
                    <a:pt x="294" y="228"/>
                  </a:lnTo>
                  <a:lnTo>
                    <a:pt x="283" y="236"/>
                  </a:lnTo>
                  <a:lnTo>
                    <a:pt x="273" y="243"/>
                  </a:lnTo>
                  <a:lnTo>
                    <a:pt x="266" y="247"/>
                  </a:lnTo>
                  <a:lnTo>
                    <a:pt x="260" y="251"/>
                  </a:lnTo>
                  <a:lnTo>
                    <a:pt x="254" y="253"/>
                  </a:lnTo>
                  <a:lnTo>
                    <a:pt x="249" y="257"/>
                  </a:lnTo>
                  <a:lnTo>
                    <a:pt x="237" y="263"/>
                  </a:lnTo>
                  <a:lnTo>
                    <a:pt x="226" y="270"/>
                  </a:lnTo>
                  <a:lnTo>
                    <a:pt x="215" y="278"/>
                  </a:lnTo>
                  <a:lnTo>
                    <a:pt x="203" y="283"/>
                  </a:lnTo>
                  <a:lnTo>
                    <a:pt x="192" y="289"/>
                  </a:lnTo>
                  <a:lnTo>
                    <a:pt x="180" y="297"/>
                  </a:lnTo>
                  <a:lnTo>
                    <a:pt x="169" y="301"/>
                  </a:lnTo>
                  <a:lnTo>
                    <a:pt x="157" y="306"/>
                  </a:lnTo>
                  <a:lnTo>
                    <a:pt x="148" y="310"/>
                  </a:lnTo>
                  <a:lnTo>
                    <a:pt x="140" y="314"/>
                  </a:lnTo>
                  <a:lnTo>
                    <a:pt x="129" y="318"/>
                  </a:lnTo>
                  <a:lnTo>
                    <a:pt x="121" y="321"/>
                  </a:lnTo>
                  <a:lnTo>
                    <a:pt x="114" y="323"/>
                  </a:lnTo>
                  <a:lnTo>
                    <a:pt x="106" y="325"/>
                  </a:lnTo>
                  <a:lnTo>
                    <a:pt x="99" y="325"/>
                  </a:lnTo>
                  <a:lnTo>
                    <a:pt x="91" y="325"/>
                  </a:lnTo>
                  <a:lnTo>
                    <a:pt x="85" y="325"/>
                  </a:lnTo>
                  <a:lnTo>
                    <a:pt x="80" y="323"/>
                  </a:lnTo>
                  <a:lnTo>
                    <a:pt x="66" y="318"/>
                  </a:lnTo>
                  <a:lnTo>
                    <a:pt x="57" y="312"/>
                  </a:lnTo>
                  <a:lnTo>
                    <a:pt x="47" y="302"/>
                  </a:lnTo>
                  <a:lnTo>
                    <a:pt x="38" y="291"/>
                  </a:lnTo>
                  <a:lnTo>
                    <a:pt x="30" y="280"/>
                  </a:lnTo>
                  <a:lnTo>
                    <a:pt x="24" y="268"/>
                  </a:lnTo>
                  <a:lnTo>
                    <a:pt x="21" y="261"/>
                  </a:lnTo>
                  <a:lnTo>
                    <a:pt x="17" y="255"/>
                  </a:lnTo>
                  <a:lnTo>
                    <a:pt x="15" y="247"/>
                  </a:lnTo>
                  <a:lnTo>
                    <a:pt x="13" y="243"/>
                  </a:lnTo>
                  <a:lnTo>
                    <a:pt x="7" y="232"/>
                  </a:lnTo>
                  <a:lnTo>
                    <a:pt x="5" y="221"/>
                  </a:lnTo>
                  <a:lnTo>
                    <a:pt x="2" y="211"/>
                  </a:lnTo>
                  <a:lnTo>
                    <a:pt x="0" y="205"/>
                  </a:lnTo>
                  <a:lnTo>
                    <a:pt x="0" y="200"/>
                  </a:lnTo>
                  <a:lnTo>
                    <a:pt x="0" y="200"/>
                  </a:lnTo>
                  <a:lnTo>
                    <a:pt x="408" y="0"/>
                  </a:lnTo>
                  <a:lnTo>
                    <a:pt x="408" y="0"/>
                  </a:lnTo>
                  <a:close/>
                </a:path>
              </a:pathLst>
            </a:custGeom>
            <a:solidFill>
              <a:srgbClr val="FFD93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49" name="Freeform 29"/>
            <p:cNvSpPr>
              <a:spLocks/>
            </p:cNvSpPr>
            <p:nvPr/>
          </p:nvSpPr>
          <p:spPr bwMode="auto">
            <a:xfrm>
              <a:off x="8086725" y="3016250"/>
              <a:ext cx="361950" cy="280987"/>
            </a:xfrm>
            <a:custGeom>
              <a:avLst/>
              <a:gdLst/>
              <a:ahLst/>
              <a:cxnLst>
                <a:cxn ang="0">
                  <a:pos x="363" y="0"/>
                </a:cxn>
                <a:cxn ang="0">
                  <a:pos x="367" y="2"/>
                </a:cxn>
                <a:cxn ang="0">
                  <a:pos x="379" y="10"/>
                </a:cxn>
                <a:cxn ang="0">
                  <a:pos x="394" y="21"/>
                </a:cxn>
                <a:cxn ang="0">
                  <a:pos x="413" y="36"/>
                </a:cxn>
                <a:cxn ang="0">
                  <a:pos x="430" y="51"/>
                </a:cxn>
                <a:cxn ang="0">
                  <a:pos x="445" y="67"/>
                </a:cxn>
                <a:cxn ang="0">
                  <a:pos x="455" y="80"/>
                </a:cxn>
                <a:cxn ang="0">
                  <a:pos x="456" y="93"/>
                </a:cxn>
                <a:cxn ang="0">
                  <a:pos x="451" y="101"/>
                </a:cxn>
                <a:cxn ang="0">
                  <a:pos x="436" y="112"/>
                </a:cxn>
                <a:cxn ang="0">
                  <a:pos x="426" y="118"/>
                </a:cxn>
                <a:cxn ang="0">
                  <a:pos x="415" y="125"/>
                </a:cxn>
                <a:cxn ang="0">
                  <a:pos x="401" y="135"/>
                </a:cxn>
                <a:cxn ang="0">
                  <a:pos x="390" y="145"/>
                </a:cxn>
                <a:cxn ang="0">
                  <a:pos x="375" y="154"/>
                </a:cxn>
                <a:cxn ang="0">
                  <a:pos x="360" y="164"/>
                </a:cxn>
                <a:cxn ang="0">
                  <a:pos x="342" y="175"/>
                </a:cxn>
                <a:cxn ang="0">
                  <a:pos x="327" y="186"/>
                </a:cxn>
                <a:cxn ang="0">
                  <a:pos x="310" y="198"/>
                </a:cxn>
                <a:cxn ang="0">
                  <a:pos x="291" y="211"/>
                </a:cxn>
                <a:cxn ang="0">
                  <a:pos x="274" y="222"/>
                </a:cxn>
                <a:cxn ang="0">
                  <a:pos x="257" y="234"/>
                </a:cxn>
                <a:cxn ang="0">
                  <a:pos x="238" y="245"/>
                </a:cxn>
                <a:cxn ang="0">
                  <a:pos x="219" y="257"/>
                </a:cxn>
                <a:cxn ang="0">
                  <a:pos x="202" y="266"/>
                </a:cxn>
                <a:cxn ang="0">
                  <a:pos x="185" y="278"/>
                </a:cxn>
                <a:cxn ang="0">
                  <a:pos x="169" y="289"/>
                </a:cxn>
                <a:cxn ang="0">
                  <a:pos x="152" y="298"/>
                </a:cxn>
                <a:cxn ang="0">
                  <a:pos x="137" y="308"/>
                </a:cxn>
                <a:cxn ang="0">
                  <a:pos x="126" y="317"/>
                </a:cxn>
                <a:cxn ang="0">
                  <a:pos x="110" y="325"/>
                </a:cxn>
                <a:cxn ang="0">
                  <a:pos x="99" y="333"/>
                </a:cxn>
                <a:cxn ang="0">
                  <a:pos x="82" y="344"/>
                </a:cxn>
                <a:cxn ang="0">
                  <a:pos x="70" y="352"/>
                </a:cxn>
                <a:cxn ang="0">
                  <a:pos x="67" y="356"/>
                </a:cxn>
                <a:cxn ang="0">
                  <a:pos x="61" y="352"/>
                </a:cxn>
                <a:cxn ang="0">
                  <a:pos x="51" y="338"/>
                </a:cxn>
                <a:cxn ang="0">
                  <a:pos x="38" y="319"/>
                </a:cxn>
                <a:cxn ang="0">
                  <a:pos x="25" y="300"/>
                </a:cxn>
                <a:cxn ang="0">
                  <a:pos x="12" y="278"/>
                </a:cxn>
                <a:cxn ang="0">
                  <a:pos x="4" y="257"/>
                </a:cxn>
                <a:cxn ang="0">
                  <a:pos x="0" y="241"/>
                </a:cxn>
                <a:cxn ang="0">
                  <a:pos x="4" y="232"/>
                </a:cxn>
              </a:cxnLst>
              <a:rect l="0" t="0" r="r" b="b"/>
              <a:pathLst>
                <a:path w="456" h="356">
                  <a:moveTo>
                    <a:pt x="4" y="232"/>
                  </a:moveTo>
                  <a:lnTo>
                    <a:pt x="363" y="0"/>
                  </a:lnTo>
                  <a:lnTo>
                    <a:pt x="363" y="0"/>
                  </a:lnTo>
                  <a:lnTo>
                    <a:pt x="367" y="2"/>
                  </a:lnTo>
                  <a:lnTo>
                    <a:pt x="371" y="6"/>
                  </a:lnTo>
                  <a:lnTo>
                    <a:pt x="379" y="10"/>
                  </a:lnTo>
                  <a:lnTo>
                    <a:pt x="384" y="13"/>
                  </a:lnTo>
                  <a:lnTo>
                    <a:pt x="394" y="21"/>
                  </a:lnTo>
                  <a:lnTo>
                    <a:pt x="403" y="29"/>
                  </a:lnTo>
                  <a:lnTo>
                    <a:pt x="413" y="36"/>
                  </a:lnTo>
                  <a:lnTo>
                    <a:pt x="420" y="44"/>
                  </a:lnTo>
                  <a:lnTo>
                    <a:pt x="430" y="51"/>
                  </a:lnTo>
                  <a:lnTo>
                    <a:pt x="437" y="59"/>
                  </a:lnTo>
                  <a:lnTo>
                    <a:pt x="445" y="67"/>
                  </a:lnTo>
                  <a:lnTo>
                    <a:pt x="451" y="72"/>
                  </a:lnTo>
                  <a:lnTo>
                    <a:pt x="455" y="80"/>
                  </a:lnTo>
                  <a:lnTo>
                    <a:pt x="456" y="87"/>
                  </a:lnTo>
                  <a:lnTo>
                    <a:pt x="456" y="93"/>
                  </a:lnTo>
                  <a:lnTo>
                    <a:pt x="453" y="95"/>
                  </a:lnTo>
                  <a:lnTo>
                    <a:pt x="451" y="101"/>
                  </a:lnTo>
                  <a:lnTo>
                    <a:pt x="443" y="103"/>
                  </a:lnTo>
                  <a:lnTo>
                    <a:pt x="436" y="112"/>
                  </a:lnTo>
                  <a:lnTo>
                    <a:pt x="432" y="114"/>
                  </a:lnTo>
                  <a:lnTo>
                    <a:pt x="426" y="118"/>
                  </a:lnTo>
                  <a:lnTo>
                    <a:pt x="420" y="122"/>
                  </a:lnTo>
                  <a:lnTo>
                    <a:pt x="415" y="125"/>
                  </a:lnTo>
                  <a:lnTo>
                    <a:pt x="409" y="129"/>
                  </a:lnTo>
                  <a:lnTo>
                    <a:pt x="401" y="135"/>
                  </a:lnTo>
                  <a:lnTo>
                    <a:pt x="396" y="139"/>
                  </a:lnTo>
                  <a:lnTo>
                    <a:pt x="390" y="145"/>
                  </a:lnTo>
                  <a:lnTo>
                    <a:pt x="382" y="148"/>
                  </a:lnTo>
                  <a:lnTo>
                    <a:pt x="375" y="154"/>
                  </a:lnTo>
                  <a:lnTo>
                    <a:pt x="367" y="160"/>
                  </a:lnTo>
                  <a:lnTo>
                    <a:pt x="360" y="164"/>
                  </a:lnTo>
                  <a:lnTo>
                    <a:pt x="350" y="169"/>
                  </a:lnTo>
                  <a:lnTo>
                    <a:pt x="342" y="175"/>
                  </a:lnTo>
                  <a:lnTo>
                    <a:pt x="335" y="181"/>
                  </a:lnTo>
                  <a:lnTo>
                    <a:pt x="327" y="186"/>
                  </a:lnTo>
                  <a:lnTo>
                    <a:pt x="318" y="192"/>
                  </a:lnTo>
                  <a:lnTo>
                    <a:pt x="310" y="198"/>
                  </a:lnTo>
                  <a:lnTo>
                    <a:pt x="299" y="203"/>
                  </a:lnTo>
                  <a:lnTo>
                    <a:pt x="291" y="211"/>
                  </a:lnTo>
                  <a:lnTo>
                    <a:pt x="282" y="215"/>
                  </a:lnTo>
                  <a:lnTo>
                    <a:pt x="274" y="222"/>
                  </a:lnTo>
                  <a:lnTo>
                    <a:pt x="264" y="226"/>
                  </a:lnTo>
                  <a:lnTo>
                    <a:pt x="257" y="234"/>
                  </a:lnTo>
                  <a:lnTo>
                    <a:pt x="247" y="240"/>
                  </a:lnTo>
                  <a:lnTo>
                    <a:pt x="238" y="245"/>
                  </a:lnTo>
                  <a:lnTo>
                    <a:pt x="228" y="249"/>
                  </a:lnTo>
                  <a:lnTo>
                    <a:pt x="219" y="257"/>
                  </a:lnTo>
                  <a:lnTo>
                    <a:pt x="211" y="260"/>
                  </a:lnTo>
                  <a:lnTo>
                    <a:pt x="202" y="266"/>
                  </a:lnTo>
                  <a:lnTo>
                    <a:pt x="192" y="272"/>
                  </a:lnTo>
                  <a:lnTo>
                    <a:pt x="185" y="278"/>
                  </a:lnTo>
                  <a:lnTo>
                    <a:pt x="177" y="281"/>
                  </a:lnTo>
                  <a:lnTo>
                    <a:pt x="169" y="289"/>
                  </a:lnTo>
                  <a:lnTo>
                    <a:pt x="162" y="293"/>
                  </a:lnTo>
                  <a:lnTo>
                    <a:pt x="152" y="298"/>
                  </a:lnTo>
                  <a:lnTo>
                    <a:pt x="145" y="302"/>
                  </a:lnTo>
                  <a:lnTo>
                    <a:pt x="137" y="308"/>
                  </a:lnTo>
                  <a:lnTo>
                    <a:pt x="131" y="312"/>
                  </a:lnTo>
                  <a:lnTo>
                    <a:pt x="126" y="317"/>
                  </a:lnTo>
                  <a:lnTo>
                    <a:pt x="118" y="321"/>
                  </a:lnTo>
                  <a:lnTo>
                    <a:pt x="110" y="325"/>
                  </a:lnTo>
                  <a:lnTo>
                    <a:pt x="105" y="329"/>
                  </a:lnTo>
                  <a:lnTo>
                    <a:pt x="99" y="333"/>
                  </a:lnTo>
                  <a:lnTo>
                    <a:pt x="90" y="338"/>
                  </a:lnTo>
                  <a:lnTo>
                    <a:pt x="82" y="344"/>
                  </a:lnTo>
                  <a:lnTo>
                    <a:pt x="74" y="348"/>
                  </a:lnTo>
                  <a:lnTo>
                    <a:pt x="70" y="352"/>
                  </a:lnTo>
                  <a:lnTo>
                    <a:pt x="67" y="356"/>
                  </a:lnTo>
                  <a:lnTo>
                    <a:pt x="67" y="356"/>
                  </a:lnTo>
                  <a:lnTo>
                    <a:pt x="63" y="354"/>
                  </a:lnTo>
                  <a:lnTo>
                    <a:pt x="61" y="352"/>
                  </a:lnTo>
                  <a:lnTo>
                    <a:pt x="55" y="344"/>
                  </a:lnTo>
                  <a:lnTo>
                    <a:pt x="51" y="338"/>
                  </a:lnTo>
                  <a:lnTo>
                    <a:pt x="44" y="329"/>
                  </a:lnTo>
                  <a:lnTo>
                    <a:pt x="38" y="319"/>
                  </a:lnTo>
                  <a:lnTo>
                    <a:pt x="32" y="310"/>
                  </a:lnTo>
                  <a:lnTo>
                    <a:pt x="25" y="300"/>
                  </a:lnTo>
                  <a:lnTo>
                    <a:pt x="17" y="289"/>
                  </a:lnTo>
                  <a:lnTo>
                    <a:pt x="12" y="278"/>
                  </a:lnTo>
                  <a:lnTo>
                    <a:pt x="6" y="264"/>
                  </a:lnTo>
                  <a:lnTo>
                    <a:pt x="4" y="257"/>
                  </a:lnTo>
                  <a:lnTo>
                    <a:pt x="0" y="247"/>
                  </a:lnTo>
                  <a:lnTo>
                    <a:pt x="0" y="241"/>
                  </a:lnTo>
                  <a:lnTo>
                    <a:pt x="0" y="234"/>
                  </a:lnTo>
                  <a:lnTo>
                    <a:pt x="4" y="232"/>
                  </a:lnTo>
                  <a:lnTo>
                    <a:pt x="4" y="232"/>
                  </a:lnTo>
                  <a:close/>
                </a:path>
              </a:pathLst>
            </a:custGeom>
            <a:solidFill>
              <a:srgbClr val="FFFF7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50" name="Freeform 30"/>
            <p:cNvSpPr>
              <a:spLocks/>
            </p:cNvSpPr>
            <p:nvPr/>
          </p:nvSpPr>
          <p:spPr bwMode="auto">
            <a:xfrm>
              <a:off x="7385050" y="2989263"/>
              <a:ext cx="361950" cy="292100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15"/>
                </a:cxn>
                <a:cxn ang="0">
                  <a:pos x="0" y="30"/>
                </a:cxn>
                <a:cxn ang="0">
                  <a:pos x="4" y="47"/>
                </a:cxn>
                <a:cxn ang="0">
                  <a:pos x="8" y="64"/>
                </a:cxn>
                <a:cxn ang="0">
                  <a:pos x="13" y="81"/>
                </a:cxn>
                <a:cxn ang="0">
                  <a:pos x="19" y="95"/>
                </a:cxn>
                <a:cxn ang="0">
                  <a:pos x="27" y="108"/>
                </a:cxn>
                <a:cxn ang="0">
                  <a:pos x="32" y="116"/>
                </a:cxn>
                <a:cxn ang="0">
                  <a:pos x="42" y="123"/>
                </a:cxn>
                <a:cxn ang="0">
                  <a:pos x="57" y="137"/>
                </a:cxn>
                <a:cxn ang="0">
                  <a:pos x="72" y="148"/>
                </a:cxn>
                <a:cxn ang="0">
                  <a:pos x="84" y="157"/>
                </a:cxn>
                <a:cxn ang="0">
                  <a:pos x="97" y="167"/>
                </a:cxn>
                <a:cxn ang="0">
                  <a:pos x="108" y="175"/>
                </a:cxn>
                <a:cxn ang="0">
                  <a:pos x="122" y="186"/>
                </a:cxn>
                <a:cxn ang="0">
                  <a:pos x="135" y="196"/>
                </a:cxn>
                <a:cxn ang="0">
                  <a:pos x="152" y="207"/>
                </a:cxn>
                <a:cxn ang="0">
                  <a:pos x="167" y="218"/>
                </a:cxn>
                <a:cxn ang="0">
                  <a:pos x="183" y="230"/>
                </a:cxn>
                <a:cxn ang="0">
                  <a:pos x="198" y="243"/>
                </a:cxn>
                <a:cxn ang="0">
                  <a:pos x="211" y="253"/>
                </a:cxn>
                <a:cxn ang="0">
                  <a:pos x="226" y="262"/>
                </a:cxn>
                <a:cxn ang="0">
                  <a:pos x="241" y="273"/>
                </a:cxn>
                <a:cxn ang="0">
                  <a:pos x="257" y="285"/>
                </a:cxn>
                <a:cxn ang="0">
                  <a:pos x="270" y="294"/>
                </a:cxn>
                <a:cxn ang="0">
                  <a:pos x="283" y="306"/>
                </a:cxn>
                <a:cxn ang="0">
                  <a:pos x="297" y="313"/>
                </a:cxn>
                <a:cxn ang="0">
                  <a:pos x="310" y="325"/>
                </a:cxn>
                <a:cxn ang="0">
                  <a:pos x="325" y="336"/>
                </a:cxn>
                <a:cxn ang="0">
                  <a:pos x="344" y="348"/>
                </a:cxn>
                <a:cxn ang="0">
                  <a:pos x="357" y="359"/>
                </a:cxn>
                <a:cxn ang="0">
                  <a:pos x="365" y="365"/>
                </a:cxn>
                <a:cxn ang="0">
                  <a:pos x="456" y="275"/>
                </a:cxn>
                <a:cxn ang="0">
                  <a:pos x="2" y="0"/>
                </a:cxn>
              </a:cxnLst>
              <a:rect l="0" t="0" r="r" b="b"/>
              <a:pathLst>
                <a:path w="456" h="367">
                  <a:moveTo>
                    <a:pt x="2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5"/>
                  </a:lnTo>
                  <a:lnTo>
                    <a:pt x="0" y="23"/>
                  </a:lnTo>
                  <a:lnTo>
                    <a:pt x="0" y="30"/>
                  </a:lnTo>
                  <a:lnTo>
                    <a:pt x="2" y="38"/>
                  </a:lnTo>
                  <a:lnTo>
                    <a:pt x="4" y="47"/>
                  </a:lnTo>
                  <a:lnTo>
                    <a:pt x="6" y="57"/>
                  </a:lnTo>
                  <a:lnTo>
                    <a:pt x="8" y="64"/>
                  </a:lnTo>
                  <a:lnTo>
                    <a:pt x="10" y="72"/>
                  </a:lnTo>
                  <a:lnTo>
                    <a:pt x="13" y="81"/>
                  </a:lnTo>
                  <a:lnTo>
                    <a:pt x="17" y="89"/>
                  </a:lnTo>
                  <a:lnTo>
                    <a:pt x="19" y="95"/>
                  </a:lnTo>
                  <a:lnTo>
                    <a:pt x="23" y="102"/>
                  </a:lnTo>
                  <a:lnTo>
                    <a:pt x="27" y="108"/>
                  </a:lnTo>
                  <a:lnTo>
                    <a:pt x="30" y="114"/>
                  </a:lnTo>
                  <a:lnTo>
                    <a:pt x="32" y="116"/>
                  </a:lnTo>
                  <a:lnTo>
                    <a:pt x="36" y="119"/>
                  </a:lnTo>
                  <a:lnTo>
                    <a:pt x="42" y="123"/>
                  </a:lnTo>
                  <a:lnTo>
                    <a:pt x="49" y="131"/>
                  </a:lnTo>
                  <a:lnTo>
                    <a:pt x="57" y="137"/>
                  </a:lnTo>
                  <a:lnTo>
                    <a:pt x="68" y="144"/>
                  </a:lnTo>
                  <a:lnTo>
                    <a:pt x="72" y="148"/>
                  </a:lnTo>
                  <a:lnTo>
                    <a:pt x="78" y="152"/>
                  </a:lnTo>
                  <a:lnTo>
                    <a:pt x="84" y="157"/>
                  </a:lnTo>
                  <a:lnTo>
                    <a:pt x="91" y="163"/>
                  </a:lnTo>
                  <a:lnTo>
                    <a:pt x="97" y="167"/>
                  </a:lnTo>
                  <a:lnTo>
                    <a:pt x="103" y="171"/>
                  </a:lnTo>
                  <a:lnTo>
                    <a:pt x="108" y="175"/>
                  </a:lnTo>
                  <a:lnTo>
                    <a:pt x="116" y="180"/>
                  </a:lnTo>
                  <a:lnTo>
                    <a:pt x="122" y="186"/>
                  </a:lnTo>
                  <a:lnTo>
                    <a:pt x="127" y="192"/>
                  </a:lnTo>
                  <a:lnTo>
                    <a:pt x="135" y="196"/>
                  </a:lnTo>
                  <a:lnTo>
                    <a:pt x="145" y="203"/>
                  </a:lnTo>
                  <a:lnTo>
                    <a:pt x="152" y="207"/>
                  </a:lnTo>
                  <a:lnTo>
                    <a:pt x="160" y="215"/>
                  </a:lnTo>
                  <a:lnTo>
                    <a:pt x="167" y="218"/>
                  </a:lnTo>
                  <a:lnTo>
                    <a:pt x="175" y="226"/>
                  </a:lnTo>
                  <a:lnTo>
                    <a:pt x="183" y="230"/>
                  </a:lnTo>
                  <a:lnTo>
                    <a:pt x="190" y="237"/>
                  </a:lnTo>
                  <a:lnTo>
                    <a:pt x="198" y="243"/>
                  </a:lnTo>
                  <a:lnTo>
                    <a:pt x="205" y="249"/>
                  </a:lnTo>
                  <a:lnTo>
                    <a:pt x="211" y="253"/>
                  </a:lnTo>
                  <a:lnTo>
                    <a:pt x="219" y="258"/>
                  </a:lnTo>
                  <a:lnTo>
                    <a:pt x="226" y="262"/>
                  </a:lnTo>
                  <a:lnTo>
                    <a:pt x="234" y="270"/>
                  </a:lnTo>
                  <a:lnTo>
                    <a:pt x="241" y="273"/>
                  </a:lnTo>
                  <a:lnTo>
                    <a:pt x="249" y="279"/>
                  </a:lnTo>
                  <a:lnTo>
                    <a:pt x="257" y="285"/>
                  </a:lnTo>
                  <a:lnTo>
                    <a:pt x="264" y="291"/>
                  </a:lnTo>
                  <a:lnTo>
                    <a:pt x="270" y="294"/>
                  </a:lnTo>
                  <a:lnTo>
                    <a:pt x="278" y="300"/>
                  </a:lnTo>
                  <a:lnTo>
                    <a:pt x="283" y="306"/>
                  </a:lnTo>
                  <a:lnTo>
                    <a:pt x="291" y="310"/>
                  </a:lnTo>
                  <a:lnTo>
                    <a:pt x="297" y="313"/>
                  </a:lnTo>
                  <a:lnTo>
                    <a:pt x="304" y="319"/>
                  </a:lnTo>
                  <a:lnTo>
                    <a:pt x="310" y="325"/>
                  </a:lnTo>
                  <a:lnTo>
                    <a:pt x="316" y="329"/>
                  </a:lnTo>
                  <a:lnTo>
                    <a:pt x="325" y="336"/>
                  </a:lnTo>
                  <a:lnTo>
                    <a:pt x="335" y="344"/>
                  </a:lnTo>
                  <a:lnTo>
                    <a:pt x="344" y="348"/>
                  </a:lnTo>
                  <a:lnTo>
                    <a:pt x="352" y="355"/>
                  </a:lnTo>
                  <a:lnTo>
                    <a:pt x="357" y="359"/>
                  </a:lnTo>
                  <a:lnTo>
                    <a:pt x="363" y="363"/>
                  </a:lnTo>
                  <a:lnTo>
                    <a:pt x="365" y="365"/>
                  </a:lnTo>
                  <a:lnTo>
                    <a:pt x="367" y="367"/>
                  </a:lnTo>
                  <a:lnTo>
                    <a:pt x="456" y="275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7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51" name="Freeform 31"/>
            <p:cNvSpPr>
              <a:spLocks/>
            </p:cNvSpPr>
            <p:nvPr/>
          </p:nvSpPr>
          <p:spPr bwMode="auto">
            <a:xfrm>
              <a:off x="7381875" y="2933700"/>
              <a:ext cx="474662" cy="334962"/>
            </a:xfrm>
            <a:custGeom>
              <a:avLst/>
              <a:gdLst/>
              <a:ahLst/>
              <a:cxnLst>
                <a:cxn ang="0">
                  <a:pos x="586" y="325"/>
                </a:cxn>
                <a:cxn ang="0">
                  <a:pos x="565" y="308"/>
                </a:cxn>
                <a:cxn ang="0">
                  <a:pos x="546" y="297"/>
                </a:cxn>
                <a:cxn ang="0">
                  <a:pos x="523" y="282"/>
                </a:cxn>
                <a:cxn ang="0">
                  <a:pos x="496" y="265"/>
                </a:cxn>
                <a:cxn ang="0">
                  <a:pos x="466" y="244"/>
                </a:cxn>
                <a:cxn ang="0">
                  <a:pos x="436" y="225"/>
                </a:cxn>
                <a:cxn ang="0">
                  <a:pos x="401" y="202"/>
                </a:cxn>
                <a:cxn ang="0">
                  <a:pos x="367" y="179"/>
                </a:cxn>
                <a:cxn ang="0">
                  <a:pos x="331" y="156"/>
                </a:cxn>
                <a:cxn ang="0">
                  <a:pos x="297" y="133"/>
                </a:cxn>
                <a:cxn ang="0">
                  <a:pos x="263" y="111"/>
                </a:cxn>
                <a:cxn ang="0">
                  <a:pos x="230" y="90"/>
                </a:cxn>
                <a:cxn ang="0">
                  <a:pos x="198" y="69"/>
                </a:cxn>
                <a:cxn ang="0">
                  <a:pos x="171" y="52"/>
                </a:cxn>
                <a:cxn ang="0">
                  <a:pos x="147" y="35"/>
                </a:cxn>
                <a:cxn ang="0">
                  <a:pos x="124" y="21"/>
                </a:cxn>
                <a:cxn ang="0">
                  <a:pos x="103" y="6"/>
                </a:cxn>
                <a:cxn ang="0">
                  <a:pos x="90" y="0"/>
                </a:cxn>
                <a:cxn ang="0">
                  <a:pos x="76" y="6"/>
                </a:cxn>
                <a:cxn ang="0">
                  <a:pos x="55" y="21"/>
                </a:cxn>
                <a:cxn ang="0">
                  <a:pos x="33" y="44"/>
                </a:cxn>
                <a:cxn ang="0">
                  <a:pos x="12" y="61"/>
                </a:cxn>
                <a:cxn ang="0">
                  <a:pos x="0" y="73"/>
                </a:cxn>
                <a:cxn ang="0">
                  <a:pos x="4" y="76"/>
                </a:cxn>
                <a:cxn ang="0">
                  <a:pos x="31" y="97"/>
                </a:cxn>
                <a:cxn ang="0">
                  <a:pos x="55" y="116"/>
                </a:cxn>
                <a:cxn ang="0">
                  <a:pos x="80" y="133"/>
                </a:cxn>
                <a:cxn ang="0">
                  <a:pos x="107" y="154"/>
                </a:cxn>
                <a:cxn ang="0">
                  <a:pos x="135" y="177"/>
                </a:cxn>
                <a:cxn ang="0">
                  <a:pos x="168" y="200"/>
                </a:cxn>
                <a:cxn ang="0">
                  <a:pos x="202" y="223"/>
                </a:cxn>
                <a:cxn ang="0">
                  <a:pos x="236" y="249"/>
                </a:cxn>
                <a:cxn ang="0">
                  <a:pos x="268" y="272"/>
                </a:cxn>
                <a:cxn ang="0">
                  <a:pos x="301" y="297"/>
                </a:cxn>
                <a:cxn ang="0">
                  <a:pos x="331" y="320"/>
                </a:cxn>
                <a:cxn ang="0">
                  <a:pos x="363" y="343"/>
                </a:cxn>
                <a:cxn ang="0">
                  <a:pos x="392" y="362"/>
                </a:cxn>
                <a:cxn ang="0">
                  <a:pos x="419" y="381"/>
                </a:cxn>
                <a:cxn ang="0">
                  <a:pos x="441" y="394"/>
                </a:cxn>
                <a:cxn ang="0">
                  <a:pos x="460" y="407"/>
                </a:cxn>
                <a:cxn ang="0">
                  <a:pos x="487" y="420"/>
                </a:cxn>
                <a:cxn ang="0">
                  <a:pos x="504" y="419"/>
                </a:cxn>
                <a:cxn ang="0">
                  <a:pos x="533" y="403"/>
                </a:cxn>
                <a:cxn ang="0">
                  <a:pos x="567" y="384"/>
                </a:cxn>
                <a:cxn ang="0">
                  <a:pos x="590" y="360"/>
                </a:cxn>
                <a:cxn ang="0">
                  <a:pos x="599" y="339"/>
                </a:cxn>
                <a:cxn ang="0">
                  <a:pos x="593" y="329"/>
                </a:cxn>
              </a:cxnLst>
              <a:rect l="0" t="0" r="r" b="b"/>
              <a:pathLst>
                <a:path w="599" h="422">
                  <a:moveTo>
                    <a:pt x="593" y="329"/>
                  </a:moveTo>
                  <a:lnTo>
                    <a:pt x="590" y="327"/>
                  </a:lnTo>
                  <a:lnTo>
                    <a:pt x="586" y="325"/>
                  </a:lnTo>
                  <a:lnTo>
                    <a:pt x="578" y="320"/>
                  </a:lnTo>
                  <a:lnTo>
                    <a:pt x="571" y="314"/>
                  </a:lnTo>
                  <a:lnTo>
                    <a:pt x="565" y="308"/>
                  </a:lnTo>
                  <a:lnTo>
                    <a:pt x="559" y="305"/>
                  </a:lnTo>
                  <a:lnTo>
                    <a:pt x="552" y="301"/>
                  </a:lnTo>
                  <a:lnTo>
                    <a:pt x="546" y="297"/>
                  </a:lnTo>
                  <a:lnTo>
                    <a:pt x="538" y="293"/>
                  </a:lnTo>
                  <a:lnTo>
                    <a:pt x="531" y="287"/>
                  </a:lnTo>
                  <a:lnTo>
                    <a:pt x="523" y="282"/>
                  </a:lnTo>
                  <a:lnTo>
                    <a:pt x="515" y="278"/>
                  </a:lnTo>
                  <a:lnTo>
                    <a:pt x="504" y="270"/>
                  </a:lnTo>
                  <a:lnTo>
                    <a:pt x="496" y="265"/>
                  </a:lnTo>
                  <a:lnTo>
                    <a:pt x="485" y="257"/>
                  </a:lnTo>
                  <a:lnTo>
                    <a:pt x="477" y="251"/>
                  </a:lnTo>
                  <a:lnTo>
                    <a:pt x="466" y="244"/>
                  </a:lnTo>
                  <a:lnTo>
                    <a:pt x="457" y="238"/>
                  </a:lnTo>
                  <a:lnTo>
                    <a:pt x="445" y="230"/>
                  </a:lnTo>
                  <a:lnTo>
                    <a:pt x="436" y="225"/>
                  </a:lnTo>
                  <a:lnTo>
                    <a:pt x="424" y="217"/>
                  </a:lnTo>
                  <a:lnTo>
                    <a:pt x="413" y="209"/>
                  </a:lnTo>
                  <a:lnTo>
                    <a:pt x="401" y="202"/>
                  </a:lnTo>
                  <a:lnTo>
                    <a:pt x="390" y="194"/>
                  </a:lnTo>
                  <a:lnTo>
                    <a:pt x="379" y="187"/>
                  </a:lnTo>
                  <a:lnTo>
                    <a:pt x="367" y="179"/>
                  </a:lnTo>
                  <a:lnTo>
                    <a:pt x="356" y="171"/>
                  </a:lnTo>
                  <a:lnTo>
                    <a:pt x="344" y="164"/>
                  </a:lnTo>
                  <a:lnTo>
                    <a:pt x="331" y="156"/>
                  </a:lnTo>
                  <a:lnTo>
                    <a:pt x="320" y="149"/>
                  </a:lnTo>
                  <a:lnTo>
                    <a:pt x="308" y="141"/>
                  </a:lnTo>
                  <a:lnTo>
                    <a:pt x="297" y="133"/>
                  </a:lnTo>
                  <a:lnTo>
                    <a:pt x="285" y="126"/>
                  </a:lnTo>
                  <a:lnTo>
                    <a:pt x="274" y="118"/>
                  </a:lnTo>
                  <a:lnTo>
                    <a:pt x="263" y="111"/>
                  </a:lnTo>
                  <a:lnTo>
                    <a:pt x="253" y="105"/>
                  </a:lnTo>
                  <a:lnTo>
                    <a:pt x="242" y="97"/>
                  </a:lnTo>
                  <a:lnTo>
                    <a:pt x="230" y="90"/>
                  </a:lnTo>
                  <a:lnTo>
                    <a:pt x="219" y="82"/>
                  </a:lnTo>
                  <a:lnTo>
                    <a:pt x="209" y="76"/>
                  </a:lnTo>
                  <a:lnTo>
                    <a:pt x="198" y="69"/>
                  </a:lnTo>
                  <a:lnTo>
                    <a:pt x="190" y="63"/>
                  </a:lnTo>
                  <a:lnTo>
                    <a:pt x="179" y="57"/>
                  </a:lnTo>
                  <a:lnTo>
                    <a:pt x="171" y="52"/>
                  </a:lnTo>
                  <a:lnTo>
                    <a:pt x="162" y="46"/>
                  </a:lnTo>
                  <a:lnTo>
                    <a:pt x="154" y="40"/>
                  </a:lnTo>
                  <a:lnTo>
                    <a:pt x="147" y="35"/>
                  </a:lnTo>
                  <a:lnTo>
                    <a:pt x="139" y="29"/>
                  </a:lnTo>
                  <a:lnTo>
                    <a:pt x="131" y="25"/>
                  </a:lnTo>
                  <a:lnTo>
                    <a:pt x="124" y="21"/>
                  </a:lnTo>
                  <a:lnTo>
                    <a:pt x="118" y="18"/>
                  </a:lnTo>
                  <a:lnTo>
                    <a:pt x="112" y="14"/>
                  </a:lnTo>
                  <a:lnTo>
                    <a:pt x="103" y="6"/>
                  </a:lnTo>
                  <a:lnTo>
                    <a:pt x="97" y="2"/>
                  </a:lnTo>
                  <a:lnTo>
                    <a:pt x="91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82" y="2"/>
                  </a:lnTo>
                  <a:lnTo>
                    <a:pt x="76" y="6"/>
                  </a:lnTo>
                  <a:lnTo>
                    <a:pt x="71" y="10"/>
                  </a:lnTo>
                  <a:lnTo>
                    <a:pt x="63" y="16"/>
                  </a:lnTo>
                  <a:lnTo>
                    <a:pt x="55" y="21"/>
                  </a:lnTo>
                  <a:lnTo>
                    <a:pt x="48" y="29"/>
                  </a:lnTo>
                  <a:lnTo>
                    <a:pt x="40" y="38"/>
                  </a:lnTo>
                  <a:lnTo>
                    <a:pt x="33" y="44"/>
                  </a:lnTo>
                  <a:lnTo>
                    <a:pt x="25" y="50"/>
                  </a:lnTo>
                  <a:lnTo>
                    <a:pt x="17" y="56"/>
                  </a:lnTo>
                  <a:lnTo>
                    <a:pt x="12" y="61"/>
                  </a:lnTo>
                  <a:lnTo>
                    <a:pt x="6" y="65"/>
                  </a:lnTo>
                  <a:lnTo>
                    <a:pt x="2" y="71"/>
                  </a:lnTo>
                  <a:lnTo>
                    <a:pt x="0" y="73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4" y="76"/>
                  </a:lnTo>
                  <a:lnTo>
                    <a:pt x="10" y="80"/>
                  </a:lnTo>
                  <a:lnTo>
                    <a:pt x="19" y="90"/>
                  </a:lnTo>
                  <a:lnTo>
                    <a:pt x="31" y="97"/>
                  </a:lnTo>
                  <a:lnTo>
                    <a:pt x="42" y="105"/>
                  </a:lnTo>
                  <a:lnTo>
                    <a:pt x="48" y="109"/>
                  </a:lnTo>
                  <a:lnTo>
                    <a:pt x="55" y="116"/>
                  </a:lnTo>
                  <a:lnTo>
                    <a:pt x="63" y="120"/>
                  </a:lnTo>
                  <a:lnTo>
                    <a:pt x="72" y="128"/>
                  </a:lnTo>
                  <a:lnTo>
                    <a:pt x="80" y="133"/>
                  </a:lnTo>
                  <a:lnTo>
                    <a:pt x="88" y="139"/>
                  </a:lnTo>
                  <a:lnTo>
                    <a:pt x="97" y="147"/>
                  </a:lnTo>
                  <a:lnTo>
                    <a:pt x="107" y="154"/>
                  </a:lnTo>
                  <a:lnTo>
                    <a:pt x="116" y="162"/>
                  </a:lnTo>
                  <a:lnTo>
                    <a:pt x="126" y="170"/>
                  </a:lnTo>
                  <a:lnTo>
                    <a:pt x="135" y="177"/>
                  </a:lnTo>
                  <a:lnTo>
                    <a:pt x="149" y="185"/>
                  </a:lnTo>
                  <a:lnTo>
                    <a:pt x="158" y="192"/>
                  </a:lnTo>
                  <a:lnTo>
                    <a:pt x="168" y="200"/>
                  </a:lnTo>
                  <a:lnTo>
                    <a:pt x="179" y="208"/>
                  </a:lnTo>
                  <a:lnTo>
                    <a:pt x="190" y="215"/>
                  </a:lnTo>
                  <a:lnTo>
                    <a:pt x="202" y="223"/>
                  </a:lnTo>
                  <a:lnTo>
                    <a:pt x="213" y="232"/>
                  </a:lnTo>
                  <a:lnTo>
                    <a:pt x="225" y="240"/>
                  </a:lnTo>
                  <a:lnTo>
                    <a:pt x="236" y="249"/>
                  </a:lnTo>
                  <a:lnTo>
                    <a:pt x="245" y="257"/>
                  </a:lnTo>
                  <a:lnTo>
                    <a:pt x="257" y="265"/>
                  </a:lnTo>
                  <a:lnTo>
                    <a:pt x="268" y="272"/>
                  </a:lnTo>
                  <a:lnTo>
                    <a:pt x="280" y="282"/>
                  </a:lnTo>
                  <a:lnTo>
                    <a:pt x="289" y="289"/>
                  </a:lnTo>
                  <a:lnTo>
                    <a:pt x="301" y="297"/>
                  </a:lnTo>
                  <a:lnTo>
                    <a:pt x="312" y="305"/>
                  </a:lnTo>
                  <a:lnTo>
                    <a:pt x="323" y="314"/>
                  </a:lnTo>
                  <a:lnTo>
                    <a:pt x="331" y="320"/>
                  </a:lnTo>
                  <a:lnTo>
                    <a:pt x="344" y="327"/>
                  </a:lnTo>
                  <a:lnTo>
                    <a:pt x="352" y="335"/>
                  </a:lnTo>
                  <a:lnTo>
                    <a:pt x="363" y="343"/>
                  </a:lnTo>
                  <a:lnTo>
                    <a:pt x="373" y="348"/>
                  </a:lnTo>
                  <a:lnTo>
                    <a:pt x="382" y="356"/>
                  </a:lnTo>
                  <a:lnTo>
                    <a:pt x="392" y="362"/>
                  </a:lnTo>
                  <a:lnTo>
                    <a:pt x="403" y="369"/>
                  </a:lnTo>
                  <a:lnTo>
                    <a:pt x="411" y="375"/>
                  </a:lnTo>
                  <a:lnTo>
                    <a:pt x="419" y="381"/>
                  </a:lnTo>
                  <a:lnTo>
                    <a:pt x="426" y="384"/>
                  </a:lnTo>
                  <a:lnTo>
                    <a:pt x="434" y="390"/>
                  </a:lnTo>
                  <a:lnTo>
                    <a:pt x="441" y="394"/>
                  </a:lnTo>
                  <a:lnTo>
                    <a:pt x="449" y="400"/>
                  </a:lnTo>
                  <a:lnTo>
                    <a:pt x="455" y="403"/>
                  </a:lnTo>
                  <a:lnTo>
                    <a:pt x="460" y="407"/>
                  </a:lnTo>
                  <a:lnTo>
                    <a:pt x="472" y="413"/>
                  </a:lnTo>
                  <a:lnTo>
                    <a:pt x="481" y="419"/>
                  </a:lnTo>
                  <a:lnTo>
                    <a:pt x="487" y="420"/>
                  </a:lnTo>
                  <a:lnTo>
                    <a:pt x="493" y="422"/>
                  </a:lnTo>
                  <a:lnTo>
                    <a:pt x="496" y="420"/>
                  </a:lnTo>
                  <a:lnTo>
                    <a:pt x="504" y="419"/>
                  </a:lnTo>
                  <a:lnTo>
                    <a:pt x="512" y="415"/>
                  </a:lnTo>
                  <a:lnTo>
                    <a:pt x="523" y="411"/>
                  </a:lnTo>
                  <a:lnTo>
                    <a:pt x="533" y="403"/>
                  </a:lnTo>
                  <a:lnTo>
                    <a:pt x="544" y="398"/>
                  </a:lnTo>
                  <a:lnTo>
                    <a:pt x="555" y="390"/>
                  </a:lnTo>
                  <a:lnTo>
                    <a:pt x="567" y="384"/>
                  </a:lnTo>
                  <a:lnTo>
                    <a:pt x="574" y="377"/>
                  </a:lnTo>
                  <a:lnTo>
                    <a:pt x="582" y="367"/>
                  </a:lnTo>
                  <a:lnTo>
                    <a:pt x="590" y="360"/>
                  </a:lnTo>
                  <a:lnTo>
                    <a:pt x="595" y="352"/>
                  </a:lnTo>
                  <a:lnTo>
                    <a:pt x="599" y="344"/>
                  </a:lnTo>
                  <a:lnTo>
                    <a:pt x="599" y="339"/>
                  </a:lnTo>
                  <a:lnTo>
                    <a:pt x="597" y="333"/>
                  </a:lnTo>
                  <a:lnTo>
                    <a:pt x="593" y="329"/>
                  </a:lnTo>
                  <a:lnTo>
                    <a:pt x="593" y="329"/>
                  </a:lnTo>
                  <a:close/>
                </a:path>
              </a:pathLst>
            </a:custGeom>
            <a:solidFill>
              <a:srgbClr val="FFF04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52" name="Freeform 32"/>
            <p:cNvSpPr>
              <a:spLocks/>
            </p:cNvSpPr>
            <p:nvPr/>
          </p:nvSpPr>
          <p:spPr bwMode="auto">
            <a:xfrm>
              <a:off x="7607300" y="2824163"/>
              <a:ext cx="539750" cy="531812"/>
            </a:xfrm>
            <a:custGeom>
              <a:avLst/>
              <a:gdLst/>
              <a:ahLst/>
              <a:cxnLst>
                <a:cxn ang="0">
                  <a:pos x="548" y="0"/>
                </a:cxn>
                <a:cxn ang="0">
                  <a:pos x="552" y="2"/>
                </a:cxn>
                <a:cxn ang="0">
                  <a:pos x="567" y="7"/>
                </a:cxn>
                <a:cxn ang="0">
                  <a:pos x="588" y="13"/>
                </a:cxn>
                <a:cxn ang="0">
                  <a:pos x="613" y="22"/>
                </a:cxn>
                <a:cxn ang="0">
                  <a:pos x="637" y="32"/>
                </a:cxn>
                <a:cxn ang="0">
                  <a:pos x="658" y="41"/>
                </a:cxn>
                <a:cxn ang="0">
                  <a:pos x="673" y="51"/>
                </a:cxn>
                <a:cxn ang="0">
                  <a:pos x="679" y="59"/>
                </a:cxn>
                <a:cxn ang="0">
                  <a:pos x="673" y="66"/>
                </a:cxn>
                <a:cxn ang="0">
                  <a:pos x="666" y="74"/>
                </a:cxn>
                <a:cxn ang="0">
                  <a:pos x="656" y="87"/>
                </a:cxn>
                <a:cxn ang="0">
                  <a:pos x="643" y="100"/>
                </a:cxn>
                <a:cxn ang="0">
                  <a:pos x="632" y="117"/>
                </a:cxn>
                <a:cxn ang="0">
                  <a:pos x="615" y="136"/>
                </a:cxn>
                <a:cxn ang="0">
                  <a:pos x="599" y="157"/>
                </a:cxn>
                <a:cxn ang="0">
                  <a:pos x="578" y="180"/>
                </a:cxn>
                <a:cxn ang="0">
                  <a:pos x="559" y="203"/>
                </a:cxn>
                <a:cxn ang="0">
                  <a:pos x="537" y="228"/>
                </a:cxn>
                <a:cxn ang="0">
                  <a:pos x="516" y="254"/>
                </a:cxn>
                <a:cxn ang="0">
                  <a:pos x="491" y="281"/>
                </a:cxn>
                <a:cxn ang="0">
                  <a:pos x="468" y="308"/>
                </a:cxn>
                <a:cxn ang="0">
                  <a:pos x="443" y="336"/>
                </a:cxn>
                <a:cxn ang="0">
                  <a:pos x="421" y="365"/>
                </a:cxn>
                <a:cxn ang="0">
                  <a:pos x="396" y="391"/>
                </a:cxn>
                <a:cxn ang="0">
                  <a:pos x="371" y="420"/>
                </a:cxn>
                <a:cxn ang="0">
                  <a:pos x="346" y="446"/>
                </a:cxn>
                <a:cxn ang="0">
                  <a:pos x="324" y="475"/>
                </a:cxn>
                <a:cxn ang="0">
                  <a:pos x="301" y="500"/>
                </a:cxn>
                <a:cxn ang="0">
                  <a:pos x="278" y="526"/>
                </a:cxn>
                <a:cxn ang="0">
                  <a:pos x="259" y="549"/>
                </a:cxn>
                <a:cxn ang="0">
                  <a:pos x="238" y="572"/>
                </a:cxn>
                <a:cxn ang="0">
                  <a:pos x="219" y="591"/>
                </a:cxn>
                <a:cxn ang="0">
                  <a:pos x="204" y="610"/>
                </a:cxn>
                <a:cxn ang="0">
                  <a:pos x="187" y="625"/>
                </a:cxn>
                <a:cxn ang="0">
                  <a:pos x="175" y="640"/>
                </a:cxn>
                <a:cxn ang="0">
                  <a:pos x="164" y="652"/>
                </a:cxn>
                <a:cxn ang="0">
                  <a:pos x="156" y="661"/>
                </a:cxn>
                <a:cxn ang="0">
                  <a:pos x="149" y="671"/>
                </a:cxn>
                <a:cxn ang="0">
                  <a:pos x="135" y="671"/>
                </a:cxn>
                <a:cxn ang="0">
                  <a:pos x="114" y="667"/>
                </a:cxn>
                <a:cxn ang="0">
                  <a:pos x="88" y="655"/>
                </a:cxn>
                <a:cxn ang="0">
                  <a:pos x="75" y="650"/>
                </a:cxn>
                <a:cxn ang="0">
                  <a:pos x="61" y="644"/>
                </a:cxn>
                <a:cxn ang="0">
                  <a:pos x="46" y="636"/>
                </a:cxn>
                <a:cxn ang="0">
                  <a:pos x="35" y="629"/>
                </a:cxn>
                <a:cxn ang="0">
                  <a:pos x="14" y="614"/>
                </a:cxn>
                <a:cxn ang="0">
                  <a:pos x="2" y="600"/>
                </a:cxn>
                <a:cxn ang="0">
                  <a:pos x="2" y="593"/>
                </a:cxn>
              </a:cxnLst>
              <a:rect l="0" t="0" r="r" b="b"/>
              <a:pathLst>
                <a:path w="679" h="671">
                  <a:moveTo>
                    <a:pt x="2" y="593"/>
                  </a:moveTo>
                  <a:lnTo>
                    <a:pt x="548" y="0"/>
                  </a:lnTo>
                  <a:lnTo>
                    <a:pt x="548" y="0"/>
                  </a:lnTo>
                  <a:lnTo>
                    <a:pt x="552" y="2"/>
                  </a:lnTo>
                  <a:lnTo>
                    <a:pt x="558" y="2"/>
                  </a:lnTo>
                  <a:lnTo>
                    <a:pt x="567" y="7"/>
                  </a:lnTo>
                  <a:lnTo>
                    <a:pt x="577" y="9"/>
                  </a:lnTo>
                  <a:lnTo>
                    <a:pt x="588" y="13"/>
                  </a:lnTo>
                  <a:lnTo>
                    <a:pt x="599" y="19"/>
                  </a:lnTo>
                  <a:lnTo>
                    <a:pt x="613" y="22"/>
                  </a:lnTo>
                  <a:lnTo>
                    <a:pt x="624" y="26"/>
                  </a:lnTo>
                  <a:lnTo>
                    <a:pt x="637" y="32"/>
                  </a:lnTo>
                  <a:lnTo>
                    <a:pt x="647" y="38"/>
                  </a:lnTo>
                  <a:lnTo>
                    <a:pt x="658" y="41"/>
                  </a:lnTo>
                  <a:lnTo>
                    <a:pt x="666" y="45"/>
                  </a:lnTo>
                  <a:lnTo>
                    <a:pt x="673" y="51"/>
                  </a:lnTo>
                  <a:lnTo>
                    <a:pt x="677" y="55"/>
                  </a:lnTo>
                  <a:lnTo>
                    <a:pt x="679" y="59"/>
                  </a:lnTo>
                  <a:lnTo>
                    <a:pt x="677" y="60"/>
                  </a:lnTo>
                  <a:lnTo>
                    <a:pt x="673" y="66"/>
                  </a:lnTo>
                  <a:lnTo>
                    <a:pt x="670" y="70"/>
                  </a:lnTo>
                  <a:lnTo>
                    <a:pt x="666" y="74"/>
                  </a:lnTo>
                  <a:lnTo>
                    <a:pt x="660" y="79"/>
                  </a:lnTo>
                  <a:lnTo>
                    <a:pt x="656" y="87"/>
                  </a:lnTo>
                  <a:lnTo>
                    <a:pt x="651" y="93"/>
                  </a:lnTo>
                  <a:lnTo>
                    <a:pt x="643" y="100"/>
                  </a:lnTo>
                  <a:lnTo>
                    <a:pt x="637" y="110"/>
                  </a:lnTo>
                  <a:lnTo>
                    <a:pt x="632" y="117"/>
                  </a:lnTo>
                  <a:lnTo>
                    <a:pt x="622" y="125"/>
                  </a:lnTo>
                  <a:lnTo>
                    <a:pt x="615" y="136"/>
                  </a:lnTo>
                  <a:lnTo>
                    <a:pt x="607" y="146"/>
                  </a:lnTo>
                  <a:lnTo>
                    <a:pt x="599" y="157"/>
                  </a:lnTo>
                  <a:lnTo>
                    <a:pt x="588" y="167"/>
                  </a:lnTo>
                  <a:lnTo>
                    <a:pt x="578" y="180"/>
                  </a:lnTo>
                  <a:lnTo>
                    <a:pt x="569" y="192"/>
                  </a:lnTo>
                  <a:lnTo>
                    <a:pt x="559" y="203"/>
                  </a:lnTo>
                  <a:lnTo>
                    <a:pt x="548" y="214"/>
                  </a:lnTo>
                  <a:lnTo>
                    <a:pt x="537" y="228"/>
                  </a:lnTo>
                  <a:lnTo>
                    <a:pt x="525" y="239"/>
                  </a:lnTo>
                  <a:lnTo>
                    <a:pt x="516" y="254"/>
                  </a:lnTo>
                  <a:lnTo>
                    <a:pt x="502" y="266"/>
                  </a:lnTo>
                  <a:lnTo>
                    <a:pt x="491" y="281"/>
                  </a:lnTo>
                  <a:lnTo>
                    <a:pt x="480" y="294"/>
                  </a:lnTo>
                  <a:lnTo>
                    <a:pt x="468" y="308"/>
                  </a:lnTo>
                  <a:lnTo>
                    <a:pt x="455" y="321"/>
                  </a:lnTo>
                  <a:lnTo>
                    <a:pt x="443" y="336"/>
                  </a:lnTo>
                  <a:lnTo>
                    <a:pt x="432" y="349"/>
                  </a:lnTo>
                  <a:lnTo>
                    <a:pt x="421" y="365"/>
                  </a:lnTo>
                  <a:lnTo>
                    <a:pt x="407" y="378"/>
                  </a:lnTo>
                  <a:lnTo>
                    <a:pt x="396" y="391"/>
                  </a:lnTo>
                  <a:lnTo>
                    <a:pt x="383" y="406"/>
                  </a:lnTo>
                  <a:lnTo>
                    <a:pt x="371" y="420"/>
                  </a:lnTo>
                  <a:lnTo>
                    <a:pt x="358" y="433"/>
                  </a:lnTo>
                  <a:lnTo>
                    <a:pt x="346" y="446"/>
                  </a:lnTo>
                  <a:lnTo>
                    <a:pt x="335" y="460"/>
                  </a:lnTo>
                  <a:lnTo>
                    <a:pt x="324" y="475"/>
                  </a:lnTo>
                  <a:lnTo>
                    <a:pt x="312" y="486"/>
                  </a:lnTo>
                  <a:lnTo>
                    <a:pt x="301" y="500"/>
                  </a:lnTo>
                  <a:lnTo>
                    <a:pt x="289" y="513"/>
                  </a:lnTo>
                  <a:lnTo>
                    <a:pt x="278" y="526"/>
                  </a:lnTo>
                  <a:lnTo>
                    <a:pt x="267" y="538"/>
                  </a:lnTo>
                  <a:lnTo>
                    <a:pt x="259" y="549"/>
                  </a:lnTo>
                  <a:lnTo>
                    <a:pt x="248" y="560"/>
                  </a:lnTo>
                  <a:lnTo>
                    <a:pt x="238" y="572"/>
                  </a:lnTo>
                  <a:lnTo>
                    <a:pt x="229" y="581"/>
                  </a:lnTo>
                  <a:lnTo>
                    <a:pt x="219" y="591"/>
                  </a:lnTo>
                  <a:lnTo>
                    <a:pt x="211" y="600"/>
                  </a:lnTo>
                  <a:lnTo>
                    <a:pt x="204" y="610"/>
                  </a:lnTo>
                  <a:lnTo>
                    <a:pt x="196" y="617"/>
                  </a:lnTo>
                  <a:lnTo>
                    <a:pt x="187" y="625"/>
                  </a:lnTo>
                  <a:lnTo>
                    <a:pt x="181" y="633"/>
                  </a:lnTo>
                  <a:lnTo>
                    <a:pt x="175" y="640"/>
                  </a:lnTo>
                  <a:lnTo>
                    <a:pt x="170" y="646"/>
                  </a:lnTo>
                  <a:lnTo>
                    <a:pt x="164" y="652"/>
                  </a:lnTo>
                  <a:lnTo>
                    <a:pt x="160" y="655"/>
                  </a:lnTo>
                  <a:lnTo>
                    <a:pt x="156" y="661"/>
                  </a:lnTo>
                  <a:lnTo>
                    <a:pt x="151" y="667"/>
                  </a:lnTo>
                  <a:lnTo>
                    <a:pt x="149" y="671"/>
                  </a:lnTo>
                  <a:lnTo>
                    <a:pt x="143" y="671"/>
                  </a:lnTo>
                  <a:lnTo>
                    <a:pt x="135" y="671"/>
                  </a:lnTo>
                  <a:lnTo>
                    <a:pt x="126" y="669"/>
                  </a:lnTo>
                  <a:lnTo>
                    <a:pt x="114" y="667"/>
                  </a:lnTo>
                  <a:lnTo>
                    <a:pt x="101" y="661"/>
                  </a:lnTo>
                  <a:lnTo>
                    <a:pt x="88" y="655"/>
                  </a:lnTo>
                  <a:lnTo>
                    <a:pt x="80" y="652"/>
                  </a:lnTo>
                  <a:lnTo>
                    <a:pt x="75" y="650"/>
                  </a:lnTo>
                  <a:lnTo>
                    <a:pt x="67" y="646"/>
                  </a:lnTo>
                  <a:lnTo>
                    <a:pt x="61" y="644"/>
                  </a:lnTo>
                  <a:lnTo>
                    <a:pt x="54" y="640"/>
                  </a:lnTo>
                  <a:lnTo>
                    <a:pt x="46" y="636"/>
                  </a:lnTo>
                  <a:lnTo>
                    <a:pt x="40" y="633"/>
                  </a:lnTo>
                  <a:lnTo>
                    <a:pt x="35" y="629"/>
                  </a:lnTo>
                  <a:lnTo>
                    <a:pt x="23" y="619"/>
                  </a:lnTo>
                  <a:lnTo>
                    <a:pt x="14" y="614"/>
                  </a:lnTo>
                  <a:lnTo>
                    <a:pt x="6" y="606"/>
                  </a:lnTo>
                  <a:lnTo>
                    <a:pt x="2" y="600"/>
                  </a:lnTo>
                  <a:lnTo>
                    <a:pt x="0" y="595"/>
                  </a:lnTo>
                  <a:lnTo>
                    <a:pt x="2" y="593"/>
                  </a:lnTo>
                  <a:lnTo>
                    <a:pt x="2" y="593"/>
                  </a:lnTo>
                  <a:close/>
                </a:path>
              </a:pathLst>
            </a:custGeom>
            <a:solidFill>
              <a:srgbClr val="FFBA3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53" name="Freeform 33"/>
            <p:cNvSpPr>
              <a:spLocks/>
            </p:cNvSpPr>
            <p:nvPr/>
          </p:nvSpPr>
          <p:spPr bwMode="auto">
            <a:xfrm>
              <a:off x="7291388" y="3067050"/>
              <a:ext cx="92075" cy="309562"/>
            </a:xfrm>
            <a:custGeom>
              <a:avLst/>
              <a:gdLst/>
              <a:ahLst/>
              <a:cxnLst>
                <a:cxn ang="0">
                  <a:pos x="91" y="0"/>
                </a:cxn>
                <a:cxn ang="0">
                  <a:pos x="91" y="3"/>
                </a:cxn>
                <a:cxn ang="0">
                  <a:pos x="93" y="7"/>
                </a:cxn>
                <a:cxn ang="0">
                  <a:pos x="95" y="15"/>
                </a:cxn>
                <a:cxn ang="0">
                  <a:pos x="97" y="22"/>
                </a:cxn>
                <a:cxn ang="0">
                  <a:pos x="99" y="34"/>
                </a:cxn>
                <a:cxn ang="0">
                  <a:pos x="101" y="45"/>
                </a:cxn>
                <a:cxn ang="0">
                  <a:pos x="105" y="59"/>
                </a:cxn>
                <a:cxn ang="0">
                  <a:pos x="107" y="70"/>
                </a:cxn>
                <a:cxn ang="0">
                  <a:pos x="108" y="81"/>
                </a:cxn>
                <a:cxn ang="0">
                  <a:pos x="112" y="95"/>
                </a:cxn>
                <a:cxn ang="0">
                  <a:pos x="114" y="108"/>
                </a:cxn>
                <a:cxn ang="0">
                  <a:pos x="116" y="119"/>
                </a:cxn>
                <a:cxn ang="0">
                  <a:pos x="116" y="131"/>
                </a:cxn>
                <a:cxn ang="0">
                  <a:pos x="116" y="140"/>
                </a:cxn>
                <a:cxn ang="0">
                  <a:pos x="116" y="152"/>
                </a:cxn>
                <a:cxn ang="0">
                  <a:pos x="116" y="156"/>
                </a:cxn>
                <a:cxn ang="0">
                  <a:pos x="114" y="161"/>
                </a:cxn>
                <a:cxn ang="0">
                  <a:pos x="112" y="167"/>
                </a:cxn>
                <a:cxn ang="0">
                  <a:pos x="112" y="175"/>
                </a:cxn>
                <a:cxn ang="0">
                  <a:pos x="112" y="180"/>
                </a:cxn>
                <a:cxn ang="0">
                  <a:pos x="110" y="188"/>
                </a:cxn>
                <a:cxn ang="0">
                  <a:pos x="108" y="197"/>
                </a:cxn>
                <a:cxn ang="0">
                  <a:pos x="108" y="209"/>
                </a:cxn>
                <a:cxn ang="0">
                  <a:pos x="107" y="216"/>
                </a:cxn>
                <a:cxn ang="0">
                  <a:pos x="105" y="226"/>
                </a:cxn>
                <a:cxn ang="0">
                  <a:pos x="105" y="235"/>
                </a:cxn>
                <a:cxn ang="0">
                  <a:pos x="103" y="247"/>
                </a:cxn>
                <a:cxn ang="0">
                  <a:pos x="101" y="254"/>
                </a:cxn>
                <a:cxn ang="0">
                  <a:pos x="101" y="266"/>
                </a:cxn>
                <a:cxn ang="0">
                  <a:pos x="97" y="275"/>
                </a:cxn>
                <a:cxn ang="0">
                  <a:pos x="97" y="287"/>
                </a:cxn>
                <a:cxn ang="0">
                  <a:pos x="95" y="296"/>
                </a:cxn>
                <a:cxn ang="0">
                  <a:pos x="93" y="306"/>
                </a:cxn>
                <a:cxn ang="0">
                  <a:pos x="91" y="313"/>
                </a:cxn>
                <a:cxn ang="0">
                  <a:pos x="89" y="325"/>
                </a:cxn>
                <a:cxn ang="0">
                  <a:pos x="89" y="332"/>
                </a:cxn>
                <a:cxn ang="0">
                  <a:pos x="88" y="342"/>
                </a:cxn>
                <a:cxn ang="0">
                  <a:pos x="86" y="349"/>
                </a:cxn>
                <a:cxn ang="0">
                  <a:pos x="86" y="357"/>
                </a:cxn>
                <a:cxn ang="0">
                  <a:pos x="84" y="368"/>
                </a:cxn>
                <a:cxn ang="0">
                  <a:pos x="82" y="380"/>
                </a:cxn>
                <a:cxn ang="0">
                  <a:pos x="82" y="386"/>
                </a:cxn>
                <a:cxn ang="0">
                  <a:pos x="82" y="389"/>
                </a:cxn>
                <a:cxn ang="0">
                  <a:pos x="0" y="370"/>
                </a:cxn>
                <a:cxn ang="0">
                  <a:pos x="91" y="0"/>
                </a:cxn>
                <a:cxn ang="0">
                  <a:pos x="91" y="0"/>
                </a:cxn>
              </a:cxnLst>
              <a:rect l="0" t="0" r="r" b="b"/>
              <a:pathLst>
                <a:path w="116" h="389">
                  <a:moveTo>
                    <a:pt x="91" y="0"/>
                  </a:moveTo>
                  <a:lnTo>
                    <a:pt x="91" y="3"/>
                  </a:lnTo>
                  <a:lnTo>
                    <a:pt x="93" y="7"/>
                  </a:lnTo>
                  <a:lnTo>
                    <a:pt x="95" y="15"/>
                  </a:lnTo>
                  <a:lnTo>
                    <a:pt x="97" y="22"/>
                  </a:lnTo>
                  <a:lnTo>
                    <a:pt x="99" y="34"/>
                  </a:lnTo>
                  <a:lnTo>
                    <a:pt x="101" y="45"/>
                  </a:lnTo>
                  <a:lnTo>
                    <a:pt x="105" y="59"/>
                  </a:lnTo>
                  <a:lnTo>
                    <a:pt x="107" y="70"/>
                  </a:lnTo>
                  <a:lnTo>
                    <a:pt x="108" y="81"/>
                  </a:lnTo>
                  <a:lnTo>
                    <a:pt x="112" y="95"/>
                  </a:lnTo>
                  <a:lnTo>
                    <a:pt x="114" y="108"/>
                  </a:lnTo>
                  <a:lnTo>
                    <a:pt x="116" y="119"/>
                  </a:lnTo>
                  <a:lnTo>
                    <a:pt x="116" y="131"/>
                  </a:lnTo>
                  <a:lnTo>
                    <a:pt x="116" y="140"/>
                  </a:lnTo>
                  <a:lnTo>
                    <a:pt x="116" y="152"/>
                  </a:lnTo>
                  <a:lnTo>
                    <a:pt x="116" y="156"/>
                  </a:lnTo>
                  <a:lnTo>
                    <a:pt x="114" y="161"/>
                  </a:lnTo>
                  <a:lnTo>
                    <a:pt x="112" y="167"/>
                  </a:lnTo>
                  <a:lnTo>
                    <a:pt x="112" y="175"/>
                  </a:lnTo>
                  <a:lnTo>
                    <a:pt x="112" y="180"/>
                  </a:lnTo>
                  <a:lnTo>
                    <a:pt x="110" y="188"/>
                  </a:lnTo>
                  <a:lnTo>
                    <a:pt x="108" y="197"/>
                  </a:lnTo>
                  <a:lnTo>
                    <a:pt x="108" y="209"/>
                  </a:lnTo>
                  <a:lnTo>
                    <a:pt x="107" y="216"/>
                  </a:lnTo>
                  <a:lnTo>
                    <a:pt x="105" y="226"/>
                  </a:lnTo>
                  <a:lnTo>
                    <a:pt x="105" y="235"/>
                  </a:lnTo>
                  <a:lnTo>
                    <a:pt x="103" y="247"/>
                  </a:lnTo>
                  <a:lnTo>
                    <a:pt x="101" y="254"/>
                  </a:lnTo>
                  <a:lnTo>
                    <a:pt x="101" y="266"/>
                  </a:lnTo>
                  <a:lnTo>
                    <a:pt x="97" y="275"/>
                  </a:lnTo>
                  <a:lnTo>
                    <a:pt x="97" y="287"/>
                  </a:lnTo>
                  <a:lnTo>
                    <a:pt x="95" y="296"/>
                  </a:lnTo>
                  <a:lnTo>
                    <a:pt x="93" y="306"/>
                  </a:lnTo>
                  <a:lnTo>
                    <a:pt x="91" y="313"/>
                  </a:lnTo>
                  <a:lnTo>
                    <a:pt x="89" y="325"/>
                  </a:lnTo>
                  <a:lnTo>
                    <a:pt x="89" y="332"/>
                  </a:lnTo>
                  <a:lnTo>
                    <a:pt x="88" y="342"/>
                  </a:lnTo>
                  <a:lnTo>
                    <a:pt x="86" y="349"/>
                  </a:lnTo>
                  <a:lnTo>
                    <a:pt x="86" y="357"/>
                  </a:lnTo>
                  <a:lnTo>
                    <a:pt x="84" y="368"/>
                  </a:lnTo>
                  <a:lnTo>
                    <a:pt x="82" y="380"/>
                  </a:lnTo>
                  <a:lnTo>
                    <a:pt x="82" y="386"/>
                  </a:lnTo>
                  <a:lnTo>
                    <a:pt x="82" y="389"/>
                  </a:lnTo>
                  <a:lnTo>
                    <a:pt x="0" y="370"/>
                  </a:lnTo>
                  <a:lnTo>
                    <a:pt x="91" y="0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FFD16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54" name="Freeform 34"/>
            <p:cNvSpPr>
              <a:spLocks/>
            </p:cNvSpPr>
            <p:nvPr/>
          </p:nvSpPr>
          <p:spPr bwMode="auto">
            <a:xfrm>
              <a:off x="7161213" y="3044825"/>
              <a:ext cx="204787" cy="396875"/>
            </a:xfrm>
            <a:custGeom>
              <a:avLst/>
              <a:gdLst/>
              <a:ahLst/>
              <a:cxnLst>
                <a:cxn ang="0">
                  <a:pos x="0" y="492"/>
                </a:cxn>
                <a:cxn ang="0">
                  <a:pos x="7" y="466"/>
                </a:cxn>
                <a:cxn ang="0">
                  <a:pos x="15" y="437"/>
                </a:cxn>
                <a:cxn ang="0">
                  <a:pos x="22" y="415"/>
                </a:cxn>
                <a:cxn ang="0">
                  <a:pos x="32" y="386"/>
                </a:cxn>
                <a:cxn ang="0">
                  <a:pos x="40" y="356"/>
                </a:cxn>
                <a:cxn ang="0">
                  <a:pos x="49" y="323"/>
                </a:cxn>
                <a:cxn ang="0">
                  <a:pos x="60" y="289"/>
                </a:cxn>
                <a:cxn ang="0">
                  <a:pos x="72" y="257"/>
                </a:cxn>
                <a:cxn ang="0">
                  <a:pos x="79" y="223"/>
                </a:cxn>
                <a:cxn ang="0">
                  <a:pos x="91" y="188"/>
                </a:cxn>
                <a:cxn ang="0">
                  <a:pos x="100" y="154"/>
                </a:cxn>
                <a:cxn ang="0">
                  <a:pos x="112" y="126"/>
                </a:cxn>
                <a:cxn ang="0">
                  <a:pos x="121" y="95"/>
                </a:cxn>
                <a:cxn ang="0">
                  <a:pos x="131" y="70"/>
                </a:cxn>
                <a:cxn ang="0">
                  <a:pos x="140" y="42"/>
                </a:cxn>
                <a:cxn ang="0">
                  <a:pos x="154" y="15"/>
                </a:cxn>
                <a:cxn ang="0">
                  <a:pos x="167" y="6"/>
                </a:cxn>
                <a:cxn ang="0">
                  <a:pos x="186" y="2"/>
                </a:cxn>
                <a:cxn ang="0">
                  <a:pos x="211" y="0"/>
                </a:cxn>
                <a:cxn ang="0">
                  <a:pos x="233" y="6"/>
                </a:cxn>
                <a:cxn ang="0">
                  <a:pos x="251" y="17"/>
                </a:cxn>
                <a:cxn ang="0">
                  <a:pos x="258" y="36"/>
                </a:cxn>
                <a:cxn ang="0">
                  <a:pos x="252" y="55"/>
                </a:cxn>
                <a:cxn ang="0">
                  <a:pos x="247" y="88"/>
                </a:cxn>
                <a:cxn ang="0">
                  <a:pos x="243" y="110"/>
                </a:cxn>
                <a:cxn ang="0">
                  <a:pos x="239" y="131"/>
                </a:cxn>
                <a:cxn ang="0">
                  <a:pos x="233" y="156"/>
                </a:cxn>
                <a:cxn ang="0">
                  <a:pos x="228" y="183"/>
                </a:cxn>
                <a:cxn ang="0">
                  <a:pos x="220" y="209"/>
                </a:cxn>
                <a:cxn ang="0">
                  <a:pos x="216" y="238"/>
                </a:cxn>
                <a:cxn ang="0">
                  <a:pos x="211" y="264"/>
                </a:cxn>
                <a:cxn ang="0">
                  <a:pos x="205" y="293"/>
                </a:cxn>
                <a:cxn ang="0">
                  <a:pos x="197" y="320"/>
                </a:cxn>
                <a:cxn ang="0">
                  <a:pos x="194" y="344"/>
                </a:cxn>
                <a:cxn ang="0">
                  <a:pos x="186" y="367"/>
                </a:cxn>
                <a:cxn ang="0">
                  <a:pos x="184" y="390"/>
                </a:cxn>
                <a:cxn ang="0">
                  <a:pos x="175" y="426"/>
                </a:cxn>
                <a:cxn ang="0">
                  <a:pos x="169" y="449"/>
                </a:cxn>
                <a:cxn ang="0">
                  <a:pos x="167" y="456"/>
                </a:cxn>
                <a:cxn ang="0">
                  <a:pos x="140" y="466"/>
                </a:cxn>
                <a:cxn ang="0">
                  <a:pos x="119" y="470"/>
                </a:cxn>
                <a:cxn ang="0">
                  <a:pos x="97" y="477"/>
                </a:cxn>
                <a:cxn ang="0">
                  <a:pos x="74" y="481"/>
                </a:cxn>
                <a:cxn ang="0">
                  <a:pos x="51" y="487"/>
                </a:cxn>
                <a:cxn ang="0">
                  <a:pos x="13" y="494"/>
                </a:cxn>
                <a:cxn ang="0">
                  <a:pos x="0" y="500"/>
                </a:cxn>
              </a:cxnLst>
              <a:rect l="0" t="0" r="r" b="b"/>
              <a:pathLst>
                <a:path w="258" h="500">
                  <a:moveTo>
                    <a:pt x="0" y="500"/>
                  </a:moveTo>
                  <a:lnTo>
                    <a:pt x="0" y="496"/>
                  </a:lnTo>
                  <a:lnTo>
                    <a:pt x="0" y="492"/>
                  </a:lnTo>
                  <a:lnTo>
                    <a:pt x="2" y="485"/>
                  </a:lnTo>
                  <a:lnTo>
                    <a:pt x="5" y="477"/>
                  </a:lnTo>
                  <a:lnTo>
                    <a:pt x="7" y="466"/>
                  </a:lnTo>
                  <a:lnTo>
                    <a:pt x="11" y="453"/>
                  </a:lnTo>
                  <a:lnTo>
                    <a:pt x="13" y="445"/>
                  </a:lnTo>
                  <a:lnTo>
                    <a:pt x="15" y="437"/>
                  </a:lnTo>
                  <a:lnTo>
                    <a:pt x="17" y="430"/>
                  </a:lnTo>
                  <a:lnTo>
                    <a:pt x="21" y="424"/>
                  </a:lnTo>
                  <a:lnTo>
                    <a:pt x="22" y="415"/>
                  </a:lnTo>
                  <a:lnTo>
                    <a:pt x="24" y="405"/>
                  </a:lnTo>
                  <a:lnTo>
                    <a:pt x="28" y="396"/>
                  </a:lnTo>
                  <a:lnTo>
                    <a:pt x="32" y="386"/>
                  </a:lnTo>
                  <a:lnTo>
                    <a:pt x="34" y="375"/>
                  </a:lnTo>
                  <a:lnTo>
                    <a:pt x="36" y="367"/>
                  </a:lnTo>
                  <a:lnTo>
                    <a:pt x="40" y="356"/>
                  </a:lnTo>
                  <a:lnTo>
                    <a:pt x="43" y="346"/>
                  </a:lnTo>
                  <a:lnTo>
                    <a:pt x="45" y="335"/>
                  </a:lnTo>
                  <a:lnTo>
                    <a:pt x="49" y="323"/>
                  </a:lnTo>
                  <a:lnTo>
                    <a:pt x="53" y="312"/>
                  </a:lnTo>
                  <a:lnTo>
                    <a:pt x="57" y="300"/>
                  </a:lnTo>
                  <a:lnTo>
                    <a:pt x="60" y="289"/>
                  </a:lnTo>
                  <a:lnTo>
                    <a:pt x="64" y="280"/>
                  </a:lnTo>
                  <a:lnTo>
                    <a:pt x="68" y="268"/>
                  </a:lnTo>
                  <a:lnTo>
                    <a:pt x="72" y="257"/>
                  </a:lnTo>
                  <a:lnTo>
                    <a:pt x="74" y="245"/>
                  </a:lnTo>
                  <a:lnTo>
                    <a:pt x="78" y="234"/>
                  </a:lnTo>
                  <a:lnTo>
                    <a:pt x="79" y="223"/>
                  </a:lnTo>
                  <a:lnTo>
                    <a:pt x="83" y="211"/>
                  </a:lnTo>
                  <a:lnTo>
                    <a:pt x="87" y="200"/>
                  </a:lnTo>
                  <a:lnTo>
                    <a:pt x="91" y="188"/>
                  </a:lnTo>
                  <a:lnTo>
                    <a:pt x="95" y="177"/>
                  </a:lnTo>
                  <a:lnTo>
                    <a:pt x="98" y="166"/>
                  </a:lnTo>
                  <a:lnTo>
                    <a:pt x="100" y="154"/>
                  </a:lnTo>
                  <a:lnTo>
                    <a:pt x="104" y="145"/>
                  </a:lnTo>
                  <a:lnTo>
                    <a:pt x="108" y="135"/>
                  </a:lnTo>
                  <a:lnTo>
                    <a:pt x="112" y="126"/>
                  </a:lnTo>
                  <a:lnTo>
                    <a:pt x="114" y="114"/>
                  </a:lnTo>
                  <a:lnTo>
                    <a:pt x="117" y="105"/>
                  </a:lnTo>
                  <a:lnTo>
                    <a:pt x="121" y="95"/>
                  </a:lnTo>
                  <a:lnTo>
                    <a:pt x="125" y="88"/>
                  </a:lnTo>
                  <a:lnTo>
                    <a:pt x="127" y="80"/>
                  </a:lnTo>
                  <a:lnTo>
                    <a:pt x="131" y="70"/>
                  </a:lnTo>
                  <a:lnTo>
                    <a:pt x="133" y="63"/>
                  </a:lnTo>
                  <a:lnTo>
                    <a:pt x="135" y="55"/>
                  </a:lnTo>
                  <a:lnTo>
                    <a:pt x="140" y="42"/>
                  </a:lnTo>
                  <a:lnTo>
                    <a:pt x="146" y="32"/>
                  </a:lnTo>
                  <a:lnTo>
                    <a:pt x="150" y="21"/>
                  </a:lnTo>
                  <a:lnTo>
                    <a:pt x="154" y="15"/>
                  </a:lnTo>
                  <a:lnTo>
                    <a:pt x="157" y="10"/>
                  </a:lnTo>
                  <a:lnTo>
                    <a:pt x="161" y="10"/>
                  </a:lnTo>
                  <a:lnTo>
                    <a:pt x="167" y="6"/>
                  </a:lnTo>
                  <a:lnTo>
                    <a:pt x="173" y="4"/>
                  </a:lnTo>
                  <a:lnTo>
                    <a:pt x="178" y="2"/>
                  </a:lnTo>
                  <a:lnTo>
                    <a:pt x="186" y="2"/>
                  </a:lnTo>
                  <a:lnTo>
                    <a:pt x="194" y="0"/>
                  </a:lnTo>
                  <a:lnTo>
                    <a:pt x="203" y="0"/>
                  </a:lnTo>
                  <a:lnTo>
                    <a:pt x="211" y="0"/>
                  </a:lnTo>
                  <a:lnTo>
                    <a:pt x="220" y="4"/>
                  </a:lnTo>
                  <a:lnTo>
                    <a:pt x="226" y="4"/>
                  </a:lnTo>
                  <a:lnTo>
                    <a:pt x="233" y="6"/>
                  </a:lnTo>
                  <a:lnTo>
                    <a:pt x="241" y="10"/>
                  </a:lnTo>
                  <a:lnTo>
                    <a:pt x="247" y="13"/>
                  </a:lnTo>
                  <a:lnTo>
                    <a:pt x="251" y="17"/>
                  </a:lnTo>
                  <a:lnTo>
                    <a:pt x="254" y="23"/>
                  </a:lnTo>
                  <a:lnTo>
                    <a:pt x="256" y="29"/>
                  </a:lnTo>
                  <a:lnTo>
                    <a:pt x="258" y="36"/>
                  </a:lnTo>
                  <a:lnTo>
                    <a:pt x="256" y="40"/>
                  </a:lnTo>
                  <a:lnTo>
                    <a:pt x="256" y="48"/>
                  </a:lnTo>
                  <a:lnTo>
                    <a:pt x="252" y="55"/>
                  </a:lnTo>
                  <a:lnTo>
                    <a:pt x="252" y="65"/>
                  </a:lnTo>
                  <a:lnTo>
                    <a:pt x="249" y="76"/>
                  </a:lnTo>
                  <a:lnTo>
                    <a:pt x="247" y="88"/>
                  </a:lnTo>
                  <a:lnTo>
                    <a:pt x="245" y="95"/>
                  </a:lnTo>
                  <a:lnTo>
                    <a:pt x="245" y="103"/>
                  </a:lnTo>
                  <a:lnTo>
                    <a:pt x="243" y="110"/>
                  </a:lnTo>
                  <a:lnTo>
                    <a:pt x="243" y="118"/>
                  </a:lnTo>
                  <a:lnTo>
                    <a:pt x="241" y="124"/>
                  </a:lnTo>
                  <a:lnTo>
                    <a:pt x="239" y="131"/>
                  </a:lnTo>
                  <a:lnTo>
                    <a:pt x="235" y="139"/>
                  </a:lnTo>
                  <a:lnTo>
                    <a:pt x="235" y="148"/>
                  </a:lnTo>
                  <a:lnTo>
                    <a:pt x="233" y="156"/>
                  </a:lnTo>
                  <a:lnTo>
                    <a:pt x="232" y="166"/>
                  </a:lnTo>
                  <a:lnTo>
                    <a:pt x="230" y="175"/>
                  </a:lnTo>
                  <a:lnTo>
                    <a:pt x="228" y="183"/>
                  </a:lnTo>
                  <a:lnTo>
                    <a:pt x="224" y="190"/>
                  </a:lnTo>
                  <a:lnTo>
                    <a:pt x="224" y="202"/>
                  </a:lnTo>
                  <a:lnTo>
                    <a:pt x="220" y="209"/>
                  </a:lnTo>
                  <a:lnTo>
                    <a:pt x="220" y="219"/>
                  </a:lnTo>
                  <a:lnTo>
                    <a:pt x="216" y="228"/>
                  </a:lnTo>
                  <a:lnTo>
                    <a:pt x="216" y="238"/>
                  </a:lnTo>
                  <a:lnTo>
                    <a:pt x="214" y="247"/>
                  </a:lnTo>
                  <a:lnTo>
                    <a:pt x="213" y="257"/>
                  </a:lnTo>
                  <a:lnTo>
                    <a:pt x="211" y="264"/>
                  </a:lnTo>
                  <a:lnTo>
                    <a:pt x="209" y="276"/>
                  </a:lnTo>
                  <a:lnTo>
                    <a:pt x="205" y="283"/>
                  </a:lnTo>
                  <a:lnTo>
                    <a:pt x="205" y="293"/>
                  </a:lnTo>
                  <a:lnTo>
                    <a:pt x="201" y="300"/>
                  </a:lnTo>
                  <a:lnTo>
                    <a:pt x="201" y="310"/>
                  </a:lnTo>
                  <a:lnTo>
                    <a:pt x="197" y="320"/>
                  </a:lnTo>
                  <a:lnTo>
                    <a:pt x="197" y="327"/>
                  </a:lnTo>
                  <a:lnTo>
                    <a:pt x="194" y="335"/>
                  </a:lnTo>
                  <a:lnTo>
                    <a:pt x="194" y="344"/>
                  </a:lnTo>
                  <a:lnTo>
                    <a:pt x="190" y="352"/>
                  </a:lnTo>
                  <a:lnTo>
                    <a:pt x="190" y="361"/>
                  </a:lnTo>
                  <a:lnTo>
                    <a:pt x="186" y="367"/>
                  </a:lnTo>
                  <a:lnTo>
                    <a:pt x="186" y="375"/>
                  </a:lnTo>
                  <a:lnTo>
                    <a:pt x="184" y="382"/>
                  </a:lnTo>
                  <a:lnTo>
                    <a:pt x="184" y="390"/>
                  </a:lnTo>
                  <a:lnTo>
                    <a:pt x="180" y="403"/>
                  </a:lnTo>
                  <a:lnTo>
                    <a:pt x="178" y="415"/>
                  </a:lnTo>
                  <a:lnTo>
                    <a:pt x="175" y="426"/>
                  </a:lnTo>
                  <a:lnTo>
                    <a:pt x="175" y="435"/>
                  </a:lnTo>
                  <a:lnTo>
                    <a:pt x="171" y="441"/>
                  </a:lnTo>
                  <a:lnTo>
                    <a:pt x="169" y="449"/>
                  </a:lnTo>
                  <a:lnTo>
                    <a:pt x="169" y="453"/>
                  </a:lnTo>
                  <a:lnTo>
                    <a:pt x="169" y="456"/>
                  </a:lnTo>
                  <a:lnTo>
                    <a:pt x="167" y="456"/>
                  </a:lnTo>
                  <a:lnTo>
                    <a:pt x="161" y="458"/>
                  </a:lnTo>
                  <a:lnTo>
                    <a:pt x="150" y="462"/>
                  </a:lnTo>
                  <a:lnTo>
                    <a:pt x="140" y="466"/>
                  </a:lnTo>
                  <a:lnTo>
                    <a:pt x="133" y="466"/>
                  </a:lnTo>
                  <a:lnTo>
                    <a:pt x="127" y="470"/>
                  </a:lnTo>
                  <a:lnTo>
                    <a:pt x="119" y="470"/>
                  </a:lnTo>
                  <a:lnTo>
                    <a:pt x="112" y="473"/>
                  </a:lnTo>
                  <a:lnTo>
                    <a:pt x="104" y="473"/>
                  </a:lnTo>
                  <a:lnTo>
                    <a:pt x="97" y="477"/>
                  </a:lnTo>
                  <a:lnTo>
                    <a:pt x="89" y="477"/>
                  </a:lnTo>
                  <a:lnTo>
                    <a:pt x="83" y="481"/>
                  </a:lnTo>
                  <a:lnTo>
                    <a:pt x="74" y="481"/>
                  </a:lnTo>
                  <a:lnTo>
                    <a:pt x="66" y="483"/>
                  </a:lnTo>
                  <a:lnTo>
                    <a:pt x="59" y="485"/>
                  </a:lnTo>
                  <a:lnTo>
                    <a:pt x="51" y="487"/>
                  </a:lnTo>
                  <a:lnTo>
                    <a:pt x="36" y="489"/>
                  </a:lnTo>
                  <a:lnTo>
                    <a:pt x="24" y="492"/>
                  </a:lnTo>
                  <a:lnTo>
                    <a:pt x="13" y="494"/>
                  </a:lnTo>
                  <a:lnTo>
                    <a:pt x="5" y="496"/>
                  </a:lnTo>
                  <a:lnTo>
                    <a:pt x="2" y="498"/>
                  </a:lnTo>
                  <a:lnTo>
                    <a:pt x="0" y="500"/>
                  </a:lnTo>
                  <a:lnTo>
                    <a:pt x="0" y="500"/>
                  </a:lnTo>
                  <a:close/>
                </a:path>
              </a:pathLst>
            </a:custGeom>
            <a:solidFill>
              <a:srgbClr val="FFE85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55" name="Freeform 35"/>
            <p:cNvSpPr>
              <a:spLocks/>
            </p:cNvSpPr>
            <p:nvPr/>
          </p:nvSpPr>
          <p:spPr bwMode="auto">
            <a:xfrm>
              <a:off x="7600950" y="2913063"/>
              <a:ext cx="579437" cy="604837"/>
            </a:xfrm>
            <a:custGeom>
              <a:avLst/>
              <a:gdLst/>
              <a:ahLst/>
              <a:cxnLst>
                <a:cxn ang="0">
                  <a:pos x="720" y="749"/>
                </a:cxn>
                <a:cxn ang="0">
                  <a:pos x="705" y="709"/>
                </a:cxn>
                <a:cxn ang="0">
                  <a:pos x="692" y="678"/>
                </a:cxn>
                <a:cxn ang="0">
                  <a:pos x="677" y="642"/>
                </a:cxn>
                <a:cxn ang="0">
                  <a:pos x="660" y="600"/>
                </a:cxn>
                <a:cxn ang="0">
                  <a:pos x="639" y="557"/>
                </a:cxn>
                <a:cxn ang="0">
                  <a:pos x="618" y="511"/>
                </a:cxn>
                <a:cxn ang="0">
                  <a:pos x="597" y="464"/>
                </a:cxn>
                <a:cxn ang="0">
                  <a:pos x="576" y="418"/>
                </a:cxn>
                <a:cxn ang="0">
                  <a:pos x="553" y="372"/>
                </a:cxn>
                <a:cxn ang="0">
                  <a:pos x="532" y="331"/>
                </a:cxn>
                <a:cxn ang="0">
                  <a:pos x="511" y="293"/>
                </a:cxn>
                <a:cxn ang="0">
                  <a:pos x="492" y="262"/>
                </a:cxn>
                <a:cxn ang="0">
                  <a:pos x="473" y="232"/>
                </a:cxn>
                <a:cxn ang="0">
                  <a:pos x="437" y="197"/>
                </a:cxn>
                <a:cxn ang="0">
                  <a:pos x="409" y="173"/>
                </a:cxn>
                <a:cxn ang="0">
                  <a:pos x="384" y="154"/>
                </a:cxn>
                <a:cxn ang="0">
                  <a:pos x="355" y="135"/>
                </a:cxn>
                <a:cxn ang="0">
                  <a:pos x="325" y="114"/>
                </a:cxn>
                <a:cxn ang="0">
                  <a:pos x="295" y="95"/>
                </a:cxn>
                <a:cxn ang="0">
                  <a:pos x="264" y="78"/>
                </a:cxn>
                <a:cxn ang="0">
                  <a:pos x="232" y="61"/>
                </a:cxn>
                <a:cxn ang="0">
                  <a:pos x="201" y="44"/>
                </a:cxn>
                <a:cxn ang="0">
                  <a:pos x="173" y="28"/>
                </a:cxn>
                <a:cxn ang="0">
                  <a:pos x="129" y="11"/>
                </a:cxn>
                <a:cxn ang="0">
                  <a:pos x="93" y="0"/>
                </a:cxn>
                <a:cxn ang="0">
                  <a:pos x="72" y="4"/>
                </a:cxn>
                <a:cxn ang="0">
                  <a:pos x="44" y="28"/>
                </a:cxn>
                <a:cxn ang="0">
                  <a:pos x="17" y="55"/>
                </a:cxn>
                <a:cxn ang="0">
                  <a:pos x="0" y="82"/>
                </a:cxn>
                <a:cxn ang="0">
                  <a:pos x="19" y="95"/>
                </a:cxn>
                <a:cxn ang="0">
                  <a:pos x="53" y="116"/>
                </a:cxn>
                <a:cxn ang="0">
                  <a:pos x="82" y="133"/>
                </a:cxn>
                <a:cxn ang="0">
                  <a:pos x="108" y="146"/>
                </a:cxn>
                <a:cxn ang="0">
                  <a:pos x="137" y="165"/>
                </a:cxn>
                <a:cxn ang="0">
                  <a:pos x="163" y="182"/>
                </a:cxn>
                <a:cxn ang="0">
                  <a:pos x="192" y="201"/>
                </a:cxn>
                <a:cxn ang="0">
                  <a:pos x="222" y="220"/>
                </a:cxn>
                <a:cxn ang="0">
                  <a:pos x="249" y="241"/>
                </a:cxn>
                <a:cxn ang="0">
                  <a:pos x="276" y="262"/>
                </a:cxn>
                <a:cxn ang="0">
                  <a:pos x="300" y="283"/>
                </a:cxn>
                <a:cxn ang="0">
                  <a:pos x="338" y="321"/>
                </a:cxn>
                <a:cxn ang="0">
                  <a:pos x="367" y="359"/>
                </a:cxn>
                <a:cxn ang="0">
                  <a:pos x="384" y="382"/>
                </a:cxn>
                <a:cxn ang="0">
                  <a:pos x="399" y="410"/>
                </a:cxn>
                <a:cxn ang="0">
                  <a:pos x="412" y="439"/>
                </a:cxn>
                <a:cxn ang="0">
                  <a:pos x="426" y="469"/>
                </a:cxn>
                <a:cxn ang="0">
                  <a:pos x="439" y="500"/>
                </a:cxn>
                <a:cxn ang="0">
                  <a:pos x="452" y="530"/>
                </a:cxn>
                <a:cxn ang="0">
                  <a:pos x="464" y="559"/>
                </a:cxn>
                <a:cxn ang="0">
                  <a:pos x="477" y="595"/>
                </a:cxn>
                <a:cxn ang="0">
                  <a:pos x="498" y="646"/>
                </a:cxn>
                <a:cxn ang="0">
                  <a:pos x="515" y="684"/>
                </a:cxn>
                <a:cxn ang="0">
                  <a:pos x="528" y="709"/>
                </a:cxn>
                <a:cxn ang="0">
                  <a:pos x="549" y="720"/>
                </a:cxn>
                <a:cxn ang="0">
                  <a:pos x="580" y="732"/>
                </a:cxn>
                <a:cxn ang="0">
                  <a:pos x="610" y="739"/>
                </a:cxn>
                <a:cxn ang="0">
                  <a:pos x="646" y="751"/>
                </a:cxn>
                <a:cxn ang="0">
                  <a:pos x="679" y="756"/>
                </a:cxn>
                <a:cxn ang="0">
                  <a:pos x="713" y="760"/>
                </a:cxn>
                <a:cxn ang="0">
                  <a:pos x="728" y="760"/>
                </a:cxn>
              </a:cxnLst>
              <a:rect l="0" t="0" r="r" b="b"/>
              <a:pathLst>
                <a:path w="728" h="762">
                  <a:moveTo>
                    <a:pt x="728" y="760"/>
                  </a:moveTo>
                  <a:lnTo>
                    <a:pt x="726" y="758"/>
                  </a:lnTo>
                  <a:lnTo>
                    <a:pt x="724" y="754"/>
                  </a:lnTo>
                  <a:lnTo>
                    <a:pt x="720" y="749"/>
                  </a:lnTo>
                  <a:lnTo>
                    <a:pt x="719" y="739"/>
                  </a:lnTo>
                  <a:lnTo>
                    <a:pt x="713" y="728"/>
                  </a:lnTo>
                  <a:lnTo>
                    <a:pt x="709" y="716"/>
                  </a:lnTo>
                  <a:lnTo>
                    <a:pt x="705" y="709"/>
                  </a:lnTo>
                  <a:lnTo>
                    <a:pt x="701" y="701"/>
                  </a:lnTo>
                  <a:lnTo>
                    <a:pt x="700" y="694"/>
                  </a:lnTo>
                  <a:lnTo>
                    <a:pt x="696" y="688"/>
                  </a:lnTo>
                  <a:lnTo>
                    <a:pt x="692" y="678"/>
                  </a:lnTo>
                  <a:lnTo>
                    <a:pt x="688" y="669"/>
                  </a:lnTo>
                  <a:lnTo>
                    <a:pt x="684" y="661"/>
                  </a:lnTo>
                  <a:lnTo>
                    <a:pt x="680" y="652"/>
                  </a:lnTo>
                  <a:lnTo>
                    <a:pt x="677" y="642"/>
                  </a:lnTo>
                  <a:lnTo>
                    <a:pt x="673" y="631"/>
                  </a:lnTo>
                  <a:lnTo>
                    <a:pt x="669" y="621"/>
                  </a:lnTo>
                  <a:lnTo>
                    <a:pt x="665" y="612"/>
                  </a:lnTo>
                  <a:lnTo>
                    <a:pt x="660" y="600"/>
                  </a:lnTo>
                  <a:lnTo>
                    <a:pt x="654" y="591"/>
                  </a:lnTo>
                  <a:lnTo>
                    <a:pt x="650" y="580"/>
                  </a:lnTo>
                  <a:lnTo>
                    <a:pt x="644" y="568"/>
                  </a:lnTo>
                  <a:lnTo>
                    <a:pt x="639" y="557"/>
                  </a:lnTo>
                  <a:lnTo>
                    <a:pt x="633" y="545"/>
                  </a:lnTo>
                  <a:lnTo>
                    <a:pt x="629" y="534"/>
                  </a:lnTo>
                  <a:lnTo>
                    <a:pt x="625" y="524"/>
                  </a:lnTo>
                  <a:lnTo>
                    <a:pt x="618" y="511"/>
                  </a:lnTo>
                  <a:lnTo>
                    <a:pt x="614" y="500"/>
                  </a:lnTo>
                  <a:lnTo>
                    <a:pt x="606" y="486"/>
                  </a:lnTo>
                  <a:lnTo>
                    <a:pt x="603" y="475"/>
                  </a:lnTo>
                  <a:lnTo>
                    <a:pt x="597" y="464"/>
                  </a:lnTo>
                  <a:lnTo>
                    <a:pt x="591" y="452"/>
                  </a:lnTo>
                  <a:lnTo>
                    <a:pt x="585" y="441"/>
                  </a:lnTo>
                  <a:lnTo>
                    <a:pt x="582" y="429"/>
                  </a:lnTo>
                  <a:lnTo>
                    <a:pt x="576" y="418"/>
                  </a:lnTo>
                  <a:lnTo>
                    <a:pt x="570" y="407"/>
                  </a:lnTo>
                  <a:lnTo>
                    <a:pt x="565" y="393"/>
                  </a:lnTo>
                  <a:lnTo>
                    <a:pt x="559" y="384"/>
                  </a:lnTo>
                  <a:lnTo>
                    <a:pt x="553" y="372"/>
                  </a:lnTo>
                  <a:lnTo>
                    <a:pt x="549" y="363"/>
                  </a:lnTo>
                  <a:lnTo>
                    <a:pt x="544" y="351"/>
                  </a:lnTo>
                  <a:lnTo>
                    <a:pt x="540" y="344"/>
                  </a:lnTo>
                  <a:lnTo>
                    <a:pt x="532" y="331"/>
                  </a:lnTo>
                  <a:lnTo>
                    <a:pt x="528" y="321"/>
                  </a:lnTo>
                  <a:lnTo>
                    <a:pt x="523" y="312"/>
                  </a:lnTo>
                  <a:lnTo>
                    <a:pt x="517" y="304"/>
                  </a:lnTo>
                  <a:lnTo>
                    <a:pt x="511" y="293"/>
                  </a:lnTo>
                  <a:lnTo>
                    <a:pt x="507" y="285"/>
                  </a:lnTo>
                  <a:lnTo>
                    <a:pt x="502" y="277"/>
                  </a:lnTo>
                  <a:lnTo>
                    <a:pt x="498" y="270"/>
                  </a:lnTo>
                  <a:lnTo>
                    <a:pt x="492" y="262"/>
                  </a:lnTo>
                  <a:lnTo>
                    <a:pt x="488" y="254"/>
                  </a:lnTo>
                  <a:lnTo>
                    <a:pt x="485" y="249"/>
                  </a:lnTo>
                  <a:lnTo>
                    <a:pt x="481" y="243"/>
                  </a:lnTo>
                  <a:lnTo>
                    <a:pt x="473" y="232"/>
                  </a:lnTo>
                  <a:lnTo>
                    <a:pt x="466" y="224"/>
                  </a:lnTo>
                  <a:lnTo>
                    <a:pt x="458" y="215"/>
                  </a:lnTo>
                  <a:lnTo>
                    <a:pt x="449" y="205"/>
                  </a:lnTo>
                  <a:lnTo>
                    <a:pt x="437" y="197"/>
                  </a:lnTo>
                  <a:lnTo>
                    <a:pt x="428" y="188"/>
                  </a:lnTo>
                  <a:lnTo>
                    <a:pt x="422" y="182"/>
                  </a:lnTo>
                  <a:lnTo>
                    <a:pt x="414" y="178"/>
                  </a:lnTo>
                  <a:lnTo>
                    <a:pt x="409" y="173"/>
                  </a:lnTo>
                  <a:lnTo>
                    <a:pt x="403" y="169"/>
                  </a:lnTo>
                  <a:lnTo>
                    <a:pt x="397" y="163"/>
                  </a:lnTo>
                  <a:lnTo>
                    <a:pt x="391" y="159"/>
                  </a:lnTo>
                  <a:lnTo>
                    <a:pt x="384" y="154"/>
                  </a:lnTo>
                  <a:lnTo>
                    <a:pt x="378" y="150"/>
                  </a:lnTo>
                  <a:lnTo>
                    <a:pt x="371" y="144"/>
                  </a:lnTo>
                  <a:lnTo>
                    <a:pt x="363" y="139"/>
                  </a:lnTo>
                  <a:lnTo>
                    <a:pt x="355" y="135"/>
                  </a:lnTo>
                  <a:lnTo>
                    <a:pt x="348" y="131"/>
                  </a:lnTo>
                  <a:lnTo>
                    <a:pt x="340" y="123"/>
                  </a:lnTo>
                  <a:lnTo>
                    <a:pt x="333" y="118"/>
                  </a:lnTo>
                  <a:lnTo>
                    <a:pt x="325" y="114"/>
                  </a:lnTo>
                  <a:lnTo>
                    <a:pt x="317" y="110"/>
                  </a:lnTo>
                  <a:lnTo>
                    <a:pt x="310" y="104"/>
                  </a:lnTo>
                  <a:lnTo>
                    <a:pt x="302" y="99"/>
                  </a:lnTo>
                  <a:lnTo>
                    <a:pt x="295" y="95"/>
                  </a:lnTo>
                  <a:lnTo>
                    <a:pt x="287" y="91"/>
                  </a:lnTo>
                  <a:lnTo>
                    <a:pt x="279" y="85"/>
                  </a:lnTo>
                  <a:lnTo>
                    <a:pt x="272" y="82"/>
                  </a:lnTo>
                  <a:lnTo>
                    <a:pt x="264" y="78"/>
                  </a:lnTo>
                  <a:lnTo>
                    <a:pt x="256" y="74"/>
                  </a:lnTo>
                  <a:lnTo>
                    <a:pt x="247" y="68"/>
                  </a:lnTo>
                  <a:lnTo>
                    <a:pt x="239" y="64"/>
                  </a:lnTo>
                  <a:lnTo>
                    <a:pt x="232" y="61"/>
                  </a:lnTo>
                  <a:lnTo>
                    <a:pt x="224" y="55"/>
                  </a:lnTo>
                  <a:lnTo>
                    <a:pt x="217" y="51"/>
                  </a:lnTo>
                  <a:lnTo>
                    <a:pt x="209" y="47"/>
                  </a:lnTo>
                  <a:lnTo>
                    <a:pt x="201" y="44"/>
                  </a:lnTo>
                  <a:lnTo>
                    <a:pt x="194" y="40"/>
                  </a:lnTo>
                  <a:lnTo>
                    <a:pt x="188" y="36"/>
                  </a:lnTo>
                  <a:lnTo>
                    <a:pt x="179" y="32"/>
                  </a:lnTo>
                  <a:lnTo>
                    <a:pt x="173" y="28"/>
                  </a:lnTo>
                  <a:lnTo>
                    <a:pt x="167" y="26"/>
                  </a:lnTo>
                  <a:lnTo>
                    <a:pt x="154" y="21"/>
                  </a:lnTo>
                  <a:lnTo>
                    <a:pt x="142" y="17"/>
                  </a:lnTo>
                  <a:lnTo>
                    <a:pt x="129" y="11"/>
                  </a:lnTo>
                  <a:lnTo>
                    <a:pt x="120" y="7"/>
                  </a:lnTo>
                  <a:lnTo>
                    <a:pt x="108" y="4"/>
                  </a:lnTo>
                  <a:lnTo>
                    <a:pt x="101" y="2"/>
                  </a:lnTo>
                  <a:lnTo>
                    <a:pt x="93" y="0"/>
                  </a:lnTo>
                  <a:lnTo>
                    <a:pt x="87" y="0"/>
                  </a:lnTo>
                  <a:lnTo>
                    <a:pt x="82" y="0"/>
                  </a:lnTo>
                  <a:lnTo>
                    <a:pt x="80" y="2"/>
                  </a:lnTo>
                  <a:lnTo>
                    <a:pt x="72" y="4"/>
                  </a:lnTo>
                  <a:lnTo>
                    <a:pt x="66" y="9"/>
                  </a:lnTo>
                  <a:lnTo>
                    <a:pt x="59" y="15"/>
                  </a:lnTo>
                  <a:lnTo>
                    <a:pt x="51" y="21"/>
                  </a:lnTo>
                  <a:lnTo>
                    <a:pt x="44" y="28"/>
                  </a:lnTo>
                  <a:lnTo>
                    <a:pt x="38" y="36"/>
                  </a:lnTo>
                  <a:lnTo>
                    <a:pt x="30" y="42"/>
                  </a:lnTo>
                  <a:lnTo>
                    <a:pt x="25" y="49"/>
                  </a:lnTo>
                  <a:lnTo>
                    <a:pt x="17" y="55"/>
                  </a:lnTo>
                  <a:lnTo>
                    <a:pt x="13" y="63"/>
                  </a:lnTo>
                  <a:lnTo>
                    <a:pt x="7" y="68"/>
                  </a:lnTo>
                  <a:lnTo>
                    <a:pt x="6" y="74"/>
                  </a:lnTo>
                  <a:lnTo>
                    <a:pt x="0" y="82"/>
                  </a:lnTo>
                  <a:lnTo>
                    <a:pt x="2" y="87"/>
                  </a:lnTo>
                  <a:lnTo>
                    <a:pt x="4" y="87"/>
                  </a:lnTo>
                  <a:lnTo>
                    <a:pt x="13" y="93"/>
                  </a:lnTo>
                  <a:lnTo>
                    <a:pt x="19" y="95"/>
                  </a:lnTo>
                  <a:lnTo>
                    <a:pt x="26" y="99"/>
                  </a:lnTo>
                  <a:lnTo>
                    <a:pt x="34" y="104"/>
                  </a:lnTo>
                  <a:lnTo>
                    <a:pt x="45" y="112"/>
                  </a:lnTo>
                  <a:lnTo>
                    <a:pt x="53" y="116"/>
                  </a:lnTo>
                  <a:lnTo>
                    <a:pt x="66" y="121"/>
                  </a:lnTo>
                  <a:lnTo>
                    <a:pt x="70" y="125"/>
                  </a:lnTo>
                  <a:lnTo>
                    <a:pt x="78" y="129"/>
                  </a:lnTo>
                  <a:lnTo>
                    <a:pt x="82" y="133"/>
                  </a:lnTo>
                  <a:lnTo>
                    <a:pt x="89" y="137"/>
                  </a:lnTo>
                  <a:lnTo>
                    <a:pt x="95" y="139"/>
                  </a:lnTo>
                  <a:lnTo>
                    <a:pt x="101" y="142"/>
                  </a:lnTo>
                  <a:lnTo>
                    <a:pt x="108" y="146"/>
                  </a:lnTo>
                  <a:lnTo>
                    <a:pt x="116" y="150"/>
                  </a:lnTo>
                  <a:lnTo>
                    <a:pt x="121" y="154"/>
                  </a:lnTo>
                  <a:lnTo>
                    <a:pt x="127" y="159"/>
                  </a:lnTo>
                  <a:lnTo>
                    <a:pt x="137" y="165"/>
                  </a:lnTo>
                  <a:lnTo>
                    <a:pt x="144" y="169"/>
                  </a:lnTo>
                  <a:lnTo>
                    <a:pt x="150" y="175"/>
                  </a:lnTo>
                  <a:lnTo>
                    <a:pt x="156" y="178"/>
                  </a:lnTo>
                  <a:lnTo>
                    <a:pt x="163" y="182"/>
                  </a:lnTo>
                  <a:lnTo>
                    <a:pt x="171" y="186"/>
                  </a:lnTo>
                  <a:lnTo>
                    <a:pt x="177" y="190"/>
                  </a:lnTo>
                  <a:lnTo>
                    <a:pt x="184" y="196"/>
                  </a:lnTo>
                  <a:lnTo>
                    <a:pt x="192" y="201"/>
                  </a:lnTo>
                  <a:lnTo>
                    <a:pt x="199" y="207"/>
                  </a:lnTo>
                  <a:lnTo>
                    <a:pt x="207" y="211"/>
                  </a:lnTo>
                  <a:lnTo>
                    <a:pt x="215" y="216"/>
                  </a:lnTo>
                  <a:lnTo>
                    <a:pt x="222" y="220"/>
                  </a:lnTo>
                  <a:lnTo>
                    <a:pt x="230" y="226"/>
                  </a:lnTo>
                  <a:lnTo>
                    <a:pt x="236" y="232"/>
                  </a:lnTo>
                  <a:lnTo>
                    <a:pt x="243" y="237"/>
                  </a:lnTo>
                  <a:lnTo>
                    <a:pt x="249" y="241"/>
                  </a:lnTo>
                  <a:lnTo>
                    <a:pt x="258" y="249"/>
                  </a:lnTo>
                  <a:lnTo>
                    <a:pt x="262" y="253"/>
                  </a:lnTo>
                  <a:lnTo>
                    <a:pt x="270" y="258"/>
                  </a:lnTo>
                  <a:lnTo>
                    <a:pt x="276" y="262"/>
                  </a:lnTo>
                  <a:lnTo>
                    <a:pt x="283" y="268"/>
                  </a:lnTo>
                  <a:lnTo>
                    <a:pt x="289" y="274"/>
                  </a:lnTo>
                  <a:lnTo>
                    <a:pt x="295" y="279"/>
                  </a:lnTo>
                  <a:lnTo>
                    <a:pt x="300" y="283"/>
                  </a:lnTo>
                  <a:lnTo>
                    <a:pt x="308" y="291"/>
                  </a:lnTo>
                  <a:lnTo>
                    <a:pt x="317" y="300"/>
                  </a:lnTo>
                  <a:lnTo>
                    <a:pt x="329" y="312"/>
                  </a:lnTo>
                  <a:lnTo>
                    <a:pt x="338" y="321"/>
                  </a:lnTo>
                  <a:lnTo>
                    <a:pt x="348" y="332"/>
                  </a:lnTo>
                  <a:lnTo>
                    <a:pt x="355" y="342"/>
                  </a:lnTo>
                  <a:lnTo>
                    <a:pt x="363" y="353"/>
                  </a:lnTo>
                  <a:lnTo>
                    <a:pt x="367" y="359"/>
                  </a:lnTo>
                  <a:lnTo>
                    <a:pt x="371" y="365"/>
                  </a:lnTo>
                  <a:lnTo>
                    <a:pt x="374" y="370"/>
                  </a:lnTo>
                  <a:lnTo>
                    <a:pt x="378" y="378"/>
                  </a:lnTo>
                  <a:lnTo>
                    <a:pt x="384" y="382"/>
                  </a:lnTo>
                  <a:lnTo>
                    <a:pt x="388" y="389"/>
                  </a:lnTo>
                  <a:lnTo>
                    <a:pt x="391" y="395"/>
                  </a:lnTo>
                  <a:lnTo>
                    <a:pt x="395" y="403"/>
                  </a:lnTo>
                  <a:lnTo>
                    <a:pt x="399" y="410"/>
                  </a:lnTo>
                  <a:lnTo>
                    <a:pt x="403" y="418"/>
                  </a:lnTo>
                  <a:lnTo>
                    <a:pt x="407" y="426"/>
                  </a:lnTo>
                  <a:lnTo>
                    <a:pt x="410" y="433"/>
                  </a:lnTo>
                  <a:lnTo>
                    <a:pt x="412" y="439"/>
                  </a:lnTo>
                  <a:lnTo>
                    <a:pt x="416" y="446"/>
                  </a:lnTo>
                  <a:lnTo>
                    <a:pt x="418" y="454"/>
                  </a:lnTo>
                  <a:lnTo>
                    <a:pt x="422" y="462"/>
                  </a:lnTo>
                  <a:lnTo>
                    <a:pt x="426" y="469"/>
                  </a:lnTo>
                  <a:lnTo>
                    <a:pt x="430" y="477"/>
                  </a:lnTo>
                  <a:lnTo>
                    <a:pt x="433" y="485"/>
                  </a:lnTo>
                  <a:lnTo>
                    <a:pt x="437" y="492"/>
                  </a:lnTo>
                  <a:lnTo>
                    <a:pt x="439" y="500"/>
                  </a:lnTo>
                  <a:lnTo>
                    <a:pt x="443" y="507"/>
                  </a:lnTo>
                  <a:lnTo>
                    <a:pt x="445" y="515"/>
                  </a:lnTo>
                  <a:lnTo>
                    <a:pt x="450" y="523"/>
                  </a:lnTo>
                  <a:lnTo>
                    <a:pt x="452" y="530"/>
                  </a:lnTo>
                  <a:lnTo>
                    <a:pt x="456" y="538"/>
                  </a:lnTo>
                  <a:lnTo>
                    <a:pt x="458" y="545"/>
                  </a:lnTo>
                  <a:lnTo>
                    <a:pt x="462" y="553"/>
                  </a:lnTo>
                  <a:lnTo>
                    <a:pt x="464" y="559"/>
                  </a:lnTo>
                  <a:lnTo>
                    <a:pt x="468" y="568"/>
                  </a:lnTo>
                  <a:lnTo>
                    <a:pt x="469" y="574"/>
                  </a:lnTo>
                  <a:lnTo>
                    <a:pt x="473" y="581"/>
                  </a:lnTo>
                  <a:lnTo>
                    <a:pt x="477" y="595"/>
                  </a:lnTo>
                  <a:lnTo>
                    <a:pt x="485" y="608"/>
                  </a:lnTo>
                  <a:lnTo>
                    <a:pt x="488" y="621"/>
                  </a:lnTo>
                  <a:lnTo>
                    <a:pt x="492" y="635"/>
                  </a:lnTo>
                  <a:lnTo>
                    <a:pt x="498" y="646"/>
                  </a:lnTo>
                  <a:lnTo>
                    <a:pt x="504" y="657"/>
                  </a:lnTo>
                  <a:lnTo>
                    <a:pt x="507" y="665"/>
                  </a:lnTo>
                  <a:lnTo>
                    <a:pt x="511" y="676"/>
                  </a:lnTo>
                  <a:lnTo>
                    <a:pt x="515" y="684"/>
                  </a:lnTo>
                  <a:lnTo>
                    <a:pt x="519" y="694"/>
                  </a:lnTo>
                  <a:lnTo>
                    <a:pt x="521" y="697"/>
                  </a:lnTo>
                  <a:lnTo>
                    <a:pt x="525" y="705"/>
                  </a:lnTo>
                  <a:lnTo>
                    <a:pt x="528" y="709"/>
                  </a:lnTo>
                  <a:lnTo>
                    <a:pt x="532" y="713"/>
                  </a:lnTo>
                  <a:lnTo>
                    <a:pt x="536" y="716"/>
                  </a:lnTo>
                  <a:lnTo>
                    <a:pt x="545" y="720"/>
                  </a:lnTo>
                  <a:lnTo>
                    <a:pt x="549" y="720"/>
                  </a:lnTo>
                  <a:lnTo>
                    <a:pt x="555" y="724"/>
                  </a:lnTo>
                  <a:lnTo>
                    <a:pt x="563" y="726"/>
                  </a:lnTo>
                  <a:lnTo>
                    <a:pt x="572" y="730"/>
                  </a:lnTo>
                  <a:lnTo>
                    <a:pt x="580" y="732"/>
                  </a:lnTo>
                  <a:lnTo>
                    <a:pt x="587" y="734"/>
                  </a:lnTo>
                  <a:lnTo>
                    <a:pt x="595" y="735"/>
                  </a:lnTo>
                  <a:lnTo>
                    <a:pt x="603" y="739"/>
                  </a:lnTo>
                  <a:lnTo>
                    <a:pt x="610" y="739"/>
                  </a:lnTo>
                  <a:lnTo>
                    <a:pt x="622" y="745"/>
                  </a:lnTo>
                  <a:lnTo>
                    <a:pt x="629" y="745"/>
                  </a:lnTo>
                  <a:lnTo>
                    <a:pt x="639" y="749"/>
                  </a:lnTo>
                  <a:lnTo>
                    <a:pt x="646" y="751"/>
                  </a:lnTo>
                  <a:lnTo>
                    <a:pt x="656" y="753"/>
                  </a:lnTo>
                  <a:lnTo>
                    <a:pt x="663" y="753"/>
                  </a:lnTo>
                  <a:lnTo>
                    <a:pt x="673" y="756"/>
                  </a:lnTo>
                  <a:lnTo>
                    <a:pt x="679" y="756"/>
                  </a:lnTo>
                  <a:lnTo>
                    <a:pt x="686" y="758"/>
                  </a:lnTo>
                  <a:lnTo>
                    <a:pt x="694" y="758"/>
                  </a:lnTo>
                  <a:lnTo>
                    <a:pt x="701" y="760"/>
                  </a:lnTo>
                  <a:lnTo>
                    <a:pt x="713" y="760"/>
                  </a:lnTo>
                  <a:lnTo>
                    <a:pt x="720" y="762"/>
                  </a:lnTo>
                  <a:lnTo>
                    <a:pt x="724" y="760"/>
                  </a:lnTo>
                  <a:lnTo>
                    <a:pt x="728" y="760"/>
                  </a:lnTo>
                  <a:lnTo>
                    <a:pt x="728" y="760"/>
                  </a:lnTo>
                  <a:close/>
                </a:path>
              </a:pathLst>
            </a:custGeom>
            <a:solidFill>
              <a:srgbClr val="FFD93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56" name="Freeform 36"/>
            <p:cNvSpPr>
              <a:spLocks/>
            </p:cNvSpPr>
            <p:nvPr/>
          </p:nvSpPr>
          <p:spPr bwMode="auto">
            <a:xfrm>
              <a:off x="7664450" y="2895600"/>
              <a:ext cx="527050" cy="620712"/>
            </a:xfrm>
            <a:custGeom>
              <a:avLst/>
              <a:gdLst/>
              <a:ahLst/>
              <a:cxnLst>
                <a:cxn ang="0">
                  <a:pos x="648" y="760"/>
                </a:cxn>
                <a:cxn ang="0">
                  <a:pos x="650" y="726"/>
                </a:cxn>
                <a:cxn ang="0">
                  <a:pos x="654" y="694"/>
                </a:cxn>
                <a:cxn ang="0">
                  <a:pos x="656" y="659"/>
                </a:cxn>
                <a:cxn ang="0">
                  <a:pos x="659" y="627"/>
                </a:cxn>
                <a:cxn ang="0">
                  <a:pos x="663" y="589"/>
                </a:cxn>
                <a:cxn ang="0">
                  <a:pos x="654" y="557"/>
                </a:cxn>
                <a:cxn ang="0">
                  <a:pos x="637" y="521"/>
                </a:cxn>
                <a:cxn ang="0">
                  <a:pos x="625" y="494"/>
                </a:cxn>
                <a:cxn ang="0">
                  <a:pos x="610" y="467"/>
                </a:cxn>
                <a:cxn ang="0">
                  <a:pos x="595" y="439"/>
                </a:cxn>
                <a:cxn ang="0">
                  <a:pos x="578" y="407"/>
                </a:cxn>
                <a:cxn ang="0">
                  <a:pos x="559" y="376"/>
                </a:cxn>
                <a:cxn ang="0">
                  <a:pos x="540" y="344"/>
                </a:cxn>
                <a:cxn ang="0">
                  <a:pos x="521" y="314"/>
                </a:cxn>
                <a:cxn ang="0">
                  <a:pos x="500" y="285"/>
                </a:cxn>
                <a:cxn ang="0">
                  <a:pos x="479" y="256"/>
                </a:cxn>
                <a:cxn ang="0">
                  <a:pos x="456" y="228"/>
                </a:cxn>
                <a:cxn ang="0">
                  <a:pos x="416" y="194"/>
                </a:cxn>
                <a:cxn ang="0">
                  <a:pos x="378" y="163"/>
                </a:cxn>
                <a:cxn ang="0">
                  <a:pos x="351" y="148"/>
                </a:cxn>
                <a:cxn ang="0">
                  <a:pos x="325" y="131"/>
                </a:cxn>
                <a:cxn ang="0">
                  <a:pos x="296" y="114"/>
                </a:cxn>
                <a:cxn ang="0">
                  <a:pos x="268" y="97"/>
                </a:cxn>
                <a:cxn ang="0">
                  <a:pos x="241" y="82"/>
                </a:cxn>
                <a:cxn ang="0">
                  <a:pos x="213" y="66"/>
                </a:cxn>
                <a:cxn ang="0">
                  <a:pos x="186" y="51"/>
                </a:cxn>
                <a:cxn ang="0">
                  <a:pos x="154" y="34"/>
                </a:cxn>
                <a:cxn ang="0">
                  <a:pos x="112" y="13"/>
                </a:cxn>
                <a:cxn ang="0">
                  <a:pos x="80" y="0"/>
                </a:cxn>
                <a:cxn ang="0">
                  <a:pos x="40" y="7"/>
                </a:cxn>
                <a:cxn ang="0">
                  <a:pos x="2" y="23"/>
                </a:cxn>
                <a:cxn ang="0">
                  <a:pos x="17" y="30"/>
                </a:cxn>
                <a:cxn ang="0">
                  <a:pos x="53" y="51"/>
                </a:cxn>
                <a:cxn ang="0">
                  <a:pos x="81" y="68"/>
                </a:cxn>
                <a:cxn ang="0">
                  <a:pos x="110" y="85"/>
                </a:cxn>
                <a:cxn ang="0">
                  <a:pos x="140" y="104"/>
                </a:cxn>
                <a:cxn ang="0">
                  <a:pos x="171" y="123"/>
                </a:cxn>
                <a:cxn ang="0">
                  <a:pos x="201" y="144"/>
                </a:cxn>
                <a:cxn ang="0">
                  <a:pos x="232" y="167"/>
                </a:cxn>
                <a:cxn ang="0">
                  <a:pos x="264" y="190"/>
                </a:cxn>
                <a:cxn ang="0">
                  <a:pos x="292" y="215"/>
                </a:cxn>
                <a:cxn ang="0">
                  <a:pos x="321" y="237"/>
                </a:cxn>
                <a:cxn ang="0">
                  <a:pos x="346" y="264"/>
                </a:cxn>
                <a:cxn ang="0">
                  <a:pos x="369" y="291"/>
                </a:cxn>
                <a:cxn ang="0">
                  <a:pos x="389" y="317"/>
                </a:cxn>
                <a:cxn ang="0">
                  <a:pos x="408" y="348"/>
                </a:cxn>
                <a:cxn ang="0">
                  <a:pos x="429" y="380"/>
                </a:cxn>
                <a:cxn ang="0">
                  <a:pos x="450" y="418"/>
                </a:cxn>
                <a:cxn ang="0">
                  <a:pos x="471" y="454"/>
                </a:cxn>
                <a:cxn ang="0">
                  <a:pos x="492" y="494"/>
                </a:cxn>
                <a:cxn ang="0">
                  <a:pos x="513" y="532"/>
                </a:cxn>
                <a:cxn ang="0">
                  <a:pos x="534" y="572"/>
                </a:cxn>
                <a:cxn ang="0">
                  <a:pos x="553" y="608"/>
                </a:cxn>
                <a:cxn ang="0">
                  <a:pos x="570" y="644"/>
                </a:cxn>
                <a:cxn ang="0">
                  <a:pos x="585" y="677"/>
                </a:cxn>
                <a:cxn ang="0">
                  <a:pos x="600" y="705"/>
                </a:cxn>
                <a:cxn ang="0">
                  <a:pos x="618" y="743"/>
                </a:cxn>
                <a:cxn ang="0">
                  <a:pos x="629" y="766"/>
                </a:cxn>
              </a:cxnLst>
              <a:rect l="0" t="0" r="r" b="b"/>
              <a:pathLst>
                <a:path w="663" h="781">
                  <a:moveTo>
                    <a:pt x="648" y="781"/>
                  </a:moveTo>
                  <a:lnTo>
                    <a:pt x="648" y="777"/>
                  </a:lnTo>
                  <a:lnTo>
                    <a:pt x="648" y="770"/>
                  </a:lnTo>
                  <a:lnTo>
                    <a:pt x="648" y="760"/>
                  </a:lnTo>
                  <a:lnTo>
                    <a:pt x="648" y="749"/>
                  </a:lnTo>
                  <a:lnTo>
                    <a:pt x="648" y="741"/>
                  </a:lnTo>
                  <a:lnTo>
                    <a:pt x="650" y="734"/>
                  </a:lnTo>
                  <a:lnTo>
                    <a:pt x="650" y="726"/>
                  </a:lnTo>
                  <a:lnTo>
                    <a:pt x="652" y="718"/>
                  </a:lnTo>
                  <a:lnTo>
                    <a:pt x="652" y="709"/>
                  </a:lnTo>
                  <a:lnTo>
                    <a:pt x="652" y="703"/>
                  </a:lnTo>
                  <a:lnTo>
                    <a:pt x="654" y="694"/>
                  </a:lnTo>
                  <a:lnTo>
                    <a:pt x="656" y="686"/>
                  </a:lnTo>
                  <a:lnTo>
                    <a:pt x="656" y="677"/>
                  </a:lnTo>
                  <a:lnTo>
                    <a:pt x="656" y="667"/>
                  </a:lnTo>
                  <a:lnTo>
                    <a:pt x="656" y="659"/>
                  </a:lnTo>
                  <a:lnTo>
                    <a:pt x="658" y="652"/>
                  </a:lnTo>
                  <a:lnTo>
                    <a:pt x="658" y="642"/>
                  </a:lnTo>
                  <a:lnTo>
                    <a:pt x="658" y="635"/>
                  </a:lnTo>
                  <a:lnTo>
                    <a:pt x="659" y="627"/>
                  </a:lnTo>
                  <a:lnTo>
                    <a:pt x="659" y="621"/>
                  </a:lnTo>
                  <a:lnTo>
                    <a:pt x="661" y="608"/>
                  </a:lnTo>
                  <a:lnTo>
                    <a:pt x="663" y="597"/>
                  </a:lnTo>
                  <a:lnTo>
                    <a:pt x="663" y="589"/>
                  </a:lnTo>
                  <a:lnTo>
                    <a:pt x="663" y="585"/>
                  </a:lnTo>
                  <a:lnTo>
                    <a:pt x="661" y="578"/>
                  </a:lnTo>
                  <a:lnTo>
                    <a:pt x="658" y="566"/>
                  </a:lnTo>
                  <a:lnTo>
                    <a:pt x="654" y="557"/>
                  </a:lnTo>
                  <a:lnTo>
                    <a:pt x="650" y="549"/>
                  </a:lnTo>
                  <a:lnTo>
                    <a:pt x="644" y="538"/>
                  </a:lnTo>
                  <a:lnTo>
                    <a:pt x="640" y="528"/>
                  </a:lnTo>
                  <a:lnTo>
                    <a:pt x="637" y="521"/>
                  </a:lnTo>
                  <a:lnTo>
                    <a:pt x="635" y="515"/>
                  </a:lnTo>
                  <a:lnTo>
                    <a:pt x="631" y="509"/>
                  </a:lnTo>
                  <a:lnTo>
                    <a:pt x="629" y="502"/>
                  </a:lnTo>
                  <a:lnTo>
                    <a:pt x="625" y="494"/>
                  </a:lnTo>
                  <a:lnTo>
                    <a:pt x="621" y="488"/>
                  </a:lnTo>
                  <a:lnTo>
                    <a:pt x="616" y="481"/>
                  </a:lnTo>
                  <a:lnTo>
                    <a:pt x="614" y="475"/>
                  </a:lnTo>
                  <a:lnTo>
                    <a:pt x="610" y="467"/>
                  </a:lnTo>
                  <a:lnTo>
                    <a:pt x="606" y="460"/>
                  </a:lnTo>
                  <a:lnTo>
                    <a:pt x="602" y="452"/>
                  </a:lnTo>
                  <a:lnTo>
                    <a:pt x="599" y="447"/>
                  </a:lnTo>
                  <a:lnTo>
                    <a:pt x="595" y="439"/>
                  </a:lnTo>
                  <a:lnTo>
                    <a:pt x="591" y="431"/>
                  </a:lnTo>
                  <a:lnTo>
                    <a:pt x="587" y="424"/>
                  </a:lnTo>
                  <a:lnTo>
                    <a:pt x="583" y="416"/>
                  </a:lnTo>
                  <a:lnTo>
                    <a:pt x="578" y="407"/>
                  </a:lnTo>
                  <a:lnTo>
                    <a:pt x="574" y="399"/>
                  </a:lnTo>
                  <a:lnTo>
                    <a:pt x="568" y="391"/>
                  </a:lnTo>
                  <a:lnTo>
                    <a:pt x="564" y="384"/>
                  </a:lnTo>
                  <a:lnTo>
                    <a:pt x="559" y="376"/>
                  </a:lnTo>
                  <a:lnTo>
                    <a:pt x="555" y="367"/>
                  </a:lnTo>
                  <a:lnTo>
                    <a:pt x="549" y="361"/>
                  </a:lnTo>
                  <a:lnTo>
                    <a:pt x="545" y="352"/>
                  </a:lnTo>
                  <a:lnTo>
                    <a:pt x="540" y="344"/>
                  </a:lnTo>
                  <a:lnTo>
                    <a:pt x="536" y="336"/>
                  </a:lnTo>
                  <a:lnTo>
                    <a:pt x="530" y="329"/>
                  </a:lnTo>
                  <a:lnTo>
                    <a:pt x="526" y="321"/>
                  </a:lnTo>
                  <a:lnTo>
                    <a:pt x="521" y="314"/>
                  </a:lnTo>
                  <a:lnTo>
                    <a:pt x="515" y="306"/>
                  </a:lnTo>
                  <a:lnTo>
                    <a:pt x="511" y="298"/>
                  </a:lnTo>
                  <a:lnTo>
                    <a:pt x="507" y="293"/>
                  </a:lnTo>
                  <a:lnTo>
                    <a:pt x="500" y="285"/>
                  </a:lnTo>
                  <a:lnTo>
                    <a:pt x="496" y="277"/>
                  </a:lnTo>
                  <a:lnTo>
                    <a:pt x="490" y="270"/>
                  </a:lnTo>
                  <a:lnTo>
                    <a:pt x="486" y="264"/>
                  </a:lnTo>
                  <a:lnTo>
                    <a:pt x="479" y="256"/>
                  </a:lnTo>
                  <a:lnTo>
                    <a:pt x="475" y="251"/>
                  </a:lnTo>
                  <a:lnTo>
                    <a:pt x="469" y="245"/>
                  </a:lnTo>
                  <a:lnTo>
                    <a:pt x="465" y="239"/>
                  </a:lnTo>
                  <a:lnTo>
                    <a:pt x="456" y="228"/>
                  </a:lnTo>
                  <a:lnTo>
                    <a:pt x="446" y="218"/>
                  </a:lnTo>
                  <a:lnTo>
                    <a:pt x="437" y="209"/>
                  </a:lnTo>
                  <a:lnTo>
                    <a:pt x="429" y="203"/>
                  </a:lnTo>
                  <a:lnTo>
                    <a:pt x="416" y="194"/>
                  </a:lnTo>
                  <a:lnTo>
                    <a:pt x="407" y="186"/>
                  </a:lnTo>
                  <a:lnTo>
                    <a:pt x="395" y="177"/>
                  </a:lnTo>
                  <a:lnTo>
                    <a:pt x="384" y="169"/>
                  </a:lnTo>
                  <a:lnTo>
                    <a:pt x="378" y="163"/>
                  </a:lnTo>
                  <a:lnTo>
                    <a:pt x="370" y="160"/>
                  </a:lnTo>
                  <a:lnTo>
                    <a:pt x="365" y="156"/>
                  </a:lnTo>
                  <a:lnTo>
                    <a:pt x="357" y="152"/>
                  </a:lnTo>
                  <a:lnTo>
                    <a:pt x="351" y="148"/>
                  </a:lnTo>
                  <a:lnTo>
                    <a:pt x="346" y="144"/>
                  </a:lnTo>
                  <a:lnTo>
                    <a:pt x="338" y="139"/>
                  </a:lnTo>
                  <a:lnTo>
                    <a:pt x="332" y="137"/>
                  </a:lnTo>
                  <a:lnTo>
                    <a:pt x="325" y="131"/>
                  </a:lnTo>
                  <a:lnTo>
                    <a:pt x="319" y="127"/>
                  </a:lnTo>
                  <a:lnTo>
                    <a:pt x="311" y="122"/>
                  </a:lnTo>
                  <a:lnTo>
                    <a:pt x="304" y="118"/>
                  </a:lnTo>
                  <a:lnTo>
                    <a:pt x="296" y="114"/>
                  </a:lnTo>
                  <a:lnTo>
                    <a:pt x="291" y="110"/>
                  </a:lnTo>
                  <a:lnTo>
                    <a:pt x="283" y="106"/>
                  </a:lnTo>
                  <a:lnTo>
                    <a:pt x="275" y="103"/>
                  </a:lnTo>
                  <a:lnTo>
                    <a:pt x="268" y="97"/>
                  </a:lnTo>
                  <a:lnTo>
                    <a:pt x="260" y="93"/>
                  </a:lnTo>
                  <a:lnTo>
                    <a:pt x="254" y="89"/>
                  </a:lnTo>
                  <a:lnTo>
                    <a:pt x="249" y="85"/>
                  </a:lnTo>
                  <a:lnTo>
                    <a:pt x="241" y="82"/>
                  </a:lnTo>
                  <a:lnTo>
                    <a:pt x="234" y="78"/>
                  </a:lnTo>
                  <a:lnTo>
                    <a:pt x="228" y="74"/>
                  </a:lnTo>
                  <a:lnTo>
                    <a:pt x="220" y="70"/>
                  </a:lnTo>
                  <a:lnTo>
                    <a:pt x="213" y="66"/>
                  </a:lnTo>
                  <a:lnTo>
                    <a:pt x="205" y="63"/>
                  </a:lnTo>
                  <a:lnTo>
                    <a:pt x="199" y="59"/>
                  </a:lnTo>
                  <a:lnTo>
                    <a:pt x="194" y="55"/>
                  </a:lnTo>
                  <a:lnTo>
                    <a:pt x="186" y="51"/>
                  </a:lnTo>
                  <a:lnTo>
                    <a:pt x="178" y="47"/>
                  </a:lnTo>
                  <a:lnTo>
                    <a:pt x="173" y="44"/>
                  </a:lnTo>
                  <a:lnTo>
                    <a:pt x="167" y="42"/>
                  </a:lnTo>
                  <a:lnTo>
                    <a:pt x="154" y="34"/>
                  </a:lnTo>
                  <a:lnTo>
                    <a:pt x="142" y="30"/>
                  </a:lnTo>
                  <a:lnTo>
                    <a:pt x="131" y="23"/>
                  </a:lnTo>
                  <a:lnTo>
                    <a:pt x="123" y="19"/>
                  </a:lnTo>
                  <a:lnTo>
                    <a:pt x="112" y="13"/>
                  </a:lnTo>
                  <a:lnTo>
                    <a:pt x="104" y="9"/>
                  </a:lnTo>
                  <a:lnTo>
                    <a:pt x="95" y="6"/>
                  </a:lnTo>
                  <a:lnTo>
                    <a:pt x="91" y="4"/>
                  </a:lnTo>
                  <a:lnTo>
                    <a:pt x="80" y="0"/>
                  </a:lnTo>
                  <a:lnTo>
                    <a:pt x="74" y="0"/>
                  </a:lnTo>
                  <a:lnTo>
                    <a:pt x="62" y="2"/>
                  </a:lnTo>
                  <a:lnTo>
                    <a:pt x="53" y="4"/>
                  </a:lnTo>
                  <a:lnTo>
                    <a:pt x="40" y="7"/>
                  </a:lnTo>
                  <a:lnTo>
                    <a:pt x="28" y="13"/>
                  </a:lnTo>
                  <a:lnTo>
                    <a:pt x="17" y="15"/>
                  </a:lnTo>
                  <a:lnTo>
                    <a:pt x="7" y="19"/>
                  </a:lnTo>
                  <a:lnTo>
                    <a:pt x="2" y="23"/>
                  </a:lnTo>
                  <a:lnTo>
                    <a:pt x="0" y="23"/>
                  </a:lnTo>
                  <a:lnTo>
                    <a:pt x="2" y="23"/>
                  </a:lnTo>
                  <a:lnTo>
                    <a:pt x="11" y="28"/>
                  </a:lnTo>
                  <a:lnTo>
                    <a:pt x="17" y="30"/>
                  </a:lnTo>
                  <a:lnTo>
                    <a:pt x="24" y="34"/>
                  </a:lnTo>
                  <a:lnTo>
                    <a:pt x="32" y="40"/>
                  </a:lnTo>
                  <a:lnTo>
                    <a:pt x="43" y="45"/>
                  </a:lnTo>
                  <a:lnTo>
                    <a:pt x="53" y="51"/>
                  </a:lnTo>
                  <a:lnTo>
                    <a:pt x="64" y="57"/>
                  </a:lnTo>
                  <a:lnTo>
                    <a:pt x="68" y="61"/>
                  </a:lnTo>
                  <a:lnTo>
                    <a:pt x="76" y="65"/>
                  </a:lnTo>
                  <a:lnTo>
                    <a:pt x="81" y="68"/>
                  </a:lnTo>
                  <a:lnTo>
                    <a:pt x="89" y="72"/>
                  </a:lnTo>
                  <a:lnTo>
                    <a:pt x="95" y="76"/>
                  </a:lnTo>
                  <a:lnTo>
                    <a:pt x="102" y="82"/>
                  </a:lnTo>
                  <a:lnTo>
                    <a:pt x="110" y="85"/>
                  </a:lnTo>
                  <a:lnTo>
                    <a:pt x="118" y="89"/>
                  </a:lnTo>
                  <a:lnTo>
                    <a:pt x="125" y="93"/>
                  </a:lnTo>
                  <a:lnTo>
                    <a:pt x="133" y="99"/>
                  </a:lnTo>
                  <a:lnTo>
                    <a:pt x="140" y="104"/>
                  </a:lnTo>
                  <a:lnTo>
                    <a:pt x="148" y="108"/>
                  </a:lnTo>
                  <a:lnTo>
                    <a:pt x="156" y="112"/>
                  </a:lnTo>
                  <a:lnTo>
                    <a:pt x="163" y="118"/>
                  </a:lnTo>
                  <a:lnTo>
                    <a:pt x="171" y="123"/>
                  </a:lnTo>
                  <a:lnTo>
                    <a:pt x="178" y="127"/>
                  </a:lnTo>
                  <a:lnTo>
                    <a:pt x="186" y="133"/>
                  </a:lnTo>
                  <a:lnTo>
                    <a:pt x="194" y="139"/>
                  </a:lnTo>
                  <a:lnTo>
                    <a:pt x="201" y="144"/>
                  </a:lnTo>
                  <a:lnTo>
                    <a:pt x="209" y="150"/>
                  </a:lnTo>
                  <a:lnTo>
                    <a:pt x="216" y="156"/>
                  </a:lnTo>
                  <a:lnTo>
                    <a:pt x="224" y="161"/>
                  </a:lnTo>
                  <a:lnTo>
                    <a:pt x="232" y="167"/>
                  </a:lnTo>
                  <a:lnTo>
                    <a:pt x="241" y="173"/>
                  </a:lnTo>
                  <a:lnTo>
                    <a:pt x="249" y="179"/>
                  </a:lnTo>
                  <a:lnTo>
                    <a:pt x="256" y="184"/>
                  </a:lnTo>
                  <a:lnTo>
                    <a:pt x="264" y="190"/>
                  </a:lnTo>
                  <a:lnTo>
                    <a:pt x="272" y="198"/>
                  </a:lnTo>
                  <a:lnTo>
                    <a:pt x="279" y="203"/>
                  </a:lnTo>
                  <a:lnTo>
                    <a:pt x="287" y="209"/>
                  </a:lnTo>
                  <a:lnTo>
                    <a:pt x="292" y="215"/>
                  </a:lnTo>
                  <a:lnTo>
                    <a:pt x="300" y="220"/>
                  </a:lnTo>
                  <a:lnTo>
                    <a:pt x="308" y="226"/>
                  </a:lnTo>
                  <a:lnTo>
                    <a:pt x="315" y="234"/>
                  </a:lnTo>
                  <a:lnTo>
                    <a:pt x="321" y="237"/>
                  </a:lnTo>
                  <a:lnTo>
                    <a:pt x="329" y="247"/>
                  </a:lnTo>
                  <a:lnTo>
                    <a:pt x="334" y="251"/>
                  </a:lnTo>
                  <a:lnTo>
                    <a:pt x="340" y="258"/>
                  </a:lnTo>
                  <a:lnTo>
                    <a:pt x="346" y="264"/>
                  </a:lnTo>
                  <a:lnTo>
                    <a:pt x="353" y="272"/>
                  </a:lnTo>
                  <a:lnTo>
                    <a:pt x="357" y="277"/>
                  </a:lnTo>
                  <a:lnTo>
                    <a:pt x="363" y="285"/>
                  </a:lnTo>
                  <a:lnTo>
                    <a:pt x="369" y="291"/>
                  </a:lnTo>
                  <a:lnTo>
                    <a:pt x="374" y="298"/>
                  </a:lnTo>
                  <a:lnTo>
                    <a:pt x="378" y="304"/>
                  </a:lnTo>
                  <a:lnTo>
                    <a:pt x="384" y="310"/>
                  </a:lnTo>
                  <a:lnTo>
                    <a:pt x="389" y="317"/>
                  </a:lnTo>
                  <a:lnTo>
                    <a:pt x="393" y="325"/>
                  </a:lnTo>
                  <a:lnTo>
                    <a:pt x="397" y="333"/>
                  </a:lnTo>
                  <a:lnTo>
                    <a:pt x="403" y="340"/>
                  </a:lnTo>
                  <a:lnTo>
                    <a:pt x="408" y="348"/>
                  </a:lnTo>
                  <a:lnTo>
                    <a:pt x="414" y="355"/>
                  </a:lnTo>
                  <a:lnTo>
                    <a:pt x="418" y="365"/>
                  </a:lnTo>
                  <a:lnTo>
                    <a:pt x="426" y="372"/>
                  </a:lnTo>
                  <a:lnTo>
                    <a:pt x="429" y="380"/>
                  </a:lnTo>
                  <a:lnTo>
                    <a:pt x="435" y="390"/>
                  </a:lnTo>
                  <a:lnTo>
                    <a:pt x="441" y="399"/>
                  </a:lnTo>
                  <a:lnTo>
                    <a:pt x="445" y="409"/>
                  </a:lnTo>
                  <a:lnTo>
                    <a:pt x="450" y="418"/>
                  </a:lnTo>
                  <a:lnTo>
                    <a:pt x="456" y="428"/>
                  </a:lnTo>
                  <a:lnTo>
                    <a:pt x="460" y="435"/>
                  </a:lnTo>
                  <a:lnTo>
                    <a:pt x="467" y="447"/>
                  </a:lnTo>
                  <a:lnTo>
                    <a:pt x="471" y="454"/>
                  </a:lnTo>
                  <a:lnTo>
                    <a:pt x="477" y="466"/>
                  </a:lnTo>
                  <a:lnTo>
                    <a:pt x="483" y="475"/>
                  </a:lnTo>
                  <a:lnTo>
                    <a:pt x="486" y="485"/>
                  </a:lnTo>
                  <a:lnTo>
                    <a:pt x="492" y="494"/>
                  </a:lnTo>
                  <a:lnTo>
                    <a:pt x="500" y="506"/>
                  </a:lnTo>
                  <a:lnTo>
                    <a:pt x="504" y="513"/>
                  </a:lnTo>
                  <a:lnTo>
                    <a:pt x="509" y="525"/>
                  </a:lnTo>
                  <a:lnTo>
                    <a:pt x="513" y="532"/>
                  </a:lnTo>
                  <a:lnTo>
                    <a:pt x="519" y="544"/>
                  </a:lnTo>
                  <a:lnTo>
                    <a:pt x="523" y="553"/>
                  </a:lnTo>
                  <a:lnTo>
                    <a:pt x="530" y="563"/>
                  </a:lnTo>
                  <a:lnTo>
                    <a:pt x="534" y="572"/>
                  </a:lnTo>
                  <a:lnTo>
                    <a:pt x="540" y="583"/>
                  </a:lnTo>
                  <a:lnTo>
                    <a:pt x="543" y="591"/>
                  </a:lnTo>
                  <a:lnTo>
                    <a:pt x="549" y="601"/>
                  </a:lnTo>
                  <a:lnTo>
                    <a:pt x="553" y="608"/>
                  </a:lnTo>
                  <a:lnTo>
                    <a:pt x="559" y="620"/>
                  </a:lnTo>
                  <a:lnTo>
                    <a:pt x="562" y="627"/>
                  </a:lnTo>
                  <a:lnTo>
                    <a:pt x="566" y="635"/>
                  </a:lnTo>
                  <a:lnTo>
                    <a:pt x="570" y="644"/>
                  </a:lnTo>
                  <a:lnTo>
                    <a:pt x="574" y="654"/>
                  </a:lnTo>
                  <a:lnTo>
                    <a:pt x="578" y="661"/>
                  </a:lnTo>
                  <a:lnTo>
                    <a:pt x="581" y="669"/>
                  </a:lnTo>
                  <a:lnTo>
                    <a:pt x="585" y="677"/>
                  </a:lnTo>
                  <a:lnTo>
                    <a:pt x="589" y="684"/>
                  </a:lnTo>
                  <a:lnTo>
                    <a:pt x="593" y="690"/>
                  </a:lnTo>
                  <a:lnTo>
                    <a:pt x="597" y="697"/>
                  </a:lnTo>
                  <a:lnTo>
                    <a:pt x="600" y="705"/>
                  </a:lnTo>
                  <a:lnTo>
                    <a:pt x="604" y="713"/>
                  </a:lnTo>
                  <a:lnTo>
                    <a:pt x="608" y="722"/>
                  </a:lnTo>
                  <a:lnTo>
                    <a:pt x="614" y="734"/>
                  </a:lnTo>
                  <a:lnTo>
                    <a:pt x="618" y="743"/>
                  </a:lnTo>
                  <a:lnTo>
                    <a:pt x="621" y="753"/>
                  </a:lnTo>
                  <a:lnTo>
                    <a:pt x="625" y="756"/>
                  </a:lnTo>
                  <a:lnTo>
                    <a:pt x="627" y="762"/>
                  </a:lnTo>
                  <a:lnTo>
                    <a:pt x="629" y="766"/>
                  </a:lnTo>
                  <a:lnTo>
                    <a:pt x="629" y="768"/>
                  </a:lnTo>
                  <a:lnTo>
                    <a:pt x="648" y="781"/>
                  </a:lnTo>
                  <a:lnTo>
                    <a:pt x="648" y="781"/>
                  </a:lnTo>
                  <a:close/>
                </a:path>
              </a:pathLst>
            </a:custGeom>
            <a:solidFill>
              <a:srgbClr val="FFFF3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57" name="Freeform 37"/>
            <p:cNvSpPr>
              <a:spLocks/>
            </p:cNvSpPr>
            <p:nvPr/>
          </p:nvSpPr>
          <p:spPr bwMode="auto">
            <a:xfrm>
              <a:off x="7915275" y="2987675"/>
              <a:ext cx="261937" cy="490537"/>
            </a:xfrm>
            <a:custGeom>
              <a:avLst/>
              <a:gdLst/>
              <a:ahLst/>
              <a:cxnLst>
                <a:cxn ang="0">
                  <a:pos x="272" y="4"/>
                </a:cxn>
                <a:cxn ang="0">
                  <a:pos x="282" y="17"/>
                </a:cxn>
                <a:cxn ang="0">
                  <a:pos x="293" y="34"/>
                </a:cxn>
                <a:cxn ang="0">
                  <a:pos x="306" y="51"/>
                </a:cxn>
                <a:cxn ang="0">
                  <a:pos x="316" y="66"/>
                </a:cxn>
                <a:cxn ang="0">
                  <a:pos x="324" y="83"/>
                </a:cxn>
                <a:cxn ang="0">
                  <a:pos x="327" y="97"/>
                </a:cxn>
                <a:cxn ang="0">
                  <a:pos x="325" y="106"/>
                </a:cxn>
                <a:cxn ang="0">
                  <a:pos x="322" y="118"/>
                </a:cxn>
                <a:cxn ang="0">
                  <a:pos x="314" y="135"/>
                </a:cxn>
                <a:cxn ang="0">
                  <a:pos x="310" y="146"/>
                </a:cxn>
                <a:cxn ang="0">
                  <a:pos x="303" y="161"/>
                </a:cxn>
                <a:cxn ang="0">
                  <a:pos x="297" y="177"/>
                </a:cxn>
                <a:cxn ang="0">
                  <a:pos x="291" y="196"/>
                </a:cxn>
                <a:cxn ang="0">
                  <a:pos x="284" y="213"/>
                </a:cxn>
                <a:cxn ang="0">
                  <a:pos x="276" y="232"/>
                </a:cxn>
                <a:cxn ang="0">
                  <a:pos x="268" y="253"/>
                </a:cxn>
                <a:cxn ang="0">
                  <a:pos x="259" y="275"/>
                </a:cxn>
                <a:cxn ang="0">
                  <a:pos x="251" y="296"/>
                </a:cxn>
                <a:cxn ang="0">
                  <a:pos x="244" y="319"/>
                </a:cxn>
                <a:cxn ang="0">
                  <a:pos x="234" y="342"/>
                </a:cxn>
                <a:cxn ang="0">
                  <a:pos x="227" y="363"/>
                </a:cxn>
                <a:cxn ang="0">
                  <a:pos x="217" y="386"/>
                </a:cxn>
                <a:cxn ang="0">
                  <a:pos x="208" y="407"/>
                </a:cxn>
                <a:cxn ang="0">
                  <a:pos x="200" y="428"/>
                </a:cxn>
                <a:cxn ang="0">
                  <a:pos x="192" y="448"/>
                </a:cxn>
                <a:cxn ang="0">
                  <a:pos x="185" y="467"/>
                </a:cxn>
                <a:cxn ang="0">
                  <a:pos x="177" y="488"/>
                </a:cxn>
                <a:cxn ang="0">
                  <a:pos x="171" y="505"/>
                </a:cxn>
                <a:cxn ang="0">
                  <a:pos x="164" y="521"/>
                </a:cxn>
                <a:cxn ang="0">
                  <a:pos x="158" y="536"/>
                </a:cxn>
                <a:cxn ang="0">
                  <a:pos x="150" y="557"/>
                </a:cxn>
                <a:cxn ang="0">
                  <a:pos x="143" y="576"/>
                </a:cxn>
                <a:cxn ang="0">
                  <a:pos x="141" y="587"/>
                </a:cxn>
                <a:cxn ang="0">
                  <a:pos x="0" y="618"/>
                </a:cxn>
                <a:cxn ang="0">
                  <a:pos x="270" y="0"/>
                </a:cxn>
              </a:cxnLst>
              <a:rect l="0" t="0" r="r" b="b"/>
              <a:pathLst>
                <a:path w="329" h="618">
                  <a:moveTo>
                    <a:pt x="270" y="0"/>
                  </a:moveTo>
                  <a:lnTo>
                    <a:pt x="272" y="4"/>
                  </a:lnTo>
                  <a:lnTo>
                    <a:pt x="278" y="11"/>
                  </a:lnTo>
                  <a:lnTo>
                    <a:pt x="282" y="17"/>
                  </a:lnTo>
                  <a:lnTo>
                    <a:pt x="289" y="25"/>
                  </a:lnTo>
                  <a:lnTo>
                    <a:pt x="293" y="34"/>
                  </a:lnTo>
                  <a:lnTo>
                    <a:pt x="301" y="44"/>
                  </a:lnTo>
                  <a:lnTo>
                    <a:pt x="306" y="51"/>
                  </a:lnTo>
                  <a:lnTo>
                    <a:pt x="310" y="59"/>
                  </a:lnTo>
                  <a:lnTo>
                    <a:pt x="316" y="66"/>
                  </a:lnTo>
                  <a:lnTo>
                    <a:pt x="322" y="76"/>
                  </a:lnTo>
                  <a:lnTo>
                    <a:pt x="324" y="83"/>
                  </a:lnTo>
                  <a:lnTo>
                    <a:pt x="325" y="91"/>
                  </a:lnTo>
                  <a:lnTo>
                    <a:pt x="327" y="97"/>
                  </a:lnTo>
                  <a:lnTo>
                    <a:pt x="329" y="102"/>
                  </a:lnTo>
                  <a:lnTo>
                    <a:pt x="325" y="106"/>
                  </a:lnTo>
                  <a:lnTo>
                    <a:pt x="325" y="110"/>
                  </a:lnTo>
                  <a:lnTo>
                    <a:pt x="322" y="118"/>
                  </a:lnTo>
                  <a:lnTo>
                    <a:pt x="318" y="129"/>
                  </a:lnTo>
                  <a:lnTo>
                    <a:pt x="314" y="135"/>
                  </a:lnTo>
                  <a:lnTo>
                    <a:pt x="312" y="140"/>
                  </a:lnTo>
                  <a:lnTo>
                    <a:pt x="310" y="146"/>
                  </a:lnTo>
                  <a:lnTo>
                    <a:pt x="306" y="154"/>
                  </a:lnTo>
                  <a:lnTo>
                    <a:pt x="303" y="161"/>
                  </a:lnTo>
                  <a:lnTo>
                    <a:pt x="301" y="169"/>
                  </a:lnTo>
                  <a:lnTo>
                    <a:pt x="297" y="177"/>
                  </a:lnTo>
                  <a:lnTo>
                    <a:pt x="295" y="188"/>
                  </a:lnTo>
                  <a:lnTo>
                    <a:pt x="291" y="196"/>
                  </a:lnTo>
                  <a:lnTo>
                    <a:pt x="287" y="205"/>
                  </a:lnTo>
                  <a:lnTo>
                    <a:pt x="284" y="213"/>
                  </a:lnTo>
                  <a:lnTo>
                    <a:pt x="280" y="224"/>
                  </a:lnTo>
                  <a:lnTo>
                    <a:pt x="276" y="232"/>
                  </a:lnTo>
                  <a:lnTo>
                    <a:pt x="272" y="243"/>
                  </a:lnTo>
                  <a:lnTo>
                    <a:pt x="268" y="253"/>
                  </a:lnTo>
                  <a:lnTo>
                    <a:pt x="265" y="264"/>
                  </a:lnTo>
                  <a:lnTo>
                    <a:pt x="259" y="275"/>
                  </a:lnTo>
                  <a:lnTo>
                    <a:pt x="255" y="285"/>
                  </a:lnTo>
                  <a:lnTo>
                    <a:pt x="251" y="296"/>
                  </a:lnTo>
                  <a:lnTo>
                    <a:pt x="247" y="308"/>
                  </a:lnTo>
                  <a:lnTo>
                    <a:pt x="244" y="319"/>
                  </a:lnTo>
                  <a:lnTo>
                    <a:pt x="238" y="331"/>
                  </a:lnTo>
                  <a:lnTo>
                    <a:pt x="234" y="342"/>
                  </a:lnTo>
                  <a:lnTo>
                    <a:pt x="230" y="353"/>
                  </a:lnTo>
                  <a:lnTo>
                    <a:pt x="227" y="363"/>
                  </a:lnTo>
                  <a:lnTo>
                    <a:pt x="223" y="374"/>
                  </a:lnTo>
                  <a:lnTo>
                    <a:pt x="217" y="386"/>
                  </a:lnTo>
                  <a:lnTo>
                    <a:pt x="213" y="397"/>
                  </a:lnTo>
                  <a:lnTo>
                    <a:pt x="208" y="407"/>
                  </a:lnTo>
                  <a:lnTo>
                    <a:pt x="204" y="416"/>
                  </a:lnTo>
                  <a:lnTo>
                    <a:pt x="200" y="428"/>
                  </a:lnTo>
                  <a:lnTo>
                    <a:pt x="196" y="439"/>
                  </a:lnTo>
                  <a:lnTo>
                    <a:pt x="192" y="448"/>
                  </a:lnTo>
                  <a:lnTo>
                    <a:pt x="189" y="458"/>
                  </a:lnTo>
                  <a:lnTo>
                    <a:pt x="185" y="467"/>
                  </a:lnTo>
                  <a:lnTo>
                    <a:pt x="181" y="479"/>
                  </a:lnTo>
                  <a:lnTo>
                    <a:pt x="177" y="488"/>
                  </a:lnTo>
                  <a:lnTo>
                    <a:pt x="173" y="496"/>
                  </a:lnTo>
                  <a:lnTo>
                    <a:pt x="171" y="505"/>
                  </a:lnTo>
                  <a:lnTo>
                    <a:pt x="168" y="515"/>
                  </a:lnTo>
                  <a:lnTo>
                    <a:pt x="164" y="521"/>
                  </a:lnTo>
                  <a:lnTo>
                    <a:pt x="160" y="528"/>
                  </a:lnTo>
                  <a:lnTo>
                    <a:pt x="158" y="536"/>
                  </a:lnTo>
                  <a:lnTo>
                    <a:pt x="156" y="543"/>
                  </a:lnTo>
                  <a:lnTo>
                    <a:pt x="150" y="557"/>
                  </a:lnTo>
                  <a:lnTo>
                    <a:pt x="147" y="568"/>
                  </a:lnTo>
                  <a:lnTo>
                    <a:pt x="143" y="576"/>
                  </a:lnTo>
                  <a:lnTo>
                    <a:pt x="141" y="581"/>
                  </a:lnTo>
                  <a:lnTo>
                    <a:pt x="141" y="587"/>
                  </a:lnTo>
                  <a:lnTo>
                    <a:pt x="141" y="589"/>
                  </a:lnTo>
                  <a:lnTo>
                    <a:pt x="0" y="618"/>
                  </a:lnTo>
                  <a:lnTo>
                    <a:pt x="270" y="0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rgbClr val="FFF07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58" name="Freeform 38"/>
            <p:cNvSpPr>
              <a:spLocks/>
            </p:cNvSpPr>
            <p:nvPr/>
          </p:nvSpPr>
          <p:spPr bwMode="auto">
            <a:xfrm>
              <a:off x="7739063" y="2967038"/>
              <a:ext cx="401637" cy="546100"/>
            </a:xfrm>
            <a:custGeom>
              <a:avLst/>
              <a:gdLst/>
              <a:ahLst/>
              <a:cxnLst>
                <a:cxn ang="0">
                  <a:pos x="2" y="633"/>
                </a:cxn>
                <a:cxn ang="0">
                  <a:pos x="9" y="618"/>
                </a:cxn>
                <a:cxn ang="0">
                  <a:pos x="21" y="597"/>
                </a:cxn>
                <a:cxn ang="0">
                  <a:pos x="34" y="570"/>
                </a:cxn>
                <a:cxn ang="0">
                  <a:pos x="51" y="542"/>
                </a:cxn>
                <a:cxn ang="0">
                  <a:pos x="68" y="504"/>
                </a:cxn>
                <a:cxn ang="0">
                  <a:pos x="89" y="464"/>
                </a:cxn>
                <a:cxn ang="0">
                  <a:pos x="112" y="424"/>
                </a:cxn>
                <a:cxn ang="0">
                  <a:pos x="135" y="380"/>
                </a:cxn>
                <a:cxn ang="0">
                  <a:pos x="160" y="337"/>
                </a:cxn>
                <a:cxn ang="0">
                  <a:pos x="184" y="291"/>
                </a:cxn>
                <a:cxn ang="0">
                  <a:pos x="209" y="247"/>
                </a:cxn>
                <a:cxn ang="0">
                  <a:pos x="234" y="204"/>
                </a:cxn>
                <a:cxn ang="0">
                  <a:pos x="257" y="162"/>
                </a:cxn>
                <a:cxn ang="0">
                  <a:pos x="277" y="126"/>
                </a:cxn>
                <a:cxn ang="0">
                  <a:pos x="298" y="91"/>
                </a:cxn>
                <a:cxn ang="0">
                  <a:pos x="319" y="61"/>
                </a:cxn>
                <a:cxn ang="0">
                  <a:pos x="334" y="36"/>
                </a:cxn>
                <a:cxn ang="0">
                  <a:pos x="348" y="17"/>
                </a:cxn>
                <a:cxn ang="0">
                  <a:pos x="363" y="4"/>
                </a:cxn>
                <a:cxn ang="0">
                  <a:pos x="386" y="0"/>
                </a:cxn>
                <a:cxn ang="0">
                  <a:pos x="424" y="2"/>
                </a:cxn>
                <a:cxn ang="0">
                  <a:pos x="464" y="10"/>
                </a:cxn>
                <a:cxn ang="0">
                  <a:pos x="492" y="27"/>
                </a:cxn>
                <a:cxn ang="0">
                  <a:pos x="506" y="57"/>
                </a:cxn>
                <a:cxn ang="0">
                  <a:pos x="502" y="78"/>
                </a:cxn>
                <a:cxn ang="0">
                  <a:pos x="490" y="109"/>
                </a:cxn>
                <a:cxn ang="0">
                  <a:pos x="479" y="129"/>
                </a:cxn>
                <a:cxn ang="0">
                  <a:pos x="468" y="154"/>
                </a:cxn>
                <a:cxn ang="0">
                  <a:pos x="454" y="185"/>
                </a:cxn>
                <a:cxn ang="0">
                  <a:pos x="441" y="219"/>
                </a:cxn>
                <a:cxn ang="0">
                  <a:pos x="426" y="253"/>
                </a:cxn>
                <a:cxn ang="0">
                  <a:pos x="411" y="291"/>
                </a:cxn>
                <a:cxn ang="0">
                  <a:pos x="393" y="327"/>
                </a:cxn>
                <a:cxn ang="0">
                  <a:pos x="376" y="369"/>
                </a:cxn>
                <a:cxn ang="0">
                  <a:pos x="359" y="409"/>
                </a:cxn>
                <a:cxn ang="0">
                  <a:pos x="344" y="447"/>
                </a:cxn>
                <a:cxn ang="0">
                  <a:pos x="325" y="483"/>
                </a:cxn>
                <a:cxn ang="0">
                  <a:pos x="312" y="523"/>
                </a:cxn>
                <a:cxn ang="0">
                  <a:pos x="295" y="553"/>
                </a:cxn>
                <a:cxn ang="0">
                  <a:pos x="283" y="586"/>
                </a:cxn>
                <a:cxn ang="0">
                  <a:pos x="270" y="614"/>
                </a:cxn>
                <a:cxn ang="0">
                  <a:pos x="260" y="641"/>
                </a:cxn>
                <a:cxn ang="0">
                  <a:pos x="251" y="660"/>
                </a:cxn>
                <a:cxn ang="0">
                  <a:pos x="241" y="683"/>
                </a:cxn>
                <a:cxn ang="0">
                  <a:pos x="0" y="641"/>
                </a:cxn>
              </a:cxnLst>
              <a:rect l="0" t="0" r="r" b="b"/>
              <a:pathLst>
                <a:path w="506" h="688">
                  <a:moveTo>
                    <a:pt x="0" y="641"/>
                  </a:moveTo>
                  <a:lnTo>
                    <a:pt x="0" y="639"/>
                  </a:lnTo>
                  <a:lnTo>
                    <a:pt x="2" y="633"/>
                  </a:lnTo>
                  <a:lnTo>
                    <a:pt x="4" y="629"/>
                  </a:lnTo>
                  <a:lnTo>
                    <a:pt x="6" y="626"/>
                  </a:lnTo>
                  <a:lnTo>
                    <a:pt x="9" y="618"/>
                  </a:lnTo>
                  <a:lnTo>
                    <a:pt x="15" y="614"/>
                  </a:lnTo>
                  <a:lnTo>
                    <a:pt x="17" y="605"/>
                  </a:lnTo>
                  <a:lnTo>
                    <a:pt x="21" y="597"/>
                  </a:lnTo>
                  <a:lnTo>
                    <a:pt x="25" y="589"/>
                  </a:lnTo>
                  <a:lnTo>
                    <a:pt x="30" y="582"/>
                  </a:lnTo>
                  <a:lnTo>
                    <a:pt x="34" y="570"/>
                  </a:lnTo>
                  <a:lnTo>
                    <a:pt x="40" y="563"/>
                  </a:lnTo>
                  <a:lnTo>
                    <a:pt x="45" y="551"/>
                  </a:lnTo>
                  <a:lnTo>
                    <a:pt x="51" y="542"/>
                  </a:lnTo>
                  <a:lnTo>
                    <a:pt x="57" y="529"/>
                  </a:lnTo>
                  <a:lnTo>
                    <a:pt x="63" y="517"/>
                  </a:lnTo>
                  <a:lnTo>
                    <a:pt x="68" y="504"/>
                  </a:lnTo>
                  <a:lnTo>
                    <a:pt x="76" y="491"/>
                  </a:lnTo>
                  <a:lnTo>
                    <a:pt x="82" y="477"/>
                  </a:lnTo>
                  <a:lnTo>
                    <a:pt x="89" y="464"/>
                  </a:lnTo>
                  <a:lnTo>
                    <a:pt x="97" y="453"/>
                  </a:lnTo>
                  <a:lnTo>
                    <a:pt x="104" y="439"/>
                  </a:lnTo>
                  <a:lnTo>
                    <a:pt x="112" y="424"/>
                  </a:lnTo>
                  <a:lnTo>
                    <a:pt x="120" y="409"/>
                  </a:lnTo>
                  <a:lnTo>
                    <a:pt x="127" y="396"/>
                  </a:lnTo>
                  <a:lnTo>
                    <a:pt x="135" y="380"/>
                  </a:lnTo>
                  <a:lnTo>
                    <a:pt x="142" y="365"/>
                  </a:lnTo>
                  <a:lnTo>
                    <a:pt x="152" y="352"/>
                  </a:lnTo>
                  <a:lnTo>
                    <a:pt x="160" y="337"/>
                  </a:lnTo>
                  <a:lnTo>
                    <a:pt x="169" y="321"/>
                  </a:lnTo>
                  <a:lnTo>
                    <a:pt x="177" y="306"/>
                  </a:lnTo>
                  <a:lnTo>
                    <a:pt x="184" y="291"/>
                  </a:lnTo>
                  <a:lnTo>
                    <a:pt x="192" y="276"/>
                  </a:lnTo>
                  <a:lnTo>
                    <a:pt x="201" y="263"/>
                  </a:lnTo>
                  <a:lnTo>
                    <a:pt x="209" y="247"/>
                  </a:lnTo>
                  <a:lnTo>
                    <a:pt x="217" y="232"/>
                  </a:lnTo>
                  <a:lnTo>
                    <a:pt x="224" y="219"/>
                  </a:lnTo>
                  <a:lnTo>
                    <a:pt x="234" y="204"/>
                  </a:lnTo>
                  <a:lnTo>
                    <a:pt x="241" y="188"/>
                  </a:lnTo>
                  <a:lnTo>
                    <a:pt x="249" y="177"/>
                  </a:lnTo>
                  <a:lnTo>
                    <a:pt x="257" y="162"/>
                  </a:lnTo>
                  <a:lnTo>
                    <a:pt x="264" y="150"/>
                  </a:lnTo>
                  <a:lnTo>
                    <a:pt x="270" y="137"/>
                  </a:lnTo>
                  <a:lnTo>
                    <a:pt x="277" y="126"/>
                  </a:lnTo>
                  <a:lnTo>
                    <a:pt x="285" y="114"/>
                  </a:lnTo>
                  <a:lnTo>
                    <a:pt x="293" y="103"/>
                  </a:lnTo>
                  <a:lnTo>
                    <a:pt x="298" y="91"/>
                  </a:lnTo>
                  <a:lnTo>
                    <a:pt x="306" y="80"/>
                  </a:lnTo>
                  <a:lnTo>
                    <a:pt x="312" y="71"/>
                  </a:lnTo>
                  <a:lnTo>
                    <a:pt x="319" y="61"/>
                  </a:lnTo>
                  <a:lnTo>
                    <a:pt x="323" y="52"/>
                  </a:lnTo>
                  <a:lnTo>
                    <a:pt x="329" y="44"/>
                  </a:lnTo>
                  <a:lnTo>
                    <a:pt x="334" y="36"/>
                  </a:lnTo>
                  <a:lnTo>
                    <a:pt x="340" y="31"/>
                  </a:lnTo>
                  <a:lnTo>
                    <a:pt x="344" y="23"/>
                  </a:lnTo>
                  <a:lnTo>
                    <a:pt x="348" y="17"/>
                  </a:lnTo>
                  <a:lnTo>
                    <a:pt x="352" y="12"/>
                  </a:lnTo>
                  <a:lnTo>
                    <a:pt x="357" y="10"/>
                  </a:lnTo>
                  <a:lnTo>
                    <a:pt x="363" y="4"/>
                  </a:lnTo>
                  <a:lnTo>
                    <a:pt x="369" y="4"/>
                  </a:lnTo>
                  <a:lnTo>
                    <a:pt x="376" y="2"/>
                  </a:lnTo>
                  <a:lnTo>
                    <a:pt x="386" y="0"/>
                  </a:lnTo>
                  <a:lnTo>
                    <a:pt x="399" y="0"/>
                  </a:lnTo>
                  <a:lnTo>
                    <a:pt x="411" y="2"/>
                  </a:lnTo>
                  <a:lnTo>
                    <a:pt x="424" y="2"/>
                  </a:lnTo>
                  <a:lnTo>
                    <a:pt x="437" y="4"/>
                  </a:lnTo>
                  <a:lnTo>
                    <a:pt x="449" y="6"/>
                  </a:lnTo>
                  <a:lnTo>
                    <a:pt x="464" y="10"/>
                  </a:lnTo>
                  <a:lnTo>
                    <a:pt x="473" y="14"/>
                  </a:lnTo>
                  <a:lnTo>
                    <a:pt x="485" y="19"/>
                  </a:lnTo>
                  <a:lnTo>
                    <a:pt x="492" y="27"/>
                  </a:lnTo>
                  <a:lnTo>
                    <a:pt x="500" y="34"/>
                  </a:lnTo>
                  <a:lnTo>
                    <a:pt x="504" y="44"/>
                  </a:lnTo>
                  <a:lnTo>
                    <a:pt x="506" y="57"/>
                  </a:lnTo>
                  <a:lnTo>
                    <a:pt x="504" y="63"/>
                  </a:lnTo>
                  <a:lnTo>
                    <a:pt x="504" y="71"/>
                  </a:lnTo>
                  <a:lnTo>
                    <a:pt x="502" y="78"/>
                  </a:lnTo>
                  <a:lnTo>
                    <a:pt x="500" y="88"/>
                  </a:lnTo>
                  <a:lnTo>
                    <a:pt x="496" y="95"/>
                  </a:lnTo>
                  <a:lnTo>
                    <a:pt x="490" y="109"/>
                  </a:lnTo>
                  <a:lnTo>
                    <a:pt x="487" y="114"/>
                  </a:lnTo>
                  <a:lnTo>
                    <a:pt x="483" y="122"/>
                  </a:lnTo>
                  <a:lnTo>
                    <a:pt x="479" y="129"/>
                  </a:lnTo>
                  <a:lnTo>
                    <a:pt x="477" y="137"/>
                  </a:lnTo>
                  <a:lnTo>
                    <a:pt x="471" y="145"/>
                  </a:lnTo>
                  <a:lnTo>
                    <a:pt x="468" y="154"/>
                  </a:lnTo>
                  <a:lnTo>
                    <a:pt x="464" y="164"/>
                  </a:lnTo>
                  <a:lnTo>
                    <a:pt x="460" y="175"/>
                  </a:lnTo>
                  <a:lnTo>
                    <a:pt x="454" y="185"/>
                  </a:lnTo>
                  <a:lnTo>
                    <a:pt x="450" y="196"/>
                  </a:lnTo>
                  <a:lnTo>
                    <a:pt x="445" y="207"/>
                  </a:lnTo>
                  <a:lnTo>
                    <a:pt x="441" y="219"/>
                  </a:lnTo>
                  <a:lnTo>
                    <a:pt x="435" y="230"/>
                  </a:lnTo>
                  <a:lnTo>
                    <a:pt x="430" y="242"/>
                  </a:lnTo>
                  <a:lnTo>
                    <a:pt x="426" y="253"/>
                  </a:lnTo>
                  <a:lnTo>
                    <a:pt x="420" y="266"/>
                  </a:lnTo>
                  <a:lnTo>
                    <a:pt x="414" y="278"/>
                  </a:lnTo>
                  <a:lnTo>
                    <a:pt x="411" y="291"/>
                  </a:lnTo>
                  <a:lnTo>
                    <a:pt x="403" y="302"/>
                  </a:lnTo>
                  <a:lnTo>
                    <a:pt x="399" y="316"/>
                  </a:lnTo>
                  <a:lnTo>
                    <a:pt x="393" y="327"/>
                  </a:lnTo>
                  <a:lnTo>
                    <a:pt x="388" y="342"/>
                  </a:lnTo>
                  <a:lnTo>
                    <a:pt x="382" y="354"/>
                  </a:lnTo>
                  <a:lnTo>
                    <a:pt x="376" y="369"/>
                  </a:lnTo>
                  <a:lnTo>
                    <a:pt x="371" y="380"/>
                  </a:lnTo>
                  <a:lnTo>
                    <a:pt x="365" y="396"/>
                  </a:lnTo>
                  <a:lnTo>
                    <a:pt x="359" y="409"/>
                  </a:lnTo>
                  <a:lnTo>
                    <a:pt x="355" y="422"/>
                  </a:lnTo>
                  <a:lnTo>
                    <a:pt x="348" y="434"/>
                  </a:lnTo>
                  <a:lnTo>
                    <a:pt x="344" y="447"/>
                  </a:lnTo>
                  <a:lnTo>
                    <a:pt x="336" y="460"/>
                  </a:lnTo>
                  <a:lnTo>
                    <a:pt x="333" y="472"/>
                  </a:lnTo>
                  <a:lnTo>
                    <a:pt x="325" y="483"/>
                  </a:lnTo>
                  <a:lnTo>
                    <a:pt x="321" y="496"/>
                  </a:lnTo>
                  <a:lnTo>
                    <a:pt x="315" y="510"/>
                  </a:lnTo>
                  <a:lnTo>
                    <a:pt x="312" y="523"/>
                  </a:lnTo>
                  <a:lnTo>
                    <a:pt x="304" y="532"/>
                  </a:lnTo>
                  <a:lnTo>
                    <a:pt x="300" y="544"/>
                  </a:lnTo>
                  <a:lnTo>
                    <a:pt x="295" y="553"/>
                  </a:lnTo>
                  <a:lnTo>
                    <a:pt x="291" y="567"/>
                  </a:lnTo>
                  <a:lnTo>
                    <a:pt x="287" y="576"/>
                  </a:lnTo>
                  <a:lnTo>
                    <a:pt x="283" y="586"/>
                  </a:lnTo>
                  <a:lnTo>
                    <a:pt x="279" y="597"/>
                  </a:lnTo>
                  <a:lnTo>
                    <a:pt x="276" y="607"/>
                  </a:lnTo>
                  <a:lnTo>
                    <a:pt x="270" y="614"/>
                  </a:lnTo>
                  <a:lnTo>
                    <a:pt x="266" y="624"/>
                  </a:lnTo>
                  <a:lnTo>
                    <a:pt x="262" y="631"/>
                  </a:lnTo>
                  <a:lnTo>
                    <a:pt x="260" y="641"/>
                  </a:lnTo>
                  <a:lnTo>
                    <a:pt x="257" y="647"/>
                  </a:lnTo>
                  <a:lnTo>
                    <a:pt x="253" y="652"/>
                  </a:lnTo>
                  <a:lnTo>
                    <a:pt x="251" y="660"/>
                  </a:lnTo>
                  <a:lnTo>
                    <a:pt x="249" y="666"/>
                  </a:lnTo>
                  <a:lnTo>
                    <a:pt x="245" y="675"/>
                  </a:lnTo>
                  <a:lnTo>
                    <a:pt x="241" y="683"/>
                  </a:lnTo>
                  <a:lnTo>
                    <a:pt x="241" y="686"/>
                  </a:lnTo>
                  <a:lnTo>
                    <a:pt x="241" y="688"/>
                  </a:lnTo>
                  <a:lnTo>
                    <a:pt x="0" y="641"/>
                  </a:lnTo>
                  <a:lnTo>
                    <a:pt x="0" y="641"/>
                  </a:lnTo>
                  <a:close/>
                </a:path>
              </a:pathLst>
            </a:custGeom>
            <a:solidFill>
              <a:srgbClr val="FFD93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59" name="Freeform 39"/>
            <p:cNvSpPr>
              <a:spLocks/>
            </p:cNvSpPr>
            <p:nvPr/>
          </p:nvSpPr>
          <p:spPr bwMode="auto">
            <a:xfrm>
              <a:off x="7396163" y="3035300"/>
              <a:ext cx="293687" cy="614362"/>
            </a:xfrm>
            <a:custGeom>
              <a:avLst/>
              <a:gdLst/>
              <a:ahLst/>
              <a:cxnLst>
                <a:cxn ang="0">
                  <a:pos x="10" y="182"/>
                </a:cxn>
                <a:cxn ang="0">
                  <a:pos x="15" y="205"/>
                </a:cxn>
                <a:cxn ang="0">
                  <a:pos x="19" y="228"/>
                </a:cxn>
                <a:cxn ang="0">
                  <a:pos x="27" y="256"/>
                </a:cxn>
                <a:cxn ang="0">
                  <a:pos x="31" y="285"/>
                </a:cxn>
                <a:cxn ang="0">
                  <a:pos x="38" y="319"/>
                </a:cxn>
                <a:cxn ang="0">
                  <a:pos x="48" y="353"/>
                </a:cxn>
                <a:cxn ang="0">
                  <a:pos x="57" y="391"/>
                </a:cxn>
                <a:cxn ang="0">
                  <a:pos x="67" y="431"/>
                </a:cxn>
                <a:cxn ang="0">
                  <a:pos x="74" y="471"/>
                </a:cxn>
                <a:cxn ang="0">
                  <a:pos x="84" y="509"/>
                </a:cxn>
                <a:cxn ang="0">
                  <a:pos x="93" y="549"/>
                </a:cxn>
                <a:cxn ang="0">
                  <a:pos x="101" y="585"/>
                </a:cxn>
                <a:cxn ang="0">
                  <a:pos x="109" y="619"/>
                </a:cxn>
                <a:cxn ang="0">
                  <a:pos x="116" y="652"/>
                </a:cxn>
                <a:cxn ang="0">
                  <a:pos x="122" y="680"/>
                </a:cxn>
                <a:cxn ang="0">
                  <a:pos x="130" y="705"/>
                </a:cxn>
                <a:cxn ang="0">
                  <a:pos x="137" y="735"/>
                </a:cxn>
                <a:cxn ang="0">
                  <a:pos x="145" y="756"/>
                </a:cxn>
                <a:cxn ang="0">
                  <a:pos x="164" y="764"/>
                </a:cxn>
                <a:cxn ang="0">
                  <a:pos x="188" y="768"/>
                </a:cxn>
                <a:cxn ang="0">
                  <a:pos x="219" y="772"/>
                </a:cxn>
                <a:cxn ang="0">
                  <a:pos x="249" y="772"/>
                </a:cxn>
                <a:cxn ang="0">
                  <a:pos x="280" y="772"/>
                </a:cxn>
                <a:cxn ang="0">
                  <a:pos x="308" y="772"/>
                </a:cxn>
                <a:cxn ang="0">
                  <a:pos x="337" y="772"/>
                </a:cxn>
                <a:cxn ang="0">
                  <a:pos x="356" y="770"/>
                </a:cxn>
                <a:cxn ang="0">
                  <a:pos x="371" y="770"/>
                </a:cxn>
                <a:cxn ang="0">
                  <a:pos x="365" y="754"/>
                </a:cxn>
                <a:cxn ang="0">
                  <a:pos x="361" y="735"/>
                </a:cxn>
                <a:cxn ang="0">
                  <a:pos x="352" y="707"/>
                </a:cxn>
                <a:cxn ang="0">
                  <a:pos x="344" y="673"/>
                </a:cxn>
                <a:cxn ang="0">
                  <a:pos x="333" y="635"/>
                </a:cxn>
                <a:cxn ang="0">
                  <a:pos x="320" y="591"/>
                </a:cxn>
                <a:cxn ang="0">
                  <a:pos x="304" y="543"/>
                </a:cxn>
                <a:cxn ang="0">
                  <a:pos x="289" y="492"/>
                </a:cxn>
                <a:cxn ang="0">
                  <a:pos x="274" y="441"/>
                </a:cxn>
                <a:cxn ang="0">
                  <a:pos x="261" y="388"/>
                </a:cxn>
                <a:cxn ang="0">
                  <a:pos x="242" y="332"/>
                </a:cxn>
                <a:cxn ang="0">
                  <a:pos x="226" y="279"/>
                </a:cxn>
                <a:cxn ang="0">
                  <a:pos x="211" y="228"/>
                </a:cxn>
                <a:cxn ang="0">
                  <a:pos x="198" y="180"/>
                </a:cxn>
                <a:cxn ang="0">
                  <a:pos x="183" y="139"/>
                </a:cxn>
                <a:cxn ang="0">
                  <a:pos x="171" y="99"/>
                </a:cxn>
                <a:cxn ang="0">
                  <a:pos x="160" y="62"/>
                </a:cxn>
                <a:cxn ang="0">
                  <a:pos x="150" y="38"/>
                </a:cxn>
                <a:cxn ang="0">
                  <a:pos x="143" y="17"/>
                </a:cxn>
                <a:cxn ang="0">
                  <a:pos x="137" y="5"/>
                </a:cxn>
                <a:cxn ang="0">
                  <a:pos x="112" y="0"/>
                </a:cxn>
                <a:cxn ang="0">
                  <a:pos x="76" y="2"/>
                </a:cxn>
                <a:cxn ang="0">
                  <a:pos x="55" y="7"/>
                </a:cxn>
                <a:cxn ang="0">
                  <a:pos x="34" y="19"/>
                </a:cxn>
                <a:cxn ang="0">
                  <a:pos x="17" y="34"/>
                </a:cxn>
                <a:cxn ang="0">
                  <a:pos x="6" y="59"/>
                </a:cxn>
                <a:cxn ang="0">
                  <a:pos x="0" y="91"/>
                </a:cxn>
                <a:cxn ang="0">
                  <a:pos x="0" y="118"/>
                </a:cxn>
                <a:cxn ang="0">
                  <a:pos x="0" y="142"/>
                </a:cxn>
                <a:cxn ang="0">
                  <a:pos x="8" y="171"/>
                </a:cxn>
              </a:cxnLst>
              <a:rect l="0" t="0" r="r" b="b"/>
              <a:pathLst>
                <a:path w="371" h="773">
                  <a:moveTo>
                    <a:pt x="8" y="171"/>
                  </a:moveTo>
                  <a:lnTo>
                    <a:pt x="8" y="177"/>
                  </a:lnTo>
                  <a:lnTo>
                    <a:pt x="10" y="182"/>
                  </a:lnTo>
                  <a:lnTo>
                    <a:pt x="12" y="194"/>
                  </a:lnTo>
                  <a:lnTo>
                    <a:pt x="12" y="197"/>
                  </a:lnTo>
                  <a:lnTo>
                    <a:pt x="15" y="205"/>
                  </a:lnTo>
                  <a:lnTo>
                    <a:pt x="15" y="213"/>
                  </a:lnTo>
                  <a:lnTo>
                    <a:pt x="17" y="220"/>
                  </a:lnTo>
                  <a:lnTo>
                    <a:pt x="19" y="228"/>
                  </a:lnTo>
                  <a:lnTo>
                    <a:pt x="21" y="235"/>
                  </a:lnTo>
                  <a:lnTo>
                    <a:pt x="23" y="245"/>
                  </a:lnTo>
                  <a:lnTo>
                    <a:pt x="27" y="256"/>
                  </a:lnTo>
                  <a:lnTo>
                    <a:pt x="27" y="264"/>
                  </a:lnTo>
                  <a:lnTo>
                    <a:pt x="31" y="275"/>
                  </a:lnTo>
                  <a:lnTo>
                    <a:pt x="31" y="285"/>
                  </a:lnTo>
                  <a:lnTo>
                    <a:pt x="34" y="296"/>
                  </a:lnTo>
                  <a:lnTo>
                    <a:pt x="36" y="306"/>
                  </a:lnTo>
                  <a:lnTo>
                    <a:pt x="38" y="319"/>
                  </a:lnTo>
                  <a:lnTo>
                    <a:pt x="42" y="331"/>
                  </a:lnTo>
                  <a:lnTo>
                    <a:pt x="46" y="342"/>
                  </a:lnTo>
                  <a:lnTo>
                    <a:pt x="48" y="353"/>
                  </a:lnTo>
                  <a:lnTo>
                    <a:pt x="50" y="367"/>
                  </a:lnTo>
                  <a:lnTo>
                    <a:pt x="53" y="378"/>
                  </a:lnTo>
                  <a:lnTo>
                    <a:pt x="57" y="391"/>
                  </a:lnTo>
                  <a:lnTo>
                    <a:pt x="59" y="405"/>
                  </a:lnTo>
                  <a:lnTo>
                    <a:pt x="61" y="418"/>
                  </a:lnTo>
                  <a:lnTo>
                    <a:pt x="67" y="431"/>
                  </a:lnTo>
                  <a:lnTo>
                    <a:pt x="71" y="445"/>
                  </a:lnTo>
                  <a:lnTo>
                    <a:pt x="72" y="456"/>
                  </a:lnTo>
                  <a:lnTo>
                    <a:pt x="74" y="471"/>
                  </a:lnTo>
                  <a:lnTo>
                    <a:pt x="78" y="483"/>
                  </a:lnTo>
                  <a:lnTo>
                    <a:pt x="82" y="496"/>
                  </a:lnTo>
                  <a:lnTo>
                    <a:pt x="84" y="509"/>
                  </a:lnTo>
                  <a:lnTo>
                    <a:pt x="86" y="522"/>
                  </a:lnTo>
                  <a:lnTo>
                    <a:pt x="90" y="534"/>
                  </a:lnTo>
                  <a:lnTo>
                    <a:pt x="93" y="549"/>
                  </a:lnTo>
                  <a:lnTo>
                    <a:pt x="95" y="561"/>
                  </a:lnTo>
                  <a:lnTo>
                    <a:pt x="97" y="574"/>
                  </a:lnTo>
                  <a:lnTo>
                    <a:pt x="101" y="585"/>
                  </a:lnTo>
                  <a:lnTo>
                    <a:pt x="103" y="599"/>
                  </a:lnTo>
                  <a:lnTo>
                    <a:pt x="105" y="608"/>
                  </a:lnTo>
                  <a:lnTo>
                    <a:pt x="109" y="619"/>
                  </a:lnTo>
                  <a:lnTo>
                    <a:pt x="110" y="631"/>
                  </a:lnTo>
                  <a:lnTo>
                    <a:pt x="114" y="642"/>
                  </a:lnTo>
                  <a:lnTo>
                    <a:pt x="116" y="652"/>
                  </a:lnTo>
                  <a:lnTo>
                    <a:pt x="118" y="661"/>
                  </a:lnTo>
                  <a:lnTo>
                    <a:pt x="120" y="671"/>
                  </a:lnTo>
                  <a:lnTo>
                    <a:pt x="122" y="680"/>
                  </a:lnTo>
                  <a:lnTo>
                    <a:pt x="124" y="688"/>
                  </a:lnTo>
                  <a:lnTo>
                    <a:pt x="126" y="697"/>
                  </a:lnTo>
                  <a:lnTo>
                    <a:pt x="130" y="705"/>
                  </a:lnTo>
                  <a:lnTo>
                    <a:pt x="131" y="713"/>
                  </a:lnTo>
                  <a:lnTo>
                    <a:pt x="133" y="724"/>
                  </a:lnTo>
                  <a:lnTo>
                    <a:pt x="137" y="735"/>
                  </a:lnTo>
                  <a:lnTo>
                    <a:pt x="139" y="743"/>
                  </a:lnTo>
                  <a:lnTo>
                    <a:pt x="141" y="751"/>
                  </a:lnTo>
                  <a:lnTo>
                    <a:pt x="145" y="756"/>
                  </a:lnTo>
                  <a:lnTo>
                    <a:pt x="152" y="760"/>
                  </a:lnTo>
                  <a:lnTo>
                    <a:pt x="158" y="762"/>
                  </a:lnTo>
                  <a:lnTo>
                    <a:pt x="164" y="764"/>
                  </a:lnTo>
                  <a:lnTo>
                    <a:pt x="171" y="766"/>
                  </a:lnTo>
                  <a:lnTo>
                    <a:pt x="181" y="768"/>
                  </a:lnTo>
                  <a:lnTo>
                    <a:pt x="188" y="768"/>
                  </a:lnTo>
                  <a:lnTo>
                    <a:pt x="198" y="770"/>
                  </a:lnTo>
                  <a:lnTo>
                    <a:pt x="207" y="772"/>
                  </a:lnTo>
                  <a:lnTo>
                    <a:pt x="219" y="772"/>
                  </a:lnTo>
                  <a:lnTo>
                    <a:pt x="226" y="772"/>
                  </a:lnTo>
                  <a:lnTo>
                    <a:pt x="238" y="772"/>
                  </a:lnTo>
                  <a:lnTo>
                    <a:pt x="249" y="772"/>
                  </a:lnTo>
                  <a:lnTo>
                    <a:pt x="261" y="773"/>
                  </a:lnTo>
                  <a:lnTo>
                    <a:pt x="270" y="772"/>
                  </a:lnTo>
                  <a:lnTo>
                    <a:pt x="280" y="772"/>
                  </a:lnTo>
                  <a:lnTo>
                    <a:pt x="289" y="772"/>
                  </a:lnTo>
                  <a:lnTo>
                    <a:pt x="301" y="772"/>
                  </a:lnTo>
                  <a:lnTo>
                    <a:pt x="308" y="772"/>
                  </a:lnTo>
                  <a:lnTo>
                    <a:pt x="320" y="772"/>
                  </a:lnTo>
                  <a:lnTo>
                    <a:pt x="329" y="772"/>
                  </a:lnTo>
                  <a:lnTo>
                    <a:pt x="337" y="772"/>
                  </a:lnTo>
                  <a:lnTo>
                    <a:pt x="344" y="770"/>
                  </a:lnTo>
                  <a:lnTo>
                    <a:pt x="350" y="770"/>
                  </a:lnTo>
                  <a:lnTo>
                    <a:pt x="356" y="770"/>
                  </a:lnTo>
                  <a:lnTo>
                    <a:pt x="361" y="770"/>
                  </a:lnTo>
                  <a:lnTo>
                    <a:pt x="367" y="770"/>
                  </a:lnTo>
                  <a:lnTo>
                    <a:pt x="371" y="770"/>
                  </a:lnTo>
                  <a:lnTo>
                    <a:pt x="371" y="768"/>
                  </a:lnTo>
                  <a:lnTo>
                    <a:pt x="367" y="760"/>
                  </a:lnTo>
                  <a:lnTo>
                    <a:pt x="365" y="754"/>
                  </a:lnTo>
                  <a:lnTo>
                    <a:pt x="363" y="749"/>
                  </a:lnTo>
                  <a:lnTo>
                    <a:pt x="363" y="743"/>
                  </a:lnTo>
                  <a:lnTo>
                    <a:pt x="361" y="735"/>
                  </a:lnTo>
                  <a:lnTo>
                    <a:pt x="358" y="726"/>
                  </a:lnTo>
                  <a:lnTo>
                    <a:pt x="356" y="716"/>
                  </a:lnTo>
                  <a:lnTo>
                    <a:pt x="352" y="707"/>
                  </a:lnTo>
                  <a:lnTo>
                    <a:pt x="350" y="697"/>
                  </a:lnTo>
                  <a:lnTo>
                    <a:pt x="346" y="684"/>
                  </a:lnTo>
                  <a:lnTo>
                    <a:pt x="344" y="673"/>
                  </a:lnTo>
                  <a:lnTo>
                    <a:pt x="341" y="661"/>
                  </a:lnTo>
                  <a:lnTo>
                    <a:pt x="337" y="648"/>
                  </a:lnTo>
                  <a:lnTo>
                    <a:pt x="333" y="635"/>
                  </a:lnTo>
                  <a:lnTo>
                    <a:pt x="329" y="621"/>
                  </a:lnTo>
                  <a:lnTo>
                    <a:pt x="323" y="606"/>
                  </a:lnTo>
                  <a:lnTo>
                    <a:pt x="320" y="591"/>
                  </a:lnTo>
                  <a:lnTo>
                    <a:pt x="314" y="574"/>
                  </a:lnTo>
                  <a:lnTo>
                    <a:pt x="308" y="559"/>
                  </a:lnTo>
                  <a:lnTo>
                    <a:pt x="304" y="543"/>
                  </a:lnTo>
                  <a:lnTo>
                    <a:pt x="301" y="528"/>
                  </a:lnTo>
                  <a:lnTo>
                    <a:pt x="295" y="509"/>
                  </a:lnTo>
                  <a:lnTo>
                    <a:pt x="289" y="492"/>
                  </a:lnTo>
                  <a:lnTo>
                    <a:pt x="285" y="475"/>
                  </a:lnTo>
                  <a:lnTo>
                    <a:pt x="280" y="458"/>
                  </a:lnTo>
                  <a:lnTo>
                    <a:pt x="274" y="441"/>
                  </a:lnTo>
                  <a:lnTo>
                    <a:pt x="270" y="422"/>
                  </a:lnTo>
                  <a:lnTo>
                    <a:pt x="265" y="405"/>
                  </a:lnTo>
                  <a:lnTo>
                    <a:pt x="261" y="388"/>
                  </a:lnTo>
                  <a:lnTo>
                    <a:pt x="253" y="369"/>
                  </a:lnTo>
                  <a:lnTo>
                    <a:pt x="249" y="350"/>
                  </a:lnTo>
                  <a:lnTo>
                    <a:pt x="242" y="332"/>
                  </a:lnTo>
                  <a:lnTo>
                    <a:pt x="238" y="315"/>
                  </a:lnTo>
                  <a:lnTo>
                    <a:pt x="230" y="296"/>
                  </a:lnTo>
                  <a:lnTo>
                    <a:pt x="226" y="279"/>
                  </a:lnTo>
                  <a:lnTo>
                    <a:pt x="221" y="262"/>
                  </a:lnTo>
                  <a:lnTo>
                    <a:pt x="217" y="247"/>
                  </a:lnTo>
                  <a:lnTo>
                    <a:pt x="211" y="228"/>
                  </a:lnTo>
                  <a:lnTo>
                    <a:pt x="207" y="213"/>
                  </a:lnTo>
                  <a:lnTo>
                    <a:pt x="202" y="197"/>
                  </a:lnTo>
                  <a:lnTo>
                    <a:pt x="198" y="180"/>
                  </a:lnTo>
                  <a:lnTo>
                    <a:pt x="192" y="165"/>
                  </a:lnTo>
                  <a:lnTo>
                    <a:pt x="187" y="152"/>
                  </a:lnTo>
                  <a:lnTo>
                    <a:pt x="183" y="139"/>
                  </a:lnTo>
                  <a:lnTo>
                    <a:pt x="179" y="125"/>
                  </a:lnTo>
                  <a:lnTo>
                    <a:pt x="175" y="110"/>
                  </a:lnTo>
                  <a:lnTo>
                    <a:pt x="171" y="99"/>
                  </a:lnTo>
                  <a:lnTo>
                    <a:pt x="168" y="87"/>
                  </a:lnTo>
                  <a:lnTo>
                    <a:pt x="164" y="76"/>
                  </a:lnTo>
                  <a:lnTo>
                    <a:pt x="160" y="62"/>
                  </a:lnTo>
                  <a:lnTo>
                    <a:pt x="156" y="55"/>
                  </a:lnTo>
                  <a:lnTo>
                    <a:pt x="152" y="45"/>
                  </a:lnTo>
                  <a:lnTo>
                    <a:pt x="150" y="38"/>
                  </a:lnTo>
                  <a:lnTo>
                    <a:pt x="147" y="30"/>
                  </a:lnTo>
                  <a:lnTo>
                    <a:pt x="145" y="24"/>
                  </a:lnTo>
                  <a:lnTo>
                    <a:pt x="143" y="17"/>
                  </a:lnTo>
                  <a:lnTo>
                    <a:pt x="141" y="13"/>
                  </a:lnTo>
                  <a:lnTo>
                    <a:pt x="137" y="7"/>
                  </a:lnTo>
                  <a:lnTo>
                    <a:pt x="137" y="5"/>
                  </a:lnTo>
                  <a:lnTo>
                    <a:pt x="131" y="4"/>
                  </a:lnTo>
                  <a:lnTo>
                    <a:pt x="124" y="4"/>
                  </a:lnTo>
                  <a:lnTo>
                    <a:pt x="112" y="0"/>
                  </a:lnTo>
                  <a:lnTo>
                    <a:pt x="103" y="0"/>
                  </a:lnTo>
                  <a:lnTo>
                    <a:pt x="90" y="0"/>
                  </a:lnTo>
                  <a:lnTo>
                    <a:pt x="76" y="2"/>
                  </a:lnTo>
                  <a:lnTo>
                    <a:pt x="69" y="4"/>
                  </a:lnTo>
                  <a:lnTo>
                    <a:pt x="61" y="5"/>
                  </a:lnTo>
                  <a:lnTo>
                    <a:pt x="55" y="7"/>
                  </a:lnTo>
                  <a:lnTo>
                    <a:pt x="50" y="11"/>
                  </a:lnTo>
                  <a:lnTo>
                    <a:pt x="42" y="15"/>
                  </a:lnTo>
                  <a:lnTo>
                    <a:pt x="34" y="19"/>
                  </a:lnTo>
                  <a:lnTo>
                    <a:pt x="29" y="23"/>
                  </a:lnTo>
                  <a:lnTo>
                    <a:pt x="23" y="28"/>
                  </a:lnTo>
                  <a:lnTo>
                    <a:pt x="17" y="34"/>
                  </a:lnTo>
                  <a:lnTo>
                    <a:pt x="12" y="42"/>
                  </a:lnTo>
                  <a:lnTo>
                    <a:pt x="8" y="49"/>
                  </a:lnTo>
                  <a:lnTo>
                    <a:pt x="6" y="59"/>
                  </a:lnTo>
                  <a:lnTo>
                    <a:pt x="2" y="68"/>
                  </a:lnTo>
                  <a:lnTo>
                    <a:pt x="0" y="80"/>
                  </a:lnTo>
                  <a:lnTo>
                    <a:pt x="0" y="91"/>
                  </a:lnTo>
                  <a:lnTo>
                    <a:pt x="0" y="106"/>
                  </a:lnTo>
                  <a:lnTo>
                    <a:pt x="0" y="112"/>
                  </a:lnTo>
                  <a:lnTo>
                    <a:pt x="0" y="118"/>
                  </a:lnTo>
                  <a:lnTo>
                    <a:pt x="0" y="125"/>
                  </a:lnTo>
                  <a:lnTo>
                    <a:pt x="0" y="135"/>
                  </a:lnTo>
                  <a:lnTo>
                    <a:pt x="0" y="142"/>
                  </a:lnTo>
                  <a:lnTo>
                    <a:pt x="4" y="152"/>
                  </a:lnTo>
                  <a:lnTo>
                    <a:pt x="4" y="161"/>
                  </a:lnTo>
                  <a:lnTo>
                    <a:pt x="8" y="171"/>
                  </a:lnTo>
                  <a:lnTo>
                    <a:pt x="8" y="171"/>
                  </a:lnTo>
                  <a:close/>
                </a:path>
              </a:pathLst>
            </a:custGeom>
            <a:solidFill>
              <a:srgbClr val="FFBA3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60" name="Freeform 40"/>
            <p:cNvSpPr>
              <a:spLocks/>
            </p:cNvSpPr>
            <p:nvPr/>
          </p:nvSpPr>
          <p:spPr bwMode="auto">
            <a:xfrm>
              <a:off x="7065963" y="3351213"/>
              <a:ext cx="968375" cy="246062"/>
            </a:xfrm>
            <a:custGeom>
              <a:avLst/>
              <a:gdLst/>
              <a:ahLst/>
              <a:cxnLst>
                <a:cxn ang="0">
                  <a:pos x="1192" y="164"/>
                </a:cxn>
                <a:cxn ang="0">
                  <a:pos x="1154" y="152"/>
                </a:cxn>
                <a:cxn ang="0">
                  <a:pos x="1105" y="139"/>
                </a:cxn>
                <a:cxn ang="0">
                  <a:pos x="1046" y="122"/>
                </a:cxn>
                <a:cxn ang="0">
                  <a:pos x="975" y="106"/>
                </a:cxn>
                <a:cxn ang="0">
                  <a:pos x="899" y="87"/>
                </a:cxn>
                <a:cxn ang="0">
                  <a:pos x="817" y="68"/>
                </a:cxn>
                <a:cxn ang="0">
                  <a:pos x="734" y="51"/>
                </a:cxn>
                <a:cxn ang="0">
                  <a:pos x="652" y="36"/>
                </a:cxn>
                <a:cxn ang="0">
                  <a:pos x="568" y="23"/>
                </a:cxn>
                <a:cxn ang="0">
                  <a:pos x="488" y="13"/>
                </a:cxn>
                <a:cxn ang="0">
                  <a:pos x="414" y="8"/>
                </a:cxn>
                <a:cxn ang="0">
                  <a:pos x="348" y="4"/>
                </a:cxn>
                <a:cxn ang="0">
                  <a:pos x="287" y="2"/>
                </a:cxn>
                <a:cxn ang="0">
                  <a:pos x="234" y="0"/>
                </a:cxn>
                <a:cxn ang="0">
                  <a:pos x="188" y="0"/>
                </a:cxn>
                <a:cxn ang="0">
                  <a:pos x="148" y="0"/>
                </a:cxn>
                <a:cxn ang="0">
                  <a:pos x="110" y="0"/>
                </a:cxn>
                <a:cxn ang="0">
                  <a:pos x="61" y="6"/>
                </a:cxn>
                <a:cxn ang="0">
                  <a:pos x="25" y="17"/>
                </a:cxn>
                <a:cxn ang="0">
                  <a:pos x="7" y="63"/>
                </a:cxn>
                <a:cxn ang="0">
                  <a:pos x="0" y="120"/>
                </a:cxn>
                <a:cxn ang="0">
                  <a:pos x="0" y="169"/>
                </a:cxn>
                <a:cxn ang="0">
                  <a:pos x="4" y="194"/>
                </a:cxn>
                <a:cxn ang="0">
                  <a:pos x="51" y="202"/>
                </a:cxn>
                <a:cxn ang="0">
                  <a:pos x="83" y="202"/>
                </a:cxn>
                <a:cxn ang="0">
                  <a:pos x="123" y="205"/>
                </a:cxn>
                <a:cxn ang="0">
                  <a:pos x="169" y="209"/>
                </a:cxn>
                <a:cxn ang="0">
                  <a:pos x="218" y="213"/>
                </a:cxn>
                <a:cxn ang="0">
                  <a:pos x="270" y="215"/>
                </a:cxn>
                <a:cxn ang="0">
                  <a:pos x="323" y="221"/>
                </a:cxn>
                <a:cxn ang="0">
                  <a:pos x="376" y="224"/>
                </a:cxn>
                <a:cxn ang="0">
                  <a:pos x="431" y="230"/>
                </a:cxn>
                <a:cxn ang="0">
                  <a:pos x="483" y="236"/>
                </a:cxn>
                <a:cxn ang="0">
                  <a:pos x="530" y="243"/>
                </a:cxn>
                <a:cxn ang="0">
                  <a:pos x="576" y="249"/>
                </a:cxn>
                <a:cxn ang="0">
                  <a:pos x="618" y="257"/>
                </a:cxn>
                <a:cxn ang="0">
                  <a:pos x="656" y="264"/>
                </a:cxn>
                <a:cxn ang="0">
                  <a:pos x="692" y="272"/>
                </a:cxn>
                <a:cxn ang="0">
                  <a:pos x="741" y="281"/>
                </a:cxn>
                <a:cxn ang="0">
                  <a:pos x="791" y="295"/>
                </a:cxn>
                <a:cxn ang="0">
                  <a:pos x="835" y="304"/>
                </a:cxn>
                <a:cxn ang="0">
                  <a:pos x="863" y="308"/>
                </a:cxn>
                <a:cxn ang="0">
                  <a:pos x="907" y="293"/>
                </a:cxn>
                <a:cxn ang="0">
                  <a:pos x="949" y="278"/>
                </a:cxn>
                <a:cxn ang="0">
                  <a:pos x="987" y="262"/>
                </a:cxn>
                <a:cxn ang="0">
                  <a:pos x="1027" y="247"/>
                </a:cxn>
                <a:cxn ang="0">
                  <a:pos x="1068" y="230"/>
                </a:cxn>
                <a:cxn ang="0">
                  <a:pos x="1108" y="217"/>
                </a:cxn>
                <a:cxn ang="0">
                  <a:pos x="1152" y="198"/>
                </a:cxn>
                <a:cxn ang="0">
                  <a:pos x="1205" y="179"/>
                </a:cxn>
              </a:cxnLst>
              <a:rect l="0" t="0" r="r" b="b"/>
              <a:pathLst>
                <a:path w="1220" h="312">
                  <a:moveTo>
                    <a:pt x="1220" y="173"/>
                  </a:moveTo>
                  <a:lnTo>
                    <a:pt x="1217" y="171"/>
                  </a:lnTo>
                  <a:lnTo>
                    <a:pt x="1211" y="169"/>
                  </a:lnTo>
                  <a:lnTo>
                    <a:pt x="1203" y="165"/>
                  </a:lnTo>
                  <a:lnTo>
                    <a:pt x="1192" y="164"/>
                  </a:lnTo>
                  <a:lnTo>
                    <a:pt x="1184" y="162"/>
                  </a:lnTo>
                  <a:lnTo>
                    <a:pt x="1179" y="160"/>
                  </a:lnTo>
                  <a:lnTo>
                    <a:pt x="1171" y="158"/>
                  </a:lnTo>
                  <a:lnTo>
                    <a:pt x="1163" y="156"/>
                  </a:lnTo>
                  <a:lnTo>
                    <a:pt x="1154" y="152"/>
                  </a:lnTo>
                  <a:lnTo>
                    <a:pt x="1144" y="150"/>
                  </a:lnTo>
                  <a:lnTo>
                    <a:pt x="1137" y="146"/>
                  </a:lnTo>
                  <a:lnTo>
                    <a:pt x="1127" y="146"/>
                  </a:lnTo>
                  <a:lnTo>
                    <a:pt x="1116" y="143"/>
                  </a:lnTo>
                  <a:lnTo>
                    <a:pt x="1105" y="139"/>
                  </a:lnTo>
                  <a:lnTo>
                    <a:pt x="1093" y="135"/>
                  </a:lnTo>
                  <a:lnTo>
                    <a:pt x="1082" y="133"/>
                  </a:lnTo>
                  <a:lnTo>
                    <a:pt x="1070" y="129"/>
                  </a:lnTo>
                  <a:lnTo>
                    <a:pt x="1059" y="125"/>
                  </a:lnTo>
                  <a:lnTo>
                    <a:pt x="1046" y="122"/>
                  </a:lnTo>
                  <a:lnTo>
                    <a:pt x="1032" y="120"/>
                  </a:lnTo>
                  <a:lnTo>
                    <a:pt x="1019" y="116"/>
                  </a:lnTo>
                  <a:lnTo>
                    <a:pt x="1004" y="112"/>
                  </a:lnTo>
                  <a:lnTo>
                    <a:pt x="990" y="108"/>
                  </a:lnTo>
                  <a:lnTo>
                    <a:pt x="975" y="106"/>
                  </a:lnTo>
                  <a:lnTo>
                    <a:pt x="960" y="103"/>
                  </a:lnTo>
                  <a:lnTo>
                    <a:pt x="945" y="99"/>
                  </a:lnTo>
                  <a:lnTo>
                    <a:pt x="930" y="95"/>
                  </a:lnTo>
                  <a:lnTo>
                    <a:pt x="916" y="91"/>
                  </a:lnTo>
                  <a:lnTo>
                    <a:pt x="899" y="87"/>
                  </a:lnTo>
                  <a:lnTo>
                    <a:pt x="882" y="84"/>
                  </a:lnTo>
                  <a:lnTo>
                    <a:pt x="867" y="80"/>
                  </a:lnTo>
                  <a:lnTo>
                    <a:pt x="850" y="76"/>
                  </a:lnTo>
                  <a:lnTo>
                    <a:pt x="835" y="72"/>
                  </a:lnTo>
                  <a:lnTo>
                    <a:pt x="817" y="68"/>
                  </a:lnTo>
                  <a:lnTo>
                    <a:pt x="800" y="65"/>
                  </a:lnTo>
                  <a:lnTo>
                    <a:pt x="785" y="63"/>
                  </a:lnTo>
                  <a:lnTo>
                    <a:pt x="768" y="59"/>
                  </a:lnTo>
                  <a:lnTo>
                    <a:pt x="753" y="55"/>
                  </a:lnTo>
                  <a:lnTo>
                    <a:pt x="734" y="51"/>
                  </a:lnTo>
                  <a:lnTo>
                    <a:pt x="719" y="48"/>
                  </a:lnTo>
                  <a:lnTo>
                    <a:pt x="701" y="44"/>
                  </a:lnTo>
                  <a:lnTo>
                    <a:pt x="686" y="42"/>
                  </a:lnTo>
                  <a:lnTo>
                    <a:pt x="667" y="40"/>
                  </a:lnTo>
                  <a:lnTo>
                    <a:pt x="652" y="36"/>
                  </a:lnTo>
                  <a:lnTo>
                    <a:pt x="635" y="32"/>
                  </a:lnTo>
                  <a:lnTo>
                    <a:pt x="618" y="30"/>
                  </a:lnTo>
                  <a:lnTo>
                    <a:pt x="601" y="29"/>
                  </a:lnTo>
                  <a:lnTo>
                    <a:pt x="584" y="25"/>
                  </a:lnTo>
                  <a:lnTo>
                    <a:pt x="568" y="23"/>
                  </a:lnTo>
                  <a:lnTo>
                    <a:pt x="551" y="21"/>
                  </a:lnTo>
                  <a:lnTo>
                    <a:pt x="536" y="19"/>
                  </a:lnTo>
                  <a:lnTo>
                    <a:pt x="521" y="17"/>
                  </a:lnTo>
                  <a:lnTo>
                    <a:pt x="504" y="15"/>
                  </a:lnTo>
                  <a:lnTo>
                    <a:pt x="488" y="13"/>
                  </a:lnTo>
                  <a:lnTo>
                    <a:pt x="473" y="11"/>
                  </a:lnTo>
                  <a:lnTo>
                    <a:pt x="458" y="11"/>
                  </a:lnTo>
                  <a:lnTo>
                    <a:pt x="443" y="10"/>
                  </a:lnTo>
                  <a:lnTo>
                    <a:pt x="428" y="8"/>
                  </a:lnTo>
                  <a:lnTo>
                    <a:pt x="414" y="8"/>
                  </a:lnTo>
                  <a:lnTo>
                    <a:pt x="401" y="8"/>
                  </a:lnTo>
                  <a:lnTo>
                    <a:pt x="386" y="8"/>
                  </a:lnTo>
                  <a:lnTo>
                    <a:pt x="372" y="6"/>
                  </a:lnTo>
                  <a:lnTo>
                    <a:pt x="359" y="4"/>
                  </a:lnTo>
                  <a:lnTo>
                    <a:pt x="348" y="4"/>
                  </a:lnTo>
                  <a:lnTo>
                    <a:pt x="333" y="4"/>
                  </a:lnTo>
                  <a:lnTo>
                    <a:pt x="321" y="4"/>
                  </a:lnTo>
                  <a:lnTo>
                    <a:pt x="310" y="4"/>
                  </a:lnTo>
                  <a:lnTo>
                    <a:pt x="298" y="4"/>
                  </a:lnTo>
                  <a:lnTo>
                    <a:pt x="287" y="2"/>
                  </a:lnTo>
                  <a:lnTo>
                    <a:pt x="276" y="2"/>
                  </a:lnTo>
                  <a:lnTo>
                    <a:pt x="264" y="0"/>
                  </a:lnTo>
                  <a:lnTo>
                    <a:pt x="255" y="0"/>
                  </a:lnTo>
                  <a:lnTo>
                    <a:pt x="243" y="0"/>
                  </a:lnTo>
                  <a:lnTo>
                    <a:pt x="234" y="0"/>
                  </a:lnTo>
                  <a:lnTo>
                    <a:pt x="222" y="0"/>
                  </a:lnTo>
                  <a:lnTo>
                    <a:pt x="215" y="0"/>
                  </a:lnTo>
                  <a:lnTo>
                    <a:pt x="205" y="0"/>
                  </a:lnTo>
                  <a:lnTo>
                    <a:pt x="196" y="0"/>
                  </a:lnTo>
                  <a:lnTo>
                    <a:pt x="188" y="0"/>
                  </a:lnTo>
                  <a:lnTo>
                    <a:pt x="180" y="0"/>
                  </a:lnTo>
                  <a:lnTo>
                    <a:pt x="173" y="0"/>
                  </a:lnTo>
                  <a:lnTo>
                    <a:pt x="165" y="0"/>
                  </a:lnTo>
                  <a:lnTo>
                    <a:pt x="156" y="0"/>
                  </a:lnTo>
                  <a:lnTo>
                    <a:pt x="148" y="0"/>
                  </a:lnTo>
                  <a:lnTo>
                    <a:pt x="141" y="0"/>
                  </a:lnTo>
                  <a:lnTo>
                    <a:pt x="133" y="0"/>
                  </a:lnTo>
                  <a:lnTo>
                    <a:pt x="127" y="0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9" y="2"/>
                  </a:lnTo>
                  <a:lnTo>
                    <a:pt x="87" y="2"/>
                  </a:lnTo>
                  <a:lnTo>
                    <a:pt x="78" y="2"/>
                  </a:lnTo>
                  <a:lnTo>
                    <a:pt x="68" y="4"/>
                  </a:lnTo>
                  <a:lnTo>
                    <a:pt x="61" y="6"/>
                  </a:lnTo>
                  <a:lnTo>
                    <a:pt x="53" y="6"/>
                  </a:lnTo>
                  <a:lnTo>
                    <a:pt x="45" y="8"/>
                  </a:lnTo>
                  <a:lnTo>
                    <a:pt x="40" y="10"/>
                  </a:lnTo>
                  <a:lnTo>
                    <a:pt x="36" y="13"/>
                  </a:lnTo>
                  <a:lnTo>
                    <a:pt x="25" y="17"/>
                  </a:lnTo>
                  <a:lnTo>
                    <a:pt x="19" y="25"/>
                  </a:lnTo>
                  <a:lnTo>
                    <a:pt x="13" y="32"/>
                  </a:lnTo>
                  <a:lnTo>
                    <a:pt x="11" y="44"/>
                  </a:lnTo>
                  <a:lnTo>
                    <a:pt x="9" y="51"/>
                  </a:lnTo>
                  <a:lnTo>
                    <a:pt x="7" y="63"/>
                  </a:lnTo>
                  <a:lnTo>
                    <a:pt x="6" y="74"/>
                  </a:lnTo>
                  <a:lnTo>
                    <a:pt x="4" y="86"/>
                  </a:lnTo>
                  <a:lnTo>
                    <a:pt x="4" y="97"/>
                  </a:lnTo>
                  <a:lnTo>
                    <a:pt x="2" y="108"/>
                  </a:lnTo>
                  <a:lnTo>
                    <a:pt x="0" y="120"/>
                  </a:lnTo>
                  <a:lnTo>
                    <a:pt x="0" y="131"/>
                  </a:lnTo>
                  <a:lnTo>
                    <a:pt x="0" y="143"/>
                  </a:lnTo>
                  <a:lnTo>
                    <a:pt x="0" y="152"/>
                  </a:lnTo>
                  <a:lnTo>
                    <a:pt x="0" y="162"/>
                  </a:lnTo>
                  <a:lnTo>
                    <a:pt x="0" y="169"/>
                  </a:lnTo>
                  <a:lnTo>
                    <a:pt x="0" y="177"/>
                  </a:lnTo>
                  <a:lnTo>
                    <a:pt x="0" y="183"/>
                  </a:lnTo>
                  <a:lnTo>
                    <a:pt x="0" y="186"/>
                  </a:lnTo>
                  <a:lnTo>
                    <a:pt x="0" y="192"/>
                  </a:lnTo>
                  <a:lnTo>
                    <a:pt x="4" y="194"/>
                  </a:lnTo>
                  <a:lnTo>
                    <a:pt x="13" y="196"/>
                  </a:lnTo>
                  <a:lnTo>
                    <a:pt x="19" y="196"/>
                  </a:lnTo>
                  <a:lnTo>
                    <a:pt x="28" y="198"/>
                  </a:lnTo>
                  <a:lnTo>
                    <a:pt x="40" y="198"/>
                  </a:lnTo>
                  <a:lnTo>
                    <a:pt x="51" y="202"/>
                  </a:lnTo>
                  <a:lnTo>
                    <a:pt x="57" y="202"/>
                  </a:lnTo>
                  <a:lnTo>
                    <a:pt x="63" y="202"/>
                  </a:lnTo>
                  <a:lnTo>
                    <a:pt x="70" y="202"/>
                  </a:lnTo>
                  <a:lnTo>
                    <a:pt x="78" y="202"/>
                  </a:lnTo>
                  <a:lnTo>
                    <a:pt x="83" y="202"/>
                  </a:lnTo>
                  <a:lnTo>
                    <a:pt x="91" y="203"/>
                  </a:lnTo>
                  <a:lnTo>
                    <a:pt x="99" y="203"/>
                  </a:lnTo>
                  <a:lnTo>
                    <a:pt x="108" y="205"/>
                  </a:lnTo>
                  <a:lnTo>
                    <a:pt x="116" y="205"/>
                  </a:lnTo>
                  <a:lnTo>
                    <a:pt x="123" y="205"/>
                  </a:lnTo>
                  <a:lnTo>
                    <a:pt x="133" y="205"/>
                  </a:lnTo>
                  <a:lnTo>
                    <a:pt x="141" y="205"/>
                  </a:lnTo>
                  <a:lnTo>
                    <a:pt x="150" y="205"/>
                  </a:lnTo>
                  <a:lnTo>
                    <a:pt x="160" y="207"/>
                  </a:lnTo>
                  <a:lnTo>
                    <a:pt x="169" y="209"/>
                  </a:lnTo>
                  <a:lnTo>
                    <a:pt x="180" y="209"/>
                  </a:lnTo>
                  <a:lnTo>
                    <a:pt x="188" y="209"/>
                  </a:lnTo>
                  <a:lnTo>
                    <a:pt x="199" y="209"/>
                  </a:lnTo>
                  <a:lnTo>
                    <a:pt x="207" y="211"/>
                  </a:lnTo>
                  <a:lnTo>
                    <a:pt x="218" y="213"/>
                  </a:lnTo>
                  <a:lnTo>
                    <a:pt x="228" y="213"/>
                  </a:lnTo>
                  <a:lnTo>
                    <a:pt x="239" y="213"/>
                  </a:lnTo>
                  <a:lnTo>
                    <a:pt x="249" y="213"/>
                  </a:lnTo>
                  <a:lnTo>
                    <a:pt x="260" y="215"/>
                  </a:lnTo>
                  <a:lnTo>
                    <a:pt x="270" y="215"/>
                  </a:lnTo>
                  <a:lnTo>
                    <a:pt x="281" y="217"/>
                  </a:lnTo>
                  <a:lnTo>
                    <a:pt x="291" y="217"/>
                  </a:lnTo>
                  <a:lnTo>
                    <a:pt x="302" y="219"/>
                  </a:lnTo>
                  <a:lnTo>
                    <a:pt x="314" y="219"/>
                  </a:lnTo>
                  <a:lnTo>
                    <a:pt x="323" y="221"/>
                  </a:lnTo>
                  <a:lnTo>
                    <a:pt x="334" y="221"/>
                  </a:lnTo>
                  <a:lnTo>
                    <a:pt x="346" y="222"/>
                  </a:lnTo>
                  <a:lnTo>
                    <a:pt x="355" y="222"/>
                  </a:lnTo>
                  <a:lnTo>
                    <a:pt x="367" y="224"/>
                  </a:lnTo>
                  <a:lnTo>
                    <a:pt x="376" y="224"/>
                  </a:lnTo>
                  <a:lnTo>
                    <a:pt x="388" y="226"/>
                  </a:lnTo>
                  <a:lnTo>
                    <a:pt x="399" y="226"/>
                  </a:lnTo>
                  <a:lnTo>
                    <a:pt x="409" y="228"/>
                  </a:lnTo>
                  <a:lnTo>
                    <a:pt x="420" y="228"/>
                  </a:lnTo>
                  <a:lnTo>
                    <a:pt x="431" y="230"/>
                  </a:lnTo>
                  <a:lnTo>
                    <a:pt x="441" y="230"/>
                  </a:lnTo>
                  <a:lnTo>
                    <a:pt x="450" y="232"/>
                  </a:lnTo>
                  <a:lnTo>
                    <a:pt x="462" y="232"/>
                  </a:lnTo>
                  <a:lnTo>
                    <a:pt x="471" y="236"/>
                  </a:lnTo>
                  <a:lnTo>
                    <a:pt x="483" y="236"/>
                  </a:lnTo>
                  <a:lnTo>
                    <a:pt x="492" y="238"/>
                  </a:lnTo>
                  <a:lnTo>
                    <a:pt x="502" y="240"/>
                  </a:lnTo>
                  <a:lnTo>
                    <a:pt x="513" y="241"/>
                  </a:lnTo>
                  <a:lnTo>
                    <a:pt x="521" y="241"/>
                  </a:lnTo>
                  <a:lnTo>
                    <a:pt x="530" y="243"/>
                  </a:lnTo>
                  <a:lnTo>
                    <a:pt x="540" y="245"/>
                  </a:lnTo>
                  <a:lnTo>
                    <a:pt x="549" y="245"/>
                  </a:lnTo>
                  <a:lnTo>
                    <a:pt x="557" y="247"/>
                  </a:lnTo>
                  <a:lnTo>
                    <a:pt x="566" y="249"/>
                  </a:lnTo>
                  <a:lnTo>
                    <a:pt x="576" y="249"/>
                  </a:lnTo>
                  <a:lnTo>
                    <a:pt x="584" y="251"/>
                  </a:lnTo>
                  <a:lnTo>
                    <a:pt x="591" y="251"/>
                  </a:lnTo>
                  <a:lnTo>
                    <a:pt x="601" y="255"/>
                  </a:lnTo>
                  <a:lnTo>
                    <a:pt x="608" y="255"/>
                  </a:lnTo>
                  <a:lnTo>
                    <a:pt x="618" y="257"/>
                  </a:lnTo>
                  <a:lnTo>
                    <a:pt x="625" y="259"/>
                  </a:lnTo>
                  <a:lnTo>
                    <a:pt x="633" y="260"/>
                  </a:lnTo>
                  <a:lnTo>
                    <a:pt x="641" y="260"/>
                  </a:lnTo>
                  <a:lnTo>
                    <a:pt x="650" y="264"/>
                  </a:lnTo>
                  <a:lnTo>
                    <a:pt x="656" y="264"/>
                  </a:lnTo>
                  <a:lnTo>
                    <a:pt x="663" y="266"/>
                  </a:lnTo>
                  <a:lnTo>
                    <a:pt x="669" y="266"/>
                  </a:lnTo>
                  <a:lnTo>
                    <a:pt x="679" y="268"/>
                  </a:lnTo>
                  <a:lnTo>
                    <a:pt x="684" y="268"/>
                  </a:lnTo>
                  <a:lnTo>
                    <a:pt x="692" y="272"/>
                  </a:lnTo>
                  <a:lnTo>
                    <a:pt x="698" y="272"/>
                  </a:lnTo>
                  <a:lnTo>
                    <a:pt x="705" y="274"/>
                  </a:lnTo>
                  <a:lnTo>
                    <a:pt x="717" y="276"/>
                  </a:lnTo>
                  <a:lnTo>
                    <a:pt x="730" y="279"/>
                  </a:lnTo>
                  <a:lnTo>
                    <a:pt x="741" y="281"/>
                  </a:lnTo>
                  <a:lnTo>
                    <a:pt x="755" y="285"/>
                  </a:lnTo>
                  <a:lnTo>
                    <a:pt x="764" y="287"/>
                  </a:lnTo>
                  <a:lnTo>
                    <a:pt x="774" y="289"/>
                  </a:lnTo>
                  <a:lnTo>
                    <a:pt x="783" y="291"/>
                  </a:lnTo>
                  <a:lnTo>
                    <a:pt x="791" y="295"/>
                  </a:lnTo>
                  <a:lnTo>
                    <a:pt x="800" y="295"/>
                  </a:lnTo>
                  <a:lnTo>
                    <a:pt x="808" y="298"/>
                  </a:lnTo>
                  <a:lnTo>
                    <a:pt x="816" y="298"/>
                  </a:lnTo>
                  <a:lnTo>
                    <a:pt x="823" y="302"/>
                  </a:lnTo>
                  <a:lnTo>
                    <a:pt x="835" y="304"/>
                  </a:lnTo>
                  <a:lnTo>
                    <a:pt x="844" y="308"/>
                  </a:lnTo>
                  <a:lnTo>
                    <a:pt x="850" y="308"/>
                  </a:lnTo>
                  <a:lnTo>
                    <a:pt x="857" y="312"/>
                  </a:lnTo>
                  <a:lnTo>
                    <a:pt x="857" y="310"/>
                  </a:lnTo>
                  <a:lnTo>
                    <a:pt x="863" y="308"/>
                  </a:lnTo>
                  <a:lnTo>
                    <a:pt x="869" y="306"/>
                  </a:lnTo>
                  <a:lnTo>
                    <a:pt x="878" y="304"/>
                  </a:lnTo>
                  <a:lnTo>
                    <a:pt x="886" y="300"/>
                  </a:lnTo>
                  <a:lnTo>
                    <a:pt x="895" y="297"/>
                  </a:lnTo>
                  <a:lnTo>
                    <a:pt x="907" y="293"/>
                  </a:lnTo>
                  <a:lnTo>
                    <a:pt x="920" y="289"/>
                  </a:lnTo>
                  <a:lnTo>
                    <a:pt x="926" y="285"/>
                  </a:lnTo>
                  <a:lnTo>
                    <a:pt x="933" y="283"/>
                  </a:lnTo>
                  <a:lnTo>
                    <a:pt x="941" y="279"/>
                  </a:lnTo>
                  <a:lnTo>
                    <a:pt x="949" y="278"/>
                  </a:lnTo>
                  <a:lnTo>
                    <a:pt x="956" y="274"/>
                  </a:lnTo>
                  <a:lnTo>
                    <a:pt x="964" y="272"/>
                  </a:lnTo>
                  <a:lnTo>
                    <a:pt x="971" y="268"/>
                  </a:lnTo>
                  <a:lnTo>
                    <a:pt x="979" y="266"/>
                  </a:lnTo>
                  <a:lnTo>
                    <a:pt x="987" y="262"/>
                  </a:lnTo>
                  <a:lnTo>
                    <a:pt x="994" y="260"/>
                  </a:lnTo>
                  <a:lnTo>
                    <a:pt x="1002" y="257"/>
                  </a:lnTo>
                  <a:lnTo>
                    <a:pt x="1011" y="253"/>
                  </a:lnTo>
                  <a:lnTo>
                    <a:pt x="1019" y="249"/>
                  </a:lnTo>
                  <a:lnTo>
                    <a:pt x="1027" y="247"/>
                  </a:lnTo>
                  <a:lnTo>
                    <a:pt x="1036" y="245"/>
                  </a:lnTo>
                  <a:lnTo>
                    <a:pt x="1046" y="241"/>
                  </a:lnTo>
                  <a:lnTo>
                    <a:pt x="1053" y="238"/>
                  </a:lnTo>
                  <a:lnTo>
                    <a:pt x="1061" y="234"/>
                  </a:lnTo>
                  <a:lnTo>
                    <a:pt x="1068" y="230"/>
                  </a:lnTo>
                  <a:lnTo>
                    <a:pt x="1078" y="228"/>
                  </a:lnTo>
                  <a:lnTo>
                    <a:pt x="1085" y="224"/>
                  </a:lnTo>
                  <a:lnTo>
                    <a:pt x="1093" y="221"/>
                  </a:lnTo>
                  <a:lnTo>
                    <a:pt x="1101" y="219"/>
                  </a:lnTo>
                  <a:lnTo>
                    <a:pt x="1108" y="217"/>
                  </a:lnTo>
                  <a:lnTo>
                    <a:pt x="1116" y="213"/>
                  </a:lnTo>
                  <a:lnTo>
                    <a:pt x="1124" y="209"/>
                  </a:lnTo>
                  <a:lnTo>
                    <a:pt x="1131" y="205"/>
                  </a:lnTo>
                  <a:lnTo>
                    <a:pt x="1139" y="203"/>
                  </a:lnTo>
                  <a:lnTo>
                    <a:pt x="1152" y="198"/>
                  </a:lnTo>
                  <a:lnTo>
                    <a:pt x="1165" y="194"/>
                  </a:lnTo>
                  <a:lnTo>
                    <a:pt x="1175" y="188"/>
                  </a:lnTo>
                  <a:lnTo>
                    <a:pt x="1186" y="184"/>
                  </a:lnTo>
                  <a:lnTo>
                    <a:pt x="1196" y="181"/>
                  </a:lnTo>
                  <a:lnTo>
                    <a:pt x="1205" y="179"/>
                  </a:lnTo>
                  <a:lnTo>
                    <a:pt x="1215" y="173"/>
                  </a:lnTo>
                  <a:lnTo>
                    <a:pt x="1220" y="173"/>
                  </a:lnTo>
                  <a:lnTo>
                    <a:pt x="1220" y="173"/>
                  </a:lnTo>
                  <a:close/>
                </a:path>
              </a:pathLst>
            </a:custGeom>
            <a:solidFill>
              <a:srgbClr val="FF9E0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61" name="Freeform 41"/>
            <p:cNvSpPr>
              <a:spLocks/>
            </p:cNvSpPr>
            <p:nvPr/>
          </p:nvSpPr>
          <p:spPr bwMode="auto">
            <a:xfrm>
              <a:off x="6592888" y="3540125"/>
              <a:ext cx="1023937" cy="311150"/>
            </a:xfrm>
            <a:custGeom>
              <a:avLst/>
              <a:gdLst/>
              <a:ahLst/>
              <a:cxnLst>
                <a:cxn ang="0">
                  <a:pos x="1253" y="110"/>
                </a:cxn>
                <a:cxn ang="0">
                  <a:pos x="1218" y="96"/>
                </a:cxn>
                <a:cxn ang="0">
                  <a:pos x="1179" y="85"/>
                </a:cxn>
                <a:cxn ang="0">
                  <a:pos x="1129" y="72"/>
                </a:cxn>
                <a:cxn ang="0">
                  <a:pos x="1078" y="60"/>
                </a:cxn>
                <a:cxn ang="0">
                  <a:pos x="1017" y="47"/>
                </a:cxn>
                <a:cxn ang="0">
                  <a:pos x="954" y="36"/>
                </a:cxn>
                <a:cxn ang="0">
                  <a:pos x="886" y="24"/>
                </a:cxn>
                <a:cxn ang="0">
                  <a:pos x="817" y="17"/>
                </a:cxn>
                <a:cxn ang="0">
                  <a:pos x="747" y="7"/>
                </a:cxn>
                <a:cxn ang="0">
                  <a:pos x="677" y="3"/>
                </a:cxn>
                <a:cxn ang="0">
                  <a:pos x="606" y="1"/>
                </a:cxn>
                <a:cxn ang="0">
                  <a:pos x="536" y="3"/>
                </a:cxn>
                <a:cxn ang="0">
                  <a:pos x="466" y="17"/>
                </a:cxn>
                <a:cxn ang="0">
                  <a:pos x="399" y="36"/>
                </a:cxn>
                <a:cxn ang="0">
                  <a:pos x="334" y="62"/>
                </a:cxn>
                <a:cxn ang="0">
                  <a:pos x="273" y="95"/>
                </a:cxn>
                <a:cxn ang="0">
                  <a:pos x="215" y="129"/>
                </a:cxn>
                <a:cxn ang="0">
                  <a:pos x="163" y="165"/>
                </a:cxn>
                <a:cxn ang="0">
                  <a:pos x="116" y="201"/>
                </a:cxn>
                <a:cxn ang="0">
                  <a:pos x="76" y="233"/>
                </a:cxn>
                <a:cxn ang="0">
                  <a:pos x="42" y="260"/>
                </a:cxn>
                <a:cxn ang="0">
                  <a:pos x="11" y="290"/>
                </a:cxn>
                <a:cxn ang="0">
                  <a:pos x="2" y="306"/>
                </a:cxn>
                <a:cxn ang="0">
                  <a:pos x="42" y="313"/>
                </a:cxn>
                <a:cxn ang="0">
                  <a:pos x="100" y="325"/>
                </a:cxn>
                <a:cxn ang="0">
                  <a:pos x="144" y="334"/>
                </a:cxn>
                <a:cxn ang="0">
                  <a:pos x="182" y="338"/>
                </a:cxn>
                <a:cxn ang="0">
                  <a:pos x="218" y="346"/>
                </a:cxn>
                <a:cxn ang="0">
                  <a:pos x="258" y="351"/>
                </a:cxn>
                <a:cxn ang="0">
                  <a:pos x="317" y="363"/>
                </a:cxn>
                <a:cxn ang="0">
                  <a:pos x="367" y="368"/>
                </a:cxn>
                <a:cxn ang="0">
                  <a:pos x="414" y="370"/>
                </a:cxn>
                <a:cxn ang="0">
                  <a:pos x="454" y="374"/>
                </a:cxn>
                <a:cxn ang="0">
                  <a:pos x="498" y="378"/>
                </a:cxn>
                <a:cxn ang="0">
                  <a:pos x="543" y="382"/>
                </a:cxn>
                <a:cxn ang="0">
                  <a:pos x="595" y="385"/>
                </a:cxn>
                <a:cxn ang="0">
                  <a:pos x="646" y="387"/>
                </a:cxn>
                <a:cxn ang="0">
                  <a:pos x="697" y="389"/>
                </a:cxn>
                <a:cxn ang="0">
                  <a:pos x="745" y="389"/>
                </a:cxn>
                <a:cxn ang="0">
                  <a:pos x="794" y="389"/>
                </a:cxn>
                <a:cxn ang="0">
                  <a:pos x="838" y="389"/>
                </a:cxn>
                <a:cxn ang="0">
                  <a:pos x="878" y="385"/>
                </a:cxn>
                <a:cxn ang="0">
                  <a:pos x="918" y="380"/>
                </a:cxn>
                <a:cxn ang="0">
                  <a:pos x="960" y="365"/>
                </a:cxn>
                <a:cxn ang="0">
                  <a:pos x="998" y="344"/>
                </a:cxn>
                <a:cxn ang="0">
                  <a:pos x="1038" y="321"/>
                </a:cxn>
                <a:cxn ang="0">
                  <a:pos x="1076" y="294"/>
                </a:cxn>
                <a:cxn ang="0">
                  <a:pos x="1116" y="268"/>
                </a:cxn>
                <a:cxn ang="0">
                  <a:pos x="1154" y="237"/>
                </a:cxn>
                <a:cxn ang="0">
                  <a:pos x="1186" y="209"/>
                </a:cxn>
                <a:cxn ang="0">
                  <a:pos x="1218" y="182"/>
                </a:cxn>
                <a:cxn ang="0">
                  <a:pos x="1262" y="144"/>
                </a:cxn>
                <a:cxn ang="0">
                  <a:pos x="1289" y="123"/>
                </a:cxn>
              </a:cxnLst>
              <a:rect l="0" t="0" r="r" b="b"/>
              <a:pathLst>
                <a:path w="1289" h="391">
                  <a:moveTo>
                    <a:pt x="1289" y="123"/>
                  </a:moveTo>
                  <a:lnTo>
                    <a:pt x="1281" y="119"/>
                  </a:lnTo>
                  <a:lnTo>
                    <a:pt x="1274" y="116"/>
                  </a:lnTo>
                  <a:lnTo>
                    <a:pt x="1264" y="112"/>
                  </a:lnTo>
                  <a:lnTo>
                    <a:pt x="1253" y="110"/>
                  </a:lnTo>
                  <a:lnTo>
                    <a:pt x="1247" y="106"/>
                  </a:lnTo>
                  <a:lnTo>
                    <a:pt x="1241" y="104"/>
                  </a:lnTo>
                  <a:lnTo>
                    <a:pt x="1234" y="102"/>
                  </a:lnTo>
                  <a:lnTo>
                    <a:pt x="1226" y="100"/>
                  </a:lnTo>
                  <a:lnTo>
                    <a:pt x="1218" y="96"/>
                  </a:lnTo>
                  <a:lnTo>
                    <a:pt x="1211" y="95"/>
                  </a:lnTo>
                  <a:lnTo>
                    <a:pt x="1203" y="93"/>
                  </a:lnTo>
                  <a:lnTo>
                    <a:pt x="1198" y="91"/>
                  </a:lnTo>
                  <a:lnTo>
                    <a:pt x="1186" y="87"/>
                  </a:lnTo>
                  <a:lnTo>
                    <a:pt x="1179" y="85"/>
                  </a:lnTo>
                  <a:lnTo>
                    <a:pt x="1169" y="83"/>
                  </a:lnTo>
                  <a:lnTo>
                    <a:pt x="1160" y="81"/>
                  </a:lnTo>
                  <a:lnTo>
                    <a:pt x="1150" y="77"/>
                  </a:lnTo>
                  <a:lnTo>
                    <a:pt x="1141" y="76"/>
                  </a:lnTo>
                  <a:lnTo>
                    <a:pt x="1129" y="72"/>
                  </a:lnTo>
                  <a:lnTo>
                    <a:pt x="1120" y="72"/>
                  </a:lnTo>
                  <a:lnTo>
                    <a:pt x="1108" y="68"/>
                  </a:lnTo>
                  <a:lnTo>
                    <a:pt x="1099" y="66"/>
                  </a:lnTo>
                  <a:lnTo>
                    <a:pt x="1087" y="62"/>
                  </a:lnTo>
                  <a:lnTo>
                    <a:pt x="1078" y="60"/>
                  </a:lnTo>
                  <a:lnTo>
                    <a:pt x="1064" y="58"/>
                  </a:lnTo>
                  <a:lnTo>
                    <a:pt x="1053" y="55"/>
                  </a:lnTo>
                  <a:lnTo>
                    <a:pt x="1042" y="53"/>
                  </a:lnTo>
                  <a:lnTo>
                    <a:pt x="1030" y="51"/>
                  </a:lnTo>
                  <a:lnTo>
                    <a:pt x="1017" y="47"/>
                  </a:lnTo>
                  <a:lnTo>
                    <a:pt x="1006" y="45"/>
                  </a:lnTo>
                  <a:lnTo>
                    <a:pt x="990" y="43"/>
                  </a:lnTo>
                  <a:lnTo>
                    <a:pt x="979" y="39"/>
                  </a:lnTo>
                  <a:lnTo>
                    <a:pt x="966" y="38"/>
                  </a:lnTo>
                  <a:lnTo>
                    <a:pt x="954" y="36"/>
                  </a:lnTo>
                  <a:lnTo>
                    <a:pt x="939" y="32"/>
                  </a:lnTo>
                  <a:lnTo>
                    <a:pt x="928" y="32"/>
                  </a:lnTo>
                  <a:lnTo>
                    <a:pt x="914" y="28"/>
                  </a:lnTo>
                  <a:lnTo>
                    <a:pt x="901" y="26"/>
                  </a:lnTo>
                  <a:lnTo>
                    <a:pt x="886" y="24"/>
                  </a:lnTo>
                  <a:lnTo>
                    <a:pt x="872" y="22"/>
                  </a:lnTo>
                  <a:lnTo>
                    <a:pt x="859" y="20"/>
                  </a:lnTo>
                  <a:lnTo>
                    <a:pt x="846" y="19"/>
                  </a:lnTo>
                  <a:lnTo>
                    <a:pt x="831" y="17"/>
                  </a:lnTo>
                  <a:lnTo>
                    <a:pt x="817" y="17"/>
                  </a:lnTo>
                  <a:lnTo>
                    <a:pt x="802" y="13"/>
                  </a:lnTo>
                  <a:lnTo>
                    <a:pt x="789" y="11"/>
                  </a:lnTo>
                  <a:lnTo>
                    <a:pt x="775" y="9"/>
                  </a:lnTo>
                  <a:lnTo>
                    <a:pt x="762" y="9"/>
                  </a:lnTo>
                  <a:lnTo>
                    <a:pt x="747" y="7"/>
                  </a:lnTo>
                  <a:lnTo>
                    <a:pt x="732" y="5"/>
                  </a:lnTo>
                  <a:lnTo>
                    <a:pt x="718" y="5"/>
                  </a:lnTo>
                  <a:lnTo>
                    <a:pt x="705" y="5"/>
                  </a:lnTo>
                  <a:lnTo>
                    <a:pt x="690" y="3"/>
                  </a:lnTo>
                  <a:lnTo>
                    <a:pt x="677" y="3"/>
                  </a:lnTo>
                  <a:lnTo>
                    <a:pt x="661" y="1"/>
                  </a:lnTo>
                  <a:lnTo>
                    <a:pt x="648" y="1"/>
                  </a:lnTo>
                  <a:lnTo>
                    <a:pt x="635" y="1"/>
                  </a:lnTo>
                  <a:lnTo>
                    <a:pt x="620" y="1"/>
                  </a:lnTo>
                  <a:lnTo>
                    <a:pt x="606" y="1"/>
                  </a:lnTo>
                  <a:lnTo>
                    <a:pt x="593" y="1"/>
                  </a:lnTo>
                  <a:lnTo>
                    <a:pt x="578" y="0"/>
                  </a:lnTo>
                  <a:lnTo>
                    <a:pt x="564" y="0"/>
                  </a:lnTo>
                  <a:lnTo>
                    <a:pt x="549" y="1"/>
                  </a:lnTo>
                  <a:lnTo>
                    <a:pt x="536" y="3"/>
                  </a:lnTo>
                  <a:lnTo>
                    <a:pt x="523" y="5"/>
                  </a:lnTo>
                  <a:lnTo>
                    <a:pt x="509" y="7"/>
                  </a:lnTo>
                  <a:lnTo>
                    <a:pt x="494" y="9"/>
                  </a:lnTo>
                  <a:lnTo>
                    <a:pt x="481" y="13"/>
                  </a:lnTo>
                  <a:lnTo>
                    <a:pt x="466" y="17"/>
                  </a:lnTo>
                  <a:lnTo>
                    <a:pt x="454" y="20"/>
                  </a:lnTo>
                  <a:lnTo>
                    <a:pt x="439" y="24"/>
                  </a:lnTo>
                  <a:lnTo>
                    <a:pt x="426" y="28"/>
                  </a:lnTo>
                  <a:lnTo>
                    <a:pt x="412" y="32"/>
                  </a:lnTo>
                  <a:lnTo>
                    <a:pt x="399" y="36"/>
                  </a:lnTo>
                  <a:lnTo>
                    <a:pt x="386" y="41"/>
                  </a:lnTo>
                  <a:lnTo>
                    <a:pt x="374" y="47"/>
                  </a:lnTo>
                  <a:lnTo>
                    <a:pt x="359" y="51"/>
                  </a:lnTo>
                  <a:lnTo>
                    <a:pt x="348" y="58"/>
                  </a:lnTo>
                  <a:lnTo>
                    <a:pt x="334" y="62"/>
                  </a:lnTo>
                  <a:lnTo>
                    <a:pt x="321" y="70"/>
                  </a:lnTo>
                  <a:lnTo>
                    <a:pt x="310" y="76"/>
                  </a:lnTo>
                  <a:lnTo>
                    <a:pt x="296" y="81"/>
                  </a:lnTo>
                  <a:lnTo>
                    <a:pt x="285" y="87"/>
                  </a:lnTo>
                  <a:lnTo>
                    <a:pt x="273" y="95"/>
                  </a:lnTo>
                  <a:lnTo>
                    <a:pt x="262" y="102"/>
                  </a:lnTo>
                  <a:lnTo>
                    <a:pt x="251" y="108"/>
                  </a:lnTo>
                  <a:lnTo>
                    <a:pt x="237" y="114"/>
                  </a:lnTo>
                  <a:lnTo>
                    <a:pt x="226" y="123"/>
                  </a:lnTo>
                  <a:lnTo>
                    <a:pt x="215" y="129"/>
                  </a:lnTo>
                  <a:lnTo>
                    <a:pt x="203" y="136"/>
                  </a:lnTo>
                  <a:lnTo>
                    <a:pt x="194" y="144"/>
                  </a:lnTo>
                  <a:lnTo>
                    <a:pt x="184" y="152"/>
                  </a:lnTo>
                  <a:lnTo>
                    <a:pt x="173" y="157"/>
                  </a:lnTo>
                  <a:lnTo>
                    <a:pt x="163" y="165"/>
                  </a:lnTo>
                  <a:lnTo>
                    <a:pt x="152" y="173"/>
                  </a:lnTo>
                  <a:lnTo>
                    <a:pt x="144" y="180"/>
                  </a:lnTo>
                  <a:lnTo>
                    <a:pt x="133" y="186"/>
                  </a:lnTo>
                  <a:lnTo>
                    <a:pt x="125" y="193"/>
                  </a:lnTo>
                  <a:lnTo>
                    <a:pt x="116" y="201"/>
                  </a:lnTo>
                  <a:lnTo>
                    <a:pt x="108" y="209"/>
                  </a:lnTo>
                  <a:lnTo>
                    <a:pt x="99" y="212"/>
                  </a:lnTo>
                  <a:lnTo>
                    <a:pt x="89" y="220"/>
                  </a:lnTo>
                  <a:lnTo>
                    <a:pt x="81" y="226"/>
                  </a:lnTo>
                  <a:lnTo>
                    <a:pt x="76" y="233"/>
                  </a:lnTo>
                  <a:lnTo>
                    <a:pt x="68" y="239"/>
                  </a:lnTo>
                  <a:lnTo>
                    <a:pt x="61" y="245"/>
                  </a:lnTo>
                  <a:lnTo>
                    <a:pt x="53" y="250"/>
                  </a:lnTo>
                  <a:lnTo>
                    <a:pt x="49" y="256"/>
                  </a:lnTo>
                  <a:lnTo>
                    <a:pt x="42" y="260"/>
                  </a:lnTo>
                  <a:lnTo>
                    <a:pt x="36" y="266"/>
                  </a:lnTo>
                  <a:lnTo>
                    <a:pt x="30" y="271"/>
                  </a:lnTo>
                  <a:lnTo>
                    <a:pt x="26" y="275"/>
                  </a:lnTo>
                  <a:lnTo>
                    <a:pt x="19" y="283"/>
                  </a:lnTo>
                  <a:lnTo>
                    <a:pt x="11" y="290"/>
                  </a:lnTo>
                  <a:lnTo>
                    <a:pt x="5" y="296"/>
                  </a:lnTo>
                  <a:lnTo>
                    <a:pt x="2" y="302"/>
                  </a:lnTo>
                  <a:lnTo>
                    <a:pt x="0" y="304"/>
                  </a:lnTo>
                  <a:lnTo>
                    <a:pt x="0" y="306"/>
                  </a:lnTo>
                  <a:lnTo>
                    <a:pt x="2" y="306"/>
                  </a:lnTo>
                  <a:lnTo>
                    <a:pt x="11" y="307"/>
                  </a:lnTo>
                  <a:lnTo>
                    <a:pt x="15" y="307"/>
                  </a:lnTo>
                  <a:lnTo>
                    <a:pt x="23" y="309"/>
                  </a:lnTo>
                  <a:lnTo>
                    <a:pt x="30" y="311"/>
                  </a:lnTo>
                  <a:lnTo>
                    <a:pt x="42" y="313"/>
                  </a:lnTo>
                  <a:lnTo>
                    <a:pt x="51" y="315"/>
                  </a:lnTo>
                  <a:lnTo>
                    <a:pt x="62" y="317"/>
                  </a:lnTo>
                  <a:lnTo>
                    <a:pt x="74" y="319"/>
                  </a:lnTo>
                  <a:lnTo>
                    <a:pt x="89" y="323"/>
                  </a:lnTo>
                  <a:lnTo>
                    <a:pt x="100" y="325"/>
                  </a:lnTo>
                  <a:lnTo>
                    <a:pt x="114" y="326"/>
                  </a:lnTo>
                  <a:lnTo>
                    <a:pt x="121" y="328"/>
                  </a:lnTo>
                  <a:lnTo>
                    <a:pt x="129" y="330"/>
                  </a:lnTo>
                  <a:lnTo>
                    <a:pt x="137" y="330"/>
                  </a:lnTo>
                  <a:lnTo>
                    <a:pt x="144" y="334"/>
                  </a:lnTo>
                  <a:lnTo>
                    <a:pt x="152" y="334"/>
                  </a:lnTo>
                  <a:lnTo>
                    <a:pt x="159" y="334"/>
                  </a:lnTo>
                  <a:lnTo>
                    <a:pt x="167" y="336"/>
                  </a:lnTo>
                  <a:lnTo>
                    <a:pt x="175" y="338"/>
                  </a:lnTo>
                  <a:lnTo>
                    <a:pt x="182" y="338"/>
                  </a:lnTo>
                  <a:lnTo>
                    <a:pt x="190" y="340"/>
                  </a:lnTo>
                  <a:lnTo>
                    <a:pt x="197" y="342"/>
                  </a:lnTo>
                  <a:lnTo>
                    <a:pt x="205" y="344"/>
                  </a:lnTo>
                  <a:lnTo>
                    <a:pt x="211" y="344"/>
                  </a:lnTo>
                  <a:lnTo>
                    <a:pt x="218" y="346"/>
                  </a:lnTo>
                  <a:lnTo>
                    <a:pt x="226" y="347"/>
                  </a:lnTo>
                  <a:lnTo>
                    <a:pt x="234" y="347"/>
                  </a:lnTo>
                  <a:lnTo>
                    <a:pt x="241" y="349"/>
                  </a:lnTo>
                  <a:lnTo>
                    <a:pt x="251" y="349"/>
                  </a:lnTo>
                  <a:lnTo>
                    <a:pt x="258" y="351"/>
                  </a:lnTo>
                  <a:lnTo>
                    <a:pt x="266" y="353"/>
                  </a:lnTo>
                  <a:lnTo>
                    <a:pt x="277" y="355"/>
                  </a:lnTo>
                  <a:lnTo>
                    <a:pt x="293" y="359"/>
                  </a:lnTo>
                  <a:lnTo>
                    <a:pt x="304" y="359"/>
                  </a:lnTo>
                  <a:lnTo>
                    <a:pt x="317" y="363"/>
                  </a:lnTo>
                  <a:lnTo>
                    <a:pt x="329" y="363"/>
                  </a:lnTo>
                  <a:lnTo>
                    <a:pt x="340" y="365"/>
                  </a:lnTo>
                  <a:lnTo>
                    <a:pt x="350" y="366"/>
                  </a:lnTo>
                  <a:lnTo>
                    <a:pt x="359" y="368"/>
                  </a:lnTo>
                  <a:lnTo>
                    <a:pt x="367" y="368"/>
                  </a:lnTo>
                  <a:lnTo>
                    <a:pt x="378" y="368"/>
                  </a:lnTo>
                  <a:lnTo>
                    <a:pt x="388" y="370"/>
                  </a:lnTo>
                  <a:lnTo>
                    <a:pt x="403" y="370"/>
                  </a:lnTo>
                  <a:lnTo>
                    <a:pt x="407" y="370"/>
                  </a:lnTo>
                  <a:lnTo>
                    <a:pt x="414" y="370"/>
                  </a:lnTo>
                  <a:lnTo>
                    <a:pt x="422" y="372"/>
                  </a:lnTo>
                  <a:lnTo>
                    <a:pt x="429" y="374"/>
                  </a:lnTo>
                  <a:lnTo>
                    <a:pt x="437" y="374"/>
                  </a:lnTo>
                  <a:lnTo>
                    <a:pt x="445" y="374"/>
                  </a:lnTo>
                  <a:lnTo>
                    <a:pt x="454" y="374"/>
                  </a:lnTo>
                  <a:lnTo>
                    <a:pt x="462" y="376"/>
                  </a:lnTo>
                  <a:lnTo>
                    <a:pt x="469" y="376"/>
                  </a:lnTo>
                  <a:lnTo>
                    <a:pt x="479" y="376"/>
                  </a:lnTo>
                  <a:lnTo>
                    <a:pt x="488" y="378"/>
                  </a:lnTo>
                  <a:lnTo>
                    <a:pt x="498" y="378"/>
                  </a:lnTo>
                  <a:lnTo>
                    <a:pt x="505" y="378"/>
                  </a:lnTo>
                  <a:lnTo>
                    <a:pt x="517" y="378"/>
                  </a:lnTo>
                  <a:lnTo>
                    <a:pt x="524" y="380"/>
                  </a:lnTo>
                  <a:lnTo>
                    <a:pt x="536" y="382"/>
                  </a:lnTo>
                  <a:lnTo>
                    <a:pt x="543" y="382"/>
                  </a:lnTo>
                  <a:lnTo>
                    <a:pt x="555" y="382"/>
                  </a:lnTo>
                  <a:lnTo>
                    <a:pt x="564" y="382"/>
                  </a:lnTo>
                  <a:lnTo>
                    <a:pt x="574" y="384"/>
                  </a:lnTo>
                  <a:lnTo>
                    <a:pt x="583" y="384"/>
                  </a:lnTo>
                  <a:lnTo>
                    <a:pt x="595" y="385"/>
                  </a:lnTo>
                  <a:lnTo>
                    <a:pt x="604" y="385"/>
                  </a:lnTo>
                  <a:lnTo>
                    <a:pt x="616" y="387"/>
                  </a:lnTo>
                  <a:lnTo>
                    <a:pt x="625" y="387"/>
                  </a:lnTo>
                  <a:lnTo>
                    <a:pt x="635" y="387"/>
                  </a:lnTo>
                  <a:lnTo>
                    <a:pt x="646" y="387"/>
                  </a:lnTo>
                  <a:lnTo>
                    <a:pt x="656" y="389"/>
                  </a:lnTo>
                  <a:lnTo>
                    <a:pt x="665" y="389"/>
                  </a:lnTo>
                  <a:lnTo>
                    <a:pt x="677" y="389"/>
                  </a:lnTo>
                  <a:lnTo>
                    <a:pt x="684" y="389"/>
                  </a:lnTo>
                  <a:lnTo>
                    <a:pt x="697" y="389"/>
                  </a:lnTo>
                  <a:lnTo>
                    <a:pt x="705" y="389"/>
                  </a:lnTo>
                  <a:lnTo>
                    <a:pt x="717" y="389"/>
                  </a:lnTo>
                  <a:lnTo>
                    <a:pt x="726" y="389"/>
                  </a:lnTo>
                  <a:lnTo>
                    <a:pt x="736" y="389"/>
                  </a:lnTo>
                  <a:lnTo>
                    <a:pt x="745" y="389"/>
                  </a:lnTo>
                  <a:lnTo>
                    <a:pt x="755" y="389"/>
                  </a:lnTo>
                  <a:lnTo>
                    <a:pt x="766" y="389"/>
                  </a:lnTo>
                  <a:lnTo>
                    <a:pt x="775" y="391"/>
                  </a:lnTo>
                  <a:lnTo>
                    <a:pt x="785" y="389"/>
                  </a:lnTo>
                  <a:lnTo>
                    <a:pt x="794" y="389"/>
                  </a:lnTo>
                  <a:lnTo>
                    <a:pt x="802" y="389"/>
                  </a:lnTo>
                  <a:lnTo>
                    <a:pt x="813" y="389"/>
                  </a:lnTo>
                  <a:lnTo>
                    <a:pt x="821" y="389"/>
                  </a:lnTo>
                  <a:lnTo>
                    <a:pt x="831" y="389"/>
                  </a:lnTo>
                  <a:lnTo>
                    <a:pt x="838" y="389"/>
                  </a:lnTo>
                  <a:lnTo>
                    <a:pt x="848" y="389"/>
                  </a:lnTo>
                  <a:lnTo>
                    <a:pt x="855" y="387"/>
                  </a:lnTo>
                  <a:lnTo>
                    <a:pt x="863" y="387"/>
                  </a:lnTo>
                  <a:lnTo>
                    <a:pt x="871" y="385"/>
                  </a:lnTo>
                  <a:lnTo>
                    <a:pt x="878" y="385"/>
                  </a:lnTo>
                  <a:lnTo>
                    <a:pt x="884" y="385"/>
                  </a:lnTo>
                  <a:lnTo>
                    <a:pt x="893" y="385"/>
                  </a:lnTo>
                  <a:lnTo>
                    <a:pt x="899" y="384"/>
                  </a:lnTo>
                  <a:lnTo>
                    <a:pt x="907" y="384"/>
                  </a:lnTo>
                  <a:lnTo>
                    <a:pt x="918" y="380"/>
                  </a:lnTo>
                  <a:lnTo>
                    <a:pt x="931" y="376"/>
                  </a:lnTo>
                  <a:lnTo>
                    <a:pt x="939" y="372"/>
                  </a:lnTo>
                  <a:lnTo>
                    <a:pt x="945" y="370"/>
                  </a:lnTo>
                  <a:lnTo>
                    <a:pt x="952" y="366"/>
                  </a:lnTo>
                  <a:lnTo>
                    <a:pt x="960" y="365"/>
                  </a:lnTo>
                  <a:lnTo>
                    <a:pt x="967" y="361"/>
                  </a:lnTo>
                  <a:lnTo>
                    <a:pt x="975" y="357"/>
                  </a:lnTo>
                  <a:lnTo>
                    <a:pt x="983" y="353"/>
                  </a:lnTo>
                  <a:lnTo>
                    <a:pt x="990" y="349"/>
                  </a:lnTo>
                  <a:lnTo>
                    <a:pt x="998" y="344"/>
                  </a:lnTo>
                  <a:lnTo>
                    <a:pt x="1006" y="340"/>
                  </a:lnTo>
                  <a:lnTo>
                    <a:pt x="1013" y="336"/>
                  </a:lnTo>
                  <a:lnTo>
                    <a:pt x="1023" y="332"/>
                  </a:lnTo>
                  <a:lnTo>
                    <a:pt x="1030" y="326"/>
                  </a:lnTo>
                  <a:lnTo>
                    <a:pt x="1038" y="321"/>
                  </a:lnTo>
                  <a:lnTo>
                    <a:pt x="1045" y="315"/>
                  </a:lnTo>
                  <a:lnTo>
                    <a:pt x="1053" y="311"/>
                  </a:lnTo>
                  <a:lnTo>
                    <a:pt x="1061" y="304"/>
                  </a:lnTo>
                  <a:lnTo>
                    <a:pt x="1068" y="300"/>
                  </a:lnTo>
                  <a:lnTo>
                    <a:pt x="1076" y="294"/>
                  </a:lnTo>
                  <a:lnTo>
                    <a:pt x="1085" y="290"/>
                  </a:lnTo>
                  <a:lnTo>
                    <a:pt x="1093" y="283"/>
                  </a:lnTo>
                  <a:lnTo>
                    <a:pt x="1101" y="279"/>
                  </a:lnTo>
                  <a:lnTo>
                    <a:pt x="1108" y="271"/>
                  </a:lnTo>
                  <a:lnTo>
                    <a:pt x="1116" y="268"/>
                  </a:lnTo>
                  <a:lnTo>
                    <a:pt x="1123" y="260"/>
                  </a:lnTo>
                  <a:lnTo>
                    <a:pt x="1131" y="256"/>
                  </a:lnTo>
                  <a:lnTo>
                    <a:pt x="1139" y="249"/>
                  </a:lnTo>
                  <a:lnTo>
                    <a:pt x="1148" y="245"/>
                  </a:lnTo>
                  <a:lnTo>
                    <a:pt x="1154" y="237"/>
                  </a:lnTo>
                  <a:lnTo>
                    <a:pt x="1160" y="233"/>
                  </a:lnTo>
                  <a:lnTo>
                    <a:pt x="1167" y="226"/>
                  </a:lnTo>
                  <a:lnTo>
                    <a:pt x="1175" y="220"/>
                  </a:lnTo>
                  <a:lnTo>
                    <a:pt x="1180" y="214"/>
                  </a:lnTo>
                  <a:lnTo>
                    <a:pt x="1186" y="209"/>
                  </a:lnTo>
                  <a:lnTo>
                    <a:pt x="1194" y="203"/>
                  </a:lnTo>
                  <a:lnTo>
                    <a:pt x="1201" y="197"/>
                  </a:lnTo>
                  <a:lnTo>
                    <a:pt x="1207" y="192"/>
                  </a:lnTo>
                  <a:lnTo>
                    <a:pt x="1213" y="186"/>
                  </a:lnTo>
                  <a:lnTo>
                    <a:pt x="1218" y="182"/>
                  </a:lnTo>
                  <a:lnTo>
                    <a:pt x="1224" y="176"/>
                  </a:lnTo>
                  <a:lnTo>
                    <a:pt x="1234" y="169"/>
                  </a:lnTo>
                  <a:lnTo>
                    <a:pt x="1245" y="161"/>
                  </a:lnTo>
                  <a:lnTo>
                    <a:pt x="1253" y="152"/>
                  </a:lnTo>
                  <a:lnTo>
                    <a:pt x="1262" y="144"/>
                  </a:lnTo>
                  <a:lnTo>
                    <a:pt x="1268" y="136"/>
                  </a:lnTo>
                  <a:lnTo>
                    <a:pt x="1277" y="133"/>
                  </a:lnTo>
                  <a:lnTo>
                    <a:pt x="1285" y="125"/>
                  </a:lnTo>
                  <a:lnTo>
                    <a:pt x="1289" y="123"/>
                  </a:lnTo>
                  <a:lnTo>
                    <a:pt x="1289" y="123"/>
                  </a:lnTo>
                  <a:close/>
                </a:path>
              </a:pathLst>
            </a:custGeom>
            <a:solidFill>
              <a:srgbClr val="003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62" name="Freeform 42"/>
            <p:cNvSpPr>
              <a:spLocks/>
            </p:cNvSpPr>
            <p:nvPr/>
          </p:nvSpPr>
          <p:spPr bwMode="auto">
            <a:xfrm>
              <a:off x="7231063" y="3775075"/>
              <a:ext cx="328612" cy="671512"/>
            </a:xfrm>
            <a:custGeom>
              <a:avLst/>
              <a:gdLst/>
              <a:ahLst/>
              <a:cxnLst>
                <a:cxn ang="0">
                  <a:pos x="228" y="2"/>
                </a:cxn>
                <a:cxn ang="0">
                  <a:pos x="175" y="19"/>
                </a:cxn>
                <a:cxn ang="0">
                  <a:pos x="144" y="36"/>
                </a:cxn>
                <a:cxn ang="0">
                  <a:pos x="120" y="53"/>
                </a:cxn>
                <a:cxn ang="0">
                  <a:pos x="99" y="74"/>
                </a:cxn>
                <a:cxn ang="0">
                  <a:pos x="78" y="97"/>
                </a:cxn>
                <a:cxn ang="0">
                  <a:pos x="57" y="122"/>
                </a:cxn>
                <a:cxn ang="0">
                  <a:pos x="42" y="150"/>
                </a:cxn>
                <a:cxn ang="0">
                  <a:pos x="27" y="181"/>
                </a:cxn>
                <a:cxn ang="0">
                  <a:pos x="15" y="213"/>
                </a:cxn>
                <a:cxn ang="0">
                  <a:pos x="6" y="247"/>
                </a:cxn>
                <a:cxn ang="0">
                  <a:pos x="2" y="283"/>
                </a:cxn>
                <a:cxn ang="0">
                  <a:pos x="0" y="321"/>
                </a:cxn>
                <a:cxn ang="0">
                  <a:pos x="2" y="363"/>
                </a:cxn>
                <a:cxn ang="0">
                  <a:pos x="6" y="397"/>
                </a:cxn>
                <a:cxn ang="0">
                  <a:pos x="13" y="432"/>
                </a:cxn>
                <a:cxn ang="0">
                  <a:pos x="25" y="466"/>
                </a:cxn>
                <a:cxn ang="0">
                  <a:pos x="38" y="500"/>
                </a:cxn>
                <a:cxn ang="0">
                  <a:pos x="53" y="536"/>
                </a:cxn>
                <a:cxn ang="0">
                  <a:pos x="68" y="570"/>
                </a:cxn>
                <a:cxn ang="0">
                  <a:pos x="89" y="603"/>
                </a:cxn>
                <a:cxn ang="0">
                  <a:pos x="108" y="637"/>
                </a:cxn>
                <a:cxn ang="0">
                  <a:pos x="127" y="667"/>
                </a:cxn>
                <a:cxn ang="0">
                  <a:pos x="146" y="698"/>
                </a:cxn>
                <a:cxn ang="0">
                  <a:pos x="167" y="724"/>
                </a:cxn>
                <a:cxn ang="0">
                  <a:pos x="188" y="753"/>
                </a:cxn>
                <a:cxn ang="0">
                  <a:pos x="222" y="791"/>
                </a:cxn>
                <a:cxn ang="0">
                  <a:pos x="257" y="825"/>
                </a:cxn>
                <a:cxn ang="0">
                  <a:pos x="283" y="842"/>
                </a:cxn>
                <a:cxn ang="0">
                  <a:pos x="308" y="837"/>
                </a:cxn>
                <a:cxn ang="0">
                  <a:pos x="331" y="806"/>
                </a:cxn>
                <a:cxn ang="0">
                  <a:pos x="352" y="774"/>
                </a:cxn>
                <a:cxn ang="0">
                  <a:pos x="376" y="736"/>
                </a:cxn>
                <a:cxn ang="0">
                  <a:pos x="395" y="690"/>
                </a:cxn>
                <a:cxn ang="0">
                  <a:pos x="411" y="639"/>
                </a:cxn>
                <a:cxn ang="0">
                  <a:pos x="413" y="605"/>
                </a:cxn>
                <a:cxn ang="0">
                  <a:pos x="409" y="563"/>
                </a:cxn>
                <a:cxn ang="0">
                  <a:pos x="401" y="534"/>
                </a:cxn>
                <a:cxn ang="0">
                  <a:pos x="390" y="506"/>
                </a:cxn>
                <a:cxn ang="0">
                  <a:pos x="376" y="477"/>
                </a:cxn>
                <a:cxn ang="0">
                  <a:pos x="363" y="453"/>
                </a:cxn>
                <a:cxn ang="0">
                  <a:pos x="346" y="426"/>
                </a:cxn>
                <a:cxn ang="0">
                  <a:pos x="319" y="388"/>
                </a:cxn>
                <a:cxn ang="0">
                  <a:pos x="297" y="356"/>
                </a:cxn>
                <a:cxn ang="0">
                  <a:pos x="278" y="323"/>
                </a:cxn>
                <a:cxn ang="0">
                  <a:pos x="262" y="291"/>
                </a:cxn>
                <a:cxn ang="0">
                  <a:pos x="257" y="253"/>
                </a:cxn>
                <a:cxn ang="0">
                  <a:pos x="259" y="205"/>
                </a:cxn>
                <a:cxn ang="0">
                  <a:pos x="264" y="173"/>
                </a:cxn>
                <a:cxn ang="0">
                  <a:pos x="276" y="131"/>
                </a:cxn>
                <a:cxn ang="0">
                  <a:pos x="287" y="91"/>
                </a:cxn>
                <a:cxn ang="0">
                  <a:pos x="300" y="63"/>
                </a:cxn>
                <a:cxn ang="0">
                  <a:pos x="316" y="34"/>
                </a:cxn>
                <a:cxn ang="0">
                  <a:pos x="338" y="8"/>
                </a:cxn>
              </a:cxnLst>
              <a:rect l="0" t="0" r="r" b="b"/>
              <a:pathLst>
                <a:path w="413" h="848">
                  <a:moveTo>
                    <a:pt x="268" y="2"/>
                  </a:moveTo>
                  <a:lnTo>
                    <a:pt x="255" y="0"/>
                  </a:lnTo>
                  <a:lnTo>
                    <a:pt x="241" y="2"/>
                  </a:lnTo>
                  <a:lnTo>
                    <a:pt x="228" y="2"/>
                  </a:lnTo>
                  <a:lnTo>
                    <a:pt x="215" y="6"/>
                  </a:lnTo>
                  <a:lnTo>
                    <a:pt x="202" y="10"/>
                  </a:lnTo>
                  <a:lnTo>
                    <a:pt x="188" y="13"/>
                  </a:lnTo>
                  <a:lnTo>
                    <a:pt x="175" y="19"/>
                  </a:lnTo>
                  <a:lnTo>
                    <a:pt x="163" y="27"/>
                  </a:lnTo>
                  <a:lnTo>
                    <a:pt x="156" y="29"/>
                  </a:lnTo>
                  <a:lnTo>
                    <a:pt x="152" y="32"/>
                  </a:lnTo>
                  <a:lnTo>
                    <a:pt x="144" y="36"/>
                  </a:lnTo>
                  <a:lnTo>
                    <a:pt x="139" y="40"/>
                  </a:lnTo>
                  <a:lnTo>
                    <a:pt x="131" y="44"/>
                  </a:lnTo>
                  <a:lnTo>
                    <a:pt x="127" y="48"/>
                  </a:lnTo>
                  <a:lnTo>
                    <a:pt x="120" y="53"/>
                  </a:lnTo>
                  <a:lnTo>
                    <a:pt x="116" y="59"/>
                  </a:lnTo>
                  <a:lnTo>
                    <a:pt x="108" y="65"/>
                  </a:lnTo>
                  <a:lnTo>
                    <a:pt x="105" y="69"/>
                  </a:lnTo>
                  <a:lnTo>
                    <a:pt x="99" y="74"/>
                  </a:lnTo>
                  <a:lnTo>
                    <a:pt x="93" y="80"/>
                  </a:lnTo>
                  <a:lnTo>
                    <a:pt x="89" y="86"/>
                  </a:lnTo>
                  <a:lnTo>
                    <a:pt x="84" y="91"/>
                  </a:lnTo>
                  <a:lnTo>
                    <a:pt x="78" y="97"/>
                  </a:lnTo>
                  <a:lnTo>
                    <a:pt x="74" y="105"/>
                  </a:lnTo>
                  <a:lnTo>
                    <a:pt x="68" y="110"/>
                  </a:lnTo>
                  <a:lnTo>
                    <a:pt x="63" y="116"/>
                  </a:lnTo>
                  <a:lnTo>
                    <a:pt x="57" y="122"/>
                  </a:lnTo>
                  <a:lnTo>
                    <a:pt x="53" y="129"/>
                  </a:lnTo>
                  <a:lnTo>
                    <a:pt x="49" y="135"/>
                  </a:lnTo>
                  <a:lnTo>
                    <a:pt x="46" y="143"/>
                  </a:lnTo>
                  <a:lnTo>
                    <a:pt x="42" y="150"/>
                  </a:lnTo>
                  <a:lnTo>
                    <a:pt x="38" y="158"/>
                  </a:lnTo>
                  <a:lnTo>
                    <a:pt x="34" y="166"/>
                  </a:lnTo>
                  <a:lnTo>
                    <a:pt x="30" y="173"/>
                  </a:lnTo>
                  <a:lnTo>
                    <a:pt x="27" y="181"/>
                  </a:lnTo>
                  <a:lnTo>
                    <a:pt x="25" y="188"/>
                  </a:lnTo>
                  <a:lnTo>
                    <a:pt x="21" y="196"/>
                  </a:lnTo>
                  <a:lnTo>
                    <a:pt x="19" y="204"/>
                  </a:lnTo>
                  <a:lnTo>
                    <a:pt x="15" y="213"/>
                  </a:lnTo>
                  <a:lnTo>
                    <a:pt x="13" y="221"/>
                  </a:lnTo>
                  <a:lnTo>
                    <a:pt x="11" y="230"/>
                  </a:lnTo>
                  <a:lnTo>
                    <a:pt x="9" y="238"/>
                  </a:lnTo>
                  <a:lnTo>
                    <a:pt x="6" y="247"/>
                  </a:lnTo>
                  <a:lnTo>
                    <a:pt x="6" y="257"/>
                  </a:lnTo>
                  <a:lnTo>
                    <a:pt x="2" y="264"/>
                  </a:lnTo>
                  <a:lnTo>
                    <a:pt x="2" y="274"/>
                  </a:lnTo>
                  <a:lnTo>
                    <a:pt x="2" y="283"/>
                  </a:lnTo>
                  <a:lnTo>
                    <a:pt x="2" y="293"/>
                  </a:lnTo>
                  <a:lnTo>
                    <a:pt x="0" y="302"/>
                  </a:lnTo>
                  <a:lnTo>
                    <a:pt x="0" y="312"/>
                  </a:lnTo>
                  <a:lnTo>
                    <a:pt x="0" y="321"/>
                  </a:lnTo>
                  <a:lnTo>
                    <a:pt x="0" y="331"/>
                  </a:lnTo>
                  <a:lnTo>
                    <a:pt x="0" y="342"/>
                  </a:lnTo>
                  <a:lnTo>
                    <a:pt x="0" y="352"/>
                  </a:lnTo>
                  <a:lnTo>
                    <a:pt x="2" y="363"/>
                  </a:lnTo>
                  <a:lnTo>
                    <a:pt x="4" y="375"/>
                  </a:lnTo>
                  <a:lnTo>
                    <a:pt x="4" y="382"/>
                  </a:lnTo>
                  <a:lnTo>
                    <a:pt x="6" y="390"/>
                  </a:lnTo>
                  <a:lnTo>
                    <a:pt x="6" y="397"/>
                  </a:lnTo>
                  <a:lnTo>
                    <a:pt x="8" y="407"/>
                  </a:lnTo>
                  <a:lnTo>
                    <a:pt x="9" y="415"/>
                  </a:lnTo>
                  <a:lnTo>
                    <a:pt x="11" y="422"/>
                  </a:lnTo>
                  <a:lnTo>
                    <a:pt x="13" y="432"/>
                  </a:lnTo>
                  <a:lnTo>
                    <a:pt x="17" y="441"/>
                  </a:lnTo>
                  <a:lnTo>
                    <a:pt x="19" y="449"/>
                  </a:lnTo>
                  <a:lnTo>
                    <a:pt x="23" y="458"/>
                  </a:lnTo>
                  <a:lnTo>
                    <a:pt x="25" y="466"/>
                  </a:lnTo>
                  <a:lnTo>
                    <a:pt x="28" y="475"/>
                  </a:lnTo>
                  <a:lnTo>
                    <a:pt x="30" y="483"/>
                  </a:lnTo>
                  <a:lnTo>
                    <a:pt x="34" y="493"/>
                  </a:lnTo>
                  <a:lnTo>
                    <a:pt x="38" y="500"/>
                  </a:lnTo>
                  <a:lnTo>
                    <a:pt x="42" y="512"/>
                  </a:lnTo>
                  <a:lnTo>
                    <a:pt x="46" y="519"/>
                  </a:lnTo>
                  <a:lnTo>
                    <a:pt x="49" y="529"/>
                  </a:lnTo>
                  <a:lnTo>
                    <a:pt x="53" y="536"/>
                  </a:lnTo>
                  <a:lnTo>
                    <a:pt x="57" y="544"/>
                  </a:lnTo>
                  <a:lnTo>
                    <a:pt x="61" y="551"/>
                  </a:lnTo>
                  <a:lnTo>
                    <a:pt x="65" y="561"/>
                  </a:lnTo>
                  <a:lnTo>
                    <a:pt x="68" y="570"/>
                  </a:lnTo>
                  <a:lnTo>
                    <a:pt x="74" y="580"/>
                  </a:lnTo>
                  <a:lnTo>
                    <a:pt x="78" y="588"/>
                  </a:lnTo>
                  <a:lnTo>
                    <a:pt x="84" y="595"/>
                  </a:lnTo>
                  <a:lnTo>
                    <a:pt x="89" y="603"/>
                  </a:lnTo>
                  <a:lnTo>
                    <a:pt x="93" y="612"/>
                  </a:lnTo>
                  <a:lnTo>
                    <a:pt x="97" y="620"/>
                  </a:lnTo>
                  <a:lnTo>
                    <a:pt x="103" y="629"/>
                  </a:lnTo>
                  <a:lnTo>
                    <a:pt x="108" y="637"/>
                  </a:lnTo>
                  <a:lnTo>
                    <a:pt x="114" y="646"/>
                  </a:lnTo>
                  <a:lnTo>
                    <a:pt x="118" y="652"/>
                  </a:lnTo>
                  <a:lnTo>
                    <a:pt x="124" y="660"/>
                  </a:lnTo>
                  <a:lnTo>
                    <a:pt x="127" y="667"/>
                  </a:lnTo>
                  <a:lnTo>
                    <a:pt x="133" y="675"/>
                  </a:lnTo>
                  <a:lnTo>
                    <a:pt x="137" y="683"/>
                  </a:lnTo>
                  <a:lnTo>
                    <a:pt x="143" y="690"/>
                  </a:lnTo>
                  <a:lnTo>
                    <a:pt x="146" y="698"/>
                  </a:lnTo>
                  <a:lnTo>
                    <a:pt x="154" y="705"/>
                  </a:lnTo>
                  <a:lnTo>
                    <a:pt x="158" y="713"/>
                  </a:lnTo>
                  <a:lnTo>
                    <a:pt x="163" y="719"/>
                  </a:lnTo>
                  <a:lnTo>
                    <a:pt x="167" y="724"/>
                  </a:lnTo>
                  <a:lnTo>
                    <a:pt x="173" y="732"/>
                  </a:lnTo>
                  <a:lnTo>
                    <a:pt x="179" y="740"/>
                  </a:lnTo>
                  <a:lnTo>
                    <a:pt x="182" y="745"/>
                  </a:lnTo>
                  <a:lnTo>
                    <a:pt x="188" y="753"/>
                  </a:lnTo>
                  <a:lnTo>
                    <a:pt x="194" y="761"/>
                  </a:lnTo>
                  <a:lnTo>
                    <a:pt x="203" y="770"/>
                  </a:lnTo>
                  <a:lnTo>
                    <a:pt x="215" y="781"/>
                  </a:lnTo>
                  <a:lnTo>
                    <a:pt x="222" y="791"/>
                  </a:lnTo>
                  <a:lnTo>
                    <a:pt x="234" y="802"/>
                  </a:lnTo>
                  <a:lnTo>
                    <a:pt x="241" y="810"/>
                  </a:lnTo>
                  <a:lnTo>
                    <a:pt x="249" y="819"/>
                  </a:lnTo>
                  <a:lnTo>
                    <a:pt x="257" y="825"/>
                  </a:lnTo>
                  <a:lnTo>
                    <a:pt x="266" y="833"/>
                  </a:lnTo>
                  <a:lnTo>
                    <a:pt x="272" y="837"/>
                  </a:lnTo>
                  <a:lnTo>
                    <a:pt x="278" y="840"/>
                  </a:lnTo>
                  <a:lnTo>
                    <a:pt x="283" y="842"/>
                  </a:lnTo>
                  <a:lnTo>
                    <a:pt x="289" y="846"/>
                  </a:lnTo>
                  <a:lnTo>
                    <a:pt x="297" y="848"/>
                  </a:lnTo>
                  <a:lnTo>
                    <a:pt x="304" y="846"/>
                  </a:lnTo>
                  <a:lnTo>
                    <a:pt x="308" y="837"/>
                  </a:lnTo>
                  <a:lnTo>
                    <a:pt x="316" y="827"/>
                  </a:lnTo>
                  <a:lnTo>
                    <a:pt x="319" y="819"/>
                  </a:lnTo>
                  <a:lnTo>
                    <a:pt x="325" y="814"/>
                  </a:lnTo>
                  <a:lnTo>
                    <a:pt x="331" y="806"/>
                  </a:lnTo>
                  <a:lnTo>
                    <a:pt x="337" y="800"/>
                  </a:lnTo>
                  <a:lnTo>
                    <a:pt x="340" y="791"/>
                  </a:lnTo>
                  <a:lnTo>
                    <a:pt x="348" y="783"/>
                  </a:lnTo>
                  <a:lnTo>
                    <a:pt x="352" y="774"/>
                  </a:lnTo>
                  <a:lnTo>
                    <a:pt x="359" y="764"/>
                  </a:lnTo>
                  <a:lnTo>
                    <a:pt x="365" y="755"/>
                  </a:lnTo>
                  <a:lnTo>
                    <a:pt x="371" y="745"/>
                  </a:lnTo>
                  <a:lnTo>
                    <a:pt x="376" y="736"/>
                  </a:lnTo>
                  <a:lnTo>
                    <a:pt x="382" y="724"/>
                  </a:lnTo>
                  <a:lnTo>
                    <a:pt x="386" y="713"/>
                  </a:lnTo>
                  <a:lnTo>
                    <a:pt x="392" y="702"/>
                  </a:lnTo>
                  <a:lnTo>
                    <a:pt x="395" y="690"/>
                  </a:lnTo>
                  <a:lnTo>
                    <a:pt x="401" y="677"/>
                  </a:lnTo>
                  <a:lnTo>
                    <a:pt x="403" y="665"/>
                  </a:lnTo>
                  <a:lnTo>
                    <a:pt x="407" y="652"/>
                  </a:lnTo>
                  <a:lnTo>
                    <a:pt x="411" y="639"/>
                  </a:lnTo>
                  <a:lnTo>
                    <a:pt x="413" y="626"/>
                  </a:lnTo>
                  <a:lnTo>
                    <a:pt x="413" y="618"/>
                  </a:lnTo>
                  <a:lnTo>
                    <a:pt x="413" y="612"/>
                  </a:lnTo>
                  <a:lnTo>
                    <a:pt x="413" y="605"/>
                  </a:lnTo>
                  <a:lnTo>
                    <a:pt x="413" y="599"/>
                  </a:lnTo>
                  <a:lnTo>
                    <a:pt x="411" y="584"/>
                  </a:lnTo>
                  <a:lnTo>
                    <a:pt x="411" y="572"/>
                  </a:lnTo>
                  <a:lnTo>
                    <a:pt x="409" y="563"/>
                  </a:lnTo>
                  <a:lnTo>
                    <a:pt x="407" y="555"/>
                  </a:lnTo>
                  <a:lnTo>
                    <a:pt x="405" y="548"/>
                  </a:lnTo>
                  <a:lnTo>
                    <a:pt x="403" y="542"/>
                  </a:lnTo>
                  <a:lnTo>
                    <a:pt x="401" y="534"/>
                  </a:lnTo>
                  <a:lnTo>
                    <a:pt x="397" y="529"/>
                  </a:lnTo>
                  <a:lnTo>
                    <a:pt x="395" y="521"/>
                  </a:lnTo>
                  <a:lnTo>
                    <a:pt x="394" y="513"/>
                  </a:lnTo>
                  <a:lnTo>
                    <a:pt x="390" y="506"/>
                  </a:lnTo>
                  <a:lnTo>
                    <a:pt x="386" y="498"/>
                  </a:lnTo>
                  <a:lnTo>
                    <a:pt x="382" y="491"/>
                  </a:lnTo>
                  <a:lnTo>
                    <a:pt x="380" y="485"/>
                  </a:lnTo>
                  <a:lnTo>
                    <a:pt x="376" y="477"/>
                  </a:lnTo>
                  <a:lnTo>
                    <a:pt x="373" y="472"/>
                  </a:lnTo>
                  <a:lnTo>
                    <a:pt x="369" y="466"/>
                  </a:lnTo>
                  <a:lnTo>
                    <a:pt x="367" y="460"/>
                  </a:lnTo>
                  <a:lnTo>
                    <a:pt x="363" y="453"/>
                  </a:lnTo>
                  <a:lnTo>
                    <a:pt x="359" y="447"/>
                  </a:lnTo>
                  <a:lnTo>
                    <a:pt x="356" y="441"/>
                  </a:lnTo>
                  <a:lnTo>
                    <a:pt x="352" y="435"/>
                  </a:lnTo>
                  <a:lnTo>
                    <a:pt x="346" y="426"/>
                  </a:lnTo>
                  <a:lnTo>
                    <a:pt x="340" y="416"/>
                  </a:lnTo>
                  <a:lnTo>
                    <a:pt x="331" y="407"/>
                  </a:lnTo>
                  <a:lnTo>
                    <a:pt x="327" y="397"/>
                  </a:lnTo>
                  <a:lnTo>
                    <a:pt x="319" y="388"/>
                  </a:lnTo>
                  <a:lnTo>
                    <a:pt x="314" y="380"/>
                  </a:lnTo>
                  <a:lnTo>
                    <a:pt x="308" y="371"/>
                  </a:lnTo>
                  <a:lnTo>
                    <a:pt x="302" y="363"/>
                  </a:lnTo>
                  <a:lnTo>
                    <a:pt x="297" y="356"/>
                  </a:lnTo>
                  <a:lnTo>
                    <a:pt x="293" y="348"/>
                  </a:lnTo>
                  <a:lnTo>
                    <a:pt x="285" y="339"/>
                  </a:lnTo>
                  <a:lnTo>
                    <a:pt x="281" y="331"/>
                  </a:lnTo>
                  <a:lnTo>
                    <a:pt x="278" y="323"/>
                  </a:lnTo>
                  <a:lnTo>
                    <a:pt x="274" y="316"/>
                  </a:lnTo>
                  <a:lnTo>
                    <a:pt x="268" y="308"/>
                  </a:lnTo>
                  <a:lnTo>
                    <a:pt x="264" y="301"/>
                  </a:lnTo>
                  <a:lnTo>
                    <a:pt x="262" y="291"/>
                  </a:lnTo>
                  <a:lnTo>
                    <a:pt x="260" y="283"/>
                  </a:lnTo>
                  <a:lnTo>
                    <a:pt x="259" y="272"/>
                  </a:lnTo>
                  <a:lnTo>
                    <a:pt x="257" y="263"/>
                  </a:lnTo>
                  <a:lnTo>
                    <a:pt x="257" y="253"/>
                  </a:lnTo>
                  <a:lnTo>
                    <a:pt x="257" y="242"/>
                  </a:lnTo>
                  <a:lnTo>
                    <a:pt x="257" y="230"/>
                  </a:lnTo>
                  <a:lnTo>
                    <a:pt x="257" y="219"/>
                  </a:lnTo>
                  <a:lnTo>
                    <a:pt x="259" y="205"/>
                  </a:lnTo>
                  <a:lnTo>
                    <a:pt x="262" y="194"/>
                  </a:lnTo>
                  <a:lnTo>
                    <a:pt x="262" y="186"/>
                  </a:lnTo>
                  <a:lnTo>
                    <a:pt x="264" y="179"/>
                  </a:lnTo>
                  <a:lnTo>
                    <a:pt x="264" y="173"/>
                  </a:lnTo>
                  <a:lnTo>
                    <a:pt x="266" y="167"/>
                  </a:lnTo>
                  <a:lnTo>
                    <a:pt x="268" y="154"/>
                  </a:lnTo>
                  <a:lnTo>
                    <a:pt x="274" y="143"/>
                  </a:lnTo>
                  <a:lnTo>
                    <a:pt x="276" y="131"/>
                  </a:lnTo>
                  <a:lnTo>
                    <a:pt x="278" y="122"/>
                  </a:lnTo>
                  <a:lnTo>
                    <a:pt x="281" y="110"/>
                  </a:lnTo>
                  <a:lnTo>
                    <a:pt x="285" y="103"/>
                  </a:lnTo>
                  <a:lnTo>
                    <a:pt x="287" y="91"/>
                  </a:lnTo>
                  <a:lnTo>
                    <a:pt x="291" y="84"/>
                  </a:lnTo>
                  <a:lnTo>
                    <a:pt x="293" y="76"/>
                  </a:lnTo>
                  <a:lnTo>
                    <a:pt x="297" y="71"/>
                  </a:lnTo>
                  <a:lnTo>
                    <a:pt x="300" y="63"/>
                  </a:lnTo>
                  <a:lnTo>
                    <a:pt x="304" y="55"/>
                  </a:lnTo>
                  <a:lnTo>
                    <a:pt x="308" y="50"/>
                  </a:lnTo>
                  <a:lnTo>
                    <a:pt x="312" y="46"/>
                  </a:lnTo>
                  <a:lnTo>
                    <a:pt x="316" y="34"/>
                  </a:lnTo>
                  <a:lnTo>
                    <a:pt x="321" y="25"/>
                  </a:lnTo>
                  <a:lnTo>
                    <a:pt x="327" y="17"/>
                  </a:lnTo>
                  <a:lnTo>
                    <a:pt x="331" y="13"/>
                  </a:lnTo>
                  <a:lnTo>
                    <a:pt x="338" y="8"/>
                  </a:lnTo>
                  <a:lnTo>
                    <a:pt x="342" y="6"/>
                  </a:lnTo>
                  <a:lnTo>
                    <a:pt x="268" y="2"/>
                  </a:lnTo>
                  <a:lnTo>
                    <a:pt x="268" y="2"/>
                  </a:lnTo>
                  <a:close/>
                </a:path>
              </a:pathLst>
            </a:custGeom>
            <a:solidFill>
              <a:srgbClr val="427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63" name="Freeform 43"/>
            <p:cNvSpPr>
              <a:spLocks/>
            </p:cNvSpPr>
            <p:nvPr/>
          </p:nvSpPr>
          <p:spPr bwMode="auto">
            <a:xfrm>
              <a:off x="6754813" y="3749675"/>
              <a:ext cx="565150" cy="260350"/>
            </a:xfrm>
            <a:custGeom>
              <a:avLst/>
              <a:gdLst/>
              <a:ahLst/>
              <a:cxnLst>
                <a:cxn ang="0">
                  <a:pos x="569" y="11"/>
                </a:cxn>
                <a:cxn ang="0">
                  <a:pos x="540" y="0"/>
                </a:cxn>
                <a:cxn ang="0">
                  <a:pos x="519" y="0"/>
                </a:cxn>
                <a:cxn ang="0">
                  <a:pos x="496" y="0"/>
                </a:cxn>
                <a:cxn ang="0">
                  <a:pos x="472" y="0"/>
                </a:cxn>
                <a:cxn ang="0">
                  <a:pos x="445" y="4"/>
                </a:cxn>
                <a:cxn ang="0">
                  <a:pos x="417" y="7"/>
                </a:cxn>
                <a:cxn ang="0">
                  <a:pos x="384" y="13"/>
                </a:cxn>
                <a:cxn ang="0">
                  <a:pos x="352" y="23"/>
                </a:cxn>
                <a:cxn ang="0">
                  <a:pos x="318" y="30"/>
                </a:cxn>
                <a:cxn ang="0">
                  <a:pos x="278" y="45"/>
                </a:cxn>
                <a:cxn ang="0">
                  <a:pos x="255" y="55"/>
                </a:cxn>
                <a:cxn ang="0">
                  <a:pos x="234" y="66"/>
                </a:cxn>
                <a:cxn ang="0">
                  <a:pos x="211" y="78"/>
                </a:cxn>
                <a:cxn ang="0">
                  <a:pos x="188" y="91"/>
                </a:cxn>
                <a:cxn ang="0">
                  <a:pos x="166" y="106"/>
                </a:cxn>
                <a:cxn ang="0">
                  <a:pos x="143" y="120"/>
                </a:cxn>
                <a:cxn ang="0">
                  <a:pos x="122" y="135"/>
                </a:cxn>
                <a:cxn ang="0">
                  <a:pos x="101" y="152"/>
                </a:cxn>
                <a:cxn ang="0">
                  <a:pos x="82" y="165"/>
                </a:cxn>
                <a:cxn ang="0">
                  <a:pos x="51" y="188"/>
                </a:cxn>
                <a:cxn ang="0">
                  <a:pos x="23" y="213"/>
                </a:cxn>
                <a:cxn ang="0">
                  <a:pos x="6" y="235"/>
                </a:cxn>
                <a:cxn ang="0">
                  <a:pos x="2" y="253"/>
                </a:cxn>
                <a:cxn ang="0">
                  <a:pos x="34" y="258"/>
                </a:cxn>
                <a:cxn ang="0">
                  <a:pos x="59" y="258"/>
                </a:cxn>
                <a:cxn ang="0">
                  <a:pos x="86" y="260"/>
                </a:cxn>
                <a:cxn ang="0">
                  <a:pos x="116" y="260"/>
                </a:cxn>
                <a:cxn ang="0">
                  <a:pos x="148" y="264"/>
                </a:cxn>
                <a:cxn ang="0">
                  <a:pos x="177" y="264"/>
                </a:cxn>
                <a:cxn ang="0">
                  <a:pos x="209" y="266"/>
                </a:cxn>
                <a:cxn ang="0">
                  <a:pos x="240" y="270"/>
                </a:cxn>
                <a:cxn ang="0">
                  <a:pos x="272" y="275"/>
                </a:cxn>
                <a:cxn ang="0">
                  <a:pos x="299" y="279"/>
                </a:cxn>
                <a:cxn ang="0">
                  <a:pos x="325" y="287"/>
                </a:cxn>
                <a:cxn ang="0">
                  <a:pos x="354" y="294"/>
                </a:cxn>
                <a:cxn ang="0">
                  <a:pos x="386" y="306"/>
                </a:cxn>
                <a:cxn ang="0">
                  <a:pos x="418" y="313"/>
                </a:cxn>
                <a:cxn ang="0">
                  <a:pos x="455" y="323"/>
                </a:cxn>
                <a:cxn ang="0">
                  <a:pos x="491" y="327"/>
                </a:cxn>
                <a:cxn ang="0">
                  <a:pos x="527" y="327"/>
                </a:cxn>
                <a:cxn ang="0">
                  <a:pos x="565" y="319"/>
                </a:cxn>
                <a:cxn ang="0">
                  <a:pos x="599" y="308"/>
                </a:cxn>
                <a:cxn ang="0">
                  <a:pos x="629" y="291"/>
                </a:cxn>
                <a:cxn ang="0">
                  <a:pos x="649" y="279"/>
                </a:cxn>
                <a:cxn ang="0">
                  <a:pos x="666" y="264"/>
                </a:cxn>
                <a:cxn ang="0">
                  <a:pos x="681" y="245"/>
                </a:cxn>
                <a:cxn ang="0">
                  <a:pos x="698" y="222"/>
                </a:cxn>
                <a:cxn ang="0">
                  <a:pos x="709" y="188"/>
                </a:cxn>
                <a:cxn ang="0">
                  <a:pos x="709" y="156"/>
                </a:cxn>
                <a:cxn ang="0">
                  <a:pos x="700" y="127"/>
                </a:cxn>
                <a:cxn ang="0">
                  <a:pos x="681" y="101"/>
                </a:cxn>
                <a:cxn ang="0">
                  <a:pos x="662" y="76"/>
                </a:cxn>
                <a:cxn ang="0">
                  <a:pos x="639" y="55"/>
                </a:cxn>
                <a:cxn ang="0">
                  <a:pos x="618" y="40"/>
                </a:cxn>
                <a:cxn ang="0">
                  <a:pos x="599" y="28"/>
                </a:cxn>
                <a:cxn ang="0">
                  <a:pos x="588" y="23"/>
                </a:cxn>
              </a:cxnLst>
              <a:rect l="0" t="0" r="r" b="b"/>
              <a:pathLst>
                <a:path w="711" h="327">
                  <a:moveTo>
                    <a:pt x="588" y="23"/>
                  </a:moveTo>
                  <a:lnTo>
                    <a:pt x="578" y="15"/>
                  </a:lnTo>
                  <a:lnTo>
                    <a:pt x="569" y="11"/>
                  </a:lnTo>
                  <a:lnTo>
                    <a:pt x="557" y="5"/>
                  </a:lnTo>
                  <a:lnTo>
                    <a:pt x="546" y="4"/>
                  </a:lnTo>
                  <a:lnTo>
                    <a:pt x="540" y="0"/>
                  </a:lnTo>
                  <a:lnTo>
                    <a:pt x="533" y="0"/>
                  </a:lnTo>
                  <a:lnTo>
                    <a:pt x="525" y="0"/>
                  </a:lnTo>
                  <a:lnTo>
                    <a:pt x="519" y="0"/>
                  </a:lnTo>
                  <a:lnTo>
                    <a:pt x="512" y="0"/>
                  </a:lnTo>
                  <a:lnTo>
                    <a:pt x="504" y="0"/>
                  </a:lnTo>
                  <a:lnTo>
                    <a:pt x="496" y="0"/>
                  </a:lnTo>
                  <a:lnTo>
                    <a:pt x="491" y="0"/>
                  </a:lnTo>
                  <a:lnTo>
                    <a:pt x="481" y="0"/>
                  </a:lnTo>
                  <a:lnTo>
                    <a:pt x="472" y="0"/>
                  </a:lnTo>
                  <a:lnTo>
                    <a:pt x="462" y="0"/>
                  </a:lnTo>
                  <a:lnTo>
                    <a:pt x="455" y="2"/>
                  </a:lnTo>
                  <a:lnTo>
                    <a:pt x="445" y="4"/>
                  </a:lnTo>
                  <a:lnTo>
                    <a:pt x="436" y="4"/>
                  </a:lnTo>
                  <a:lnTo>
                    <a:pt x="426" y="5"/>
                  </a:lnTo>
                  <a:lnTo>
                    <a:pt x="417" y="7"/>
                  </a:lnTo>
                  <a:lnTo>
                    <a:pt x="405" y="9"/>
                  </a:lnTo>
                  <a:lnTo>
                    <a:pt x="396" y="11"/>
                  </a:lnTo>
                  <a:lnTo>
                    <a:pt x="384" y="13"/>
                  </a:lnTo>
                  <a:lnTo>
                    <a:pt x="375" y="17"/>
                  </a:lnTo>
                  <a:lnTo>
                    <a:pt x="363" y="19"/>
                  </a:lnTo>
                  <a:lnTo>
                    <a:pt x="352" y="23"/>
                  </a:lnTo>
                  <a:lnTo>
                    <a:pt x="340" y="24"/>
                  </a:lnTo>
                  <a:lnTo>
                    <a:pt x="331" y="28"/>
                  </a:lnTo>
                  <a:lnTo>
                    <a:pt x="318" y="30"/>
                  </a:lnTo>
                  <a:lnTo>
                    <a:pt x="306" y="36"/>
                  </a:lnTo>
                  <a:lnTo>
                    <a:pt x="291" y="40"/>
                  </a:lnTo>
                  <a:lnTo>
                    <a:pt x="278" y="45"/>
                  </a:lnTo>
                  <a:lnTo>
                    <a:pt x="270" y="47"/>
                  </a:lnTo>
                  <a:lnTo>
                    <a:pt x="263" y="51"/>
                  </a:lnTo>
                  <a:lnTo>
                    <a:pt x="255" y="55"/>
                  </a:lnTo>
                  <a:lnTo>
                    <a:pt x="249" y="59"/>
                  </a:lnTo>
                  <a:lnTo>
                    <a:pt x="242" y="62"/>
                  </a:lnTo>
                  <a:lnTo>
                    <a:pt x="234" y="66"/>
                  </a:lnTo>
                  <a:lnTo>
                    <a:pt x="226" y="70"/>
                  </a:lnTo>
                  <a:lnTo>
                    <a:pt x="219" y="74"/>
                  </a:lnTo>
                  <a:lnTo>
                    <a:pt x="211" y="78"/>
                  </a:lnTo>
                  <a:lnTo>
                    <a:pt x="204" y="83"/>
                  </a:lnTo>
                  <a:lnTo>
                    <a:pt x="196" y="85"/>
                  </a:lnTo>
                  <a:lnTo>
                    <a:pt x="188" y="91"/>
                  </a:lnTo>
                  <a:lnTo>
                    <a:pt x="181" y="95"/>
                  </a:lnTo>
                  <a:lnTo>
                    <a:pt x="173" y="101"/>
                  </a:lnTo>
                  <a:lnTo>
                    <a:pt x="166" y="106"/>
                  </a:lnTo>
                  <a:lnTo>
                    <a:pt x="158" y="110"/>
                  </a:lnTo>
                  <a:lnTo>
                    <a:pt x="150" y="114"/>
                  </a:lnTo>
                  <a:lnTo>
                    <a:pt x="143" y="120"/>
                  </a:lnTo>
                  <a:lnTo>
                    <a:pt x="135" y="125"/>
                  </a:lnTo>
                  <a:lnTo>
                    <a:pt x="129" y="131"/>
                  </a:lnTo>
                  <a:lnTo>
                    <a:pt x="122" y="135"/>
                  </a:lnTo>
                  <a:lnTo>
                    <a:pt x="114" y="140"/>
                  </a:lnTo>
                  <a:lnTo>
                    <a:pt x="109" y="146"/>
                  </a:lnTo>
                  <a:lnTo>
                    <a:pt x="101" y="152"/>
                  </a:lnTo>
                  <a:lnTo>
                    <a:pt x="93" y="156"/>
                  </a:lnTo>
                  <a:lnTo>
                    <a:pt x="88" y="161"/>
                  </a:lnTo>
                  <a:lnTo>
                    <a:pt x="82" y="165"/>
                  </a:lnTo>
                  <a:lnTo>
                    <a:pt x="74" y="169"/>
                  </a:lnTo>
                  <a:lnTo>
                    <a:pt x="63" y="178"/>
                  </a:lnTo>
                  <a:lnTo>
                    <a:pt x="51" y="188"/>
                  </a:lnTo>
                  <a:lnTo>
                    <a:pt x="40" y="197"/>
                  </a:lnTo>
                  <a:lnTo>
                    <a:pt x="32" y="205"/>
                  </a:lnTo>
                  <a:lnTo>
                    <a:pt x="23" y="213"/>
                  </a:lnTo>
                  <a:lnTo>
                    <a:pt x="17" y="222"/>
                  </a:lnTo>
                  <a:lnTo>
                    <a:pt x="10" y="228"/>
                  </a:lnTo>
                  <a:lnTo>
                    <a:pt x="6" y="235"/>
                  </a:lnTo>
                  <a:lnTo>
                    <a:pt x="2" y="239"/>
                  </a:lnTo>
                  <a:lnTo>
                    <a:pt x="0" y="245"/>
                  </a:lnTo>
                  <a:lnTo>
                    <a:pt x="2" y="253"/>
                  </a:lnTo>
                  <a:lnTo>
                    <a:pt x="12" y="256"/>
                  </a:lnTo>
                  <a:lnTo>
                    <a:pt x="21" y="256"/>
                  </a:lnTo>
                  <a:lnTo>
                    <a:pt x="34" y="258"/>
                  </a:lnTo>
                  <a:lnTo>
                    <a:pt x="44" y="258"/>
                  </a:lnTo>
                  <a:lnTo>
                    <a:pt x="51" y="258"/>
                  </a:lnTo>
                  <a:lnTo>
                    <a:pt x="59" y="258"/>
                  </a:lnTo>
                  <a:lnTo>
                    <a:pt x="69" y="260"/>
                  </a:lnTo>
                  <a:lnTo>
                    <a:pt x="76" y="260"/>
                  </a:lnTo>
                  <a:lnTo>
                    <a:pt x="86" y="260"/>
                  </a:lnTo>
                  <a:lnTo>
                    <a:pt x="95" y="260"/>
                  </a:lnTo>
                  <a:lnTo>
                    <a:pt x="107" y="260"/>
                  </a:lnTo>
                  <a:lnTo>
                    <a:pt x="116" y="260"/>
                  </a:lnTo>
                  <a:lnTo>
                    <a:pt x="126" y="260"/>
                  </a:lnTo>
                  <a:lnTo>
                    <a:pt x="137" y="262"/>
                  </a:lnTo>
                  <a:lnTo>
                    <a:pt x="148" y="264"/>
                  </a:lnTo>
                  <a:lnTo>
                    <a:pt x="156" y="264"/>
                  </a:lnTo>
                  <a:lnTo>
                    <a:pt x="167" y="264"/>
                  </a:lnTo>
                  <a:lnTo>
                    <a:pt x="177" y="264"/>
                  </a:lnTo>
                  <a:lnTo>
                    <a:pt x="188" y="264"/>
                  </a:lnTo>
                  <a:lnTo>
                    <a:pt x="200" y="264"/>
                  </a:lnTo>
                  <a:lnTo>
                    <a:pt x="209" y="266"/>
                  </a:lnTo>
                  <a:lnTo>
                    <a:pt x="219" y="268"/>
                  </a:lnTo>
                  <a:lnTo>
                    <a:pt x="230" y="270"/>
                  </a:lnTo>
                  <a:lnTo>
                    <a:pt x="240" y="270"/>
                  </a:lnTo>
                  <a:lnTo>
                    <a:pt x="251" y="272"/>
                  </a:lnTo>
                  <a:lnTo>
                    <a:pt x="261" y="272"/>
                  </a:lnTo>
                  <a:lnTo>
                    <a:pt x="272" y="275"/>
                  </a:lnTo>
                  <a:lnTo>
                    <a:pt x="282" y="275"/>
                  </a:lnTo>
                  <a:lnTo>
                    <a:pt x="289" y="279"/>
                  </a:lnTo>
                  <a:lnTo>
                    <a:pt x="299" y="279"/>
                  </a:lnTo>
                  <a:lnTo>
                    <a:pt x="310" y="283"/>
                  </a:lnTo>
                  <a:lnTo>
                    <a:pt x="318" y="285"/>
                  </a:lnTo>
                  <a:lnTo>
                    <a:pt x="325" y="287"/>
                  </a:lnTo>
                  <a:lnTo>
                    <a:pt x="335" y="289"/>
                  </a:lnTo>
                  <a:lnTo>
                    <a:pt x="344" y="293"/>
                  </a:lnTo>
                  <a:lnTo>
                    <a:pt x="354" y="294"/>
                  </a:lnTo>
                  <a:lnTo>
                    <a:pt x="365" y="298"/>
                  </a:lnTo>
                  <a:lnTo>
                    <a:pt x="375" y="302"/>
                  </a:lnTo>
                  <a:lnTo>
                    <a:pt x="386" y="306"/>
                  </a:lnTo>
                  <a:lnTo>
                    <a:pt x="396" y="310"/>
                  </a:lnTo>
                  <a:lnTo>
                    <a:pt x="407" y="312"/>
                  </a:lnTo>
                  <a:lnTo>
                    <a:pt x="418" y="313"/>
                  </a:lnTo>
                  <a:lnTo>
                    <a:pt x="432" y="317"/>
                  </a:lnTo>
                  <a:lnTo>
                    <a:pt x="443" y="319"/>
                  </a:lnTo>
                  <a:lnTo>
                    <a:pt x="455" y="323"/>
                  </a:lnTo>
                  <a:lnTo>
                    <a:pt x="466" y="323"/>
                  </a:lnTo>
                  <a:lnTo>
                    <a:pt x="479" y="327"/>
                  </a:lnTo>
                  <a:lnTo>
                    <a:pt x="491" y="327"/>
                  </a:lnTo>
                  <a:lnTo>
                    <a:pt x="502" y="327"/>
                  </a:lnTo>
                  <a:lnTo>
                    <a:pt x="514" y="327"/>
                  </a:lnTo>
                  <a:lnTo>
                    <a:pt x="527" y="327"/>
                  </a:lnTo>
                  <a:lnTo>
                    <a:pt x="538" y="323"/>
                  </a:lnTo>
                  <a:lnTo>
                    <a:pt x="552" y="323"/>
                  </a:lnTo>
                  <a:lnTo>
                    <a:pt x="565" y="319"/>
                  </a:lnTo>
                  <a:lnTo>
                    <a:pt x="576" y="317"/>
                  </a:lnTo>
                  <a:lnTo>
                    <a:pt x="588" y="312"/>
                  </a:lnTo>
                  <a:lnTo>
                    <a:pt x="599" y="308"/>
                  </a:lnTo>
                  <a:lnTo>
                    <a:pt x="612" y="302"/>
                  </a:lnTo>
                  <a:lnTo>
                    <a:pt x="624" y="294"/>
                  </a:lnTo>
                  <a:lnTo>
                    <a:pt x="629" y="291"/>
                  </a:lnTo>
                  <a:lnTo>
                    <a:pt x="635" y="287"/>
                  </a:lnTo>
                  <a:lnTo>
                    <a:pt x="643" y="283"/>
                  </a:lnTo>
                  <a:lnTo>
                    <a:pt x="649" y="279"/>
                  </a:lnTo>
                  <a:lnTo>
                    <a:pt x="654" y="273"/>
                  </a:lnTo>
                  <a:lnTo>
                    <a:pt x="660" y="268"/>
                  </a:lnTo>
                  <a:lnTo>
                    <a:pt x="666" y="264"/>
                  </a:lnTo>
                  <a:lnTo>
                    <a:pt x="673" y="258"/>
                  </a:lnTo>
                  <a:lnTo>
                    <a:pt x="677" y="251"/>
                  </a:lnTo>
                  <a:lnTo>
                    <a:pt x="681" y="245"/>
                  </a:lnTo>
                  <a:lnTo>
                    <a:pt x="687" y="239"/>
                  </a:lnTo>
                  <a:lnTo>
                    <a:pt x="690" y="234"/>
                  </a:lnTo>
                  <a:lnTo>
                    <a:pt x="698" y="222"/>
                  </a:lnTo>
                  <a:lnTo>
                    <a:pt x="704" y="211"/>
                  </a:lnTo>
                  <a:lnTo>
                    <a:pt x="706" y="199"/>
                  </a:lnTo>
                  <a:lnTo>
                    <a:pt x="709" y="188"/>
                  </a:lnTo>
                  <a:lnTo>
                    <a:pt x="709" y="177"/>
                  </a:lnTo>
                  <a:lnTo>
                    <a:pt x="711" y="167"/>
                  </a:lnTo>
                  <a:lnTo>
                    <a:pt x="709" y="156"/>
                  </a:lnTo>
                  <a:lnTo>
                    <a:pt x="706" y="146"/>
                  </a:lnTo>
                  <a:lnTo>
                    <a:pt x="702" y="137"/>
                  </a:lnTo>
                  <a:lnTo>
                    <a:pt x="700" y="127"/>
                  </a:lnTo>
                  <a:lnTo>
                    <a:pt x="694" y="118"/>
                  </a:lnTo>
                  <a:lnTo>
                    <a:pt x="688" y="108"/>
                  </a:lnTo>
                  <a:lnTo>
                    <a:pt x="681" y="101"/>
                  </a:lnTo>
                  <a:lnTo>
                    <a:pt x="677" y="93"/>
                  </a:lnTo>
                  <a:lnTo>
                    <a:pt x="669" y="83"/>
                  </a:lnTo>
                  <a:lnTo>
                    <a:pt x="662" y="76"/>
                  </a:lnTo>
                  <a:lnTo>
                    <a:pt x="654" y="68"/>
                  </a:lnTo>
                  <a:lnTo>
                    <a:pt x="647" y="62"/>
                  </a:lnTo>
                  <a:lnTo>
                    <a:pt x="639" y="55"/>
                  </a:lnTo>
                  <a:lnTo>
                    <a:pt x="631" y="51"/>
                  </a:lnTo>
                  <a:lnTo>
                    <a:pt x="624" y="43"/>
                  </a:lnTo>
                  <a:lnTo>
                    <a:pt x="618" y="40"/>
                  </a:lnTo>
                  <a:lnTo>
                    <a:pt x="610" y="36"/>
                  </a:lnTo>
                  <a:lnTo>
                    <a:pt x="605" y="32"/>
                  </a:lnTo>
                  <a:lnTo>
                    <a:pt x="599" y="28"/>
                  </a:lnTo>
                  <a:lnTo>
                    <a:pt x="595" y="26"/>
                  </a:lnTo>
                  <a:lnTo>
                    <a:pt x="590" y="23"/>
                  </a:lnTo>
                  <a:lnTo>
                    <a:pt x="588" y="23"/>
                  </a:lnTo>
                  <a:lnTo>
                    <a:pt x="588" y="23"/>
                  </a:lnTo>
                  <a:close/>
                </a:path>
              </a:pathLst>
            </a:custGeom>
            <a:solidFill>
              <a:srgbClr val="007D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64" name="Freeform 44"/>
            <p:cNvSpPr>
              <a:spLocks/>
            </p:cNvSpPr>
            <p:nvPr/>
          </p:nvSpPr>
          <p:spPr bwMode="auto">
            <a:xfrm>
              <a:off x="6929438" y="3624263"/>
              <a:ext cx="685800" cy="571500"/>
            </a:xfrm>
            <a:custGeom>
              <a:avLst/>
              <a:gdLst/>
              <a:ahLst/>
              <a:cxnLst>
                <a:cxn ang="0">
                  <a:pos x="732" y="0"/>
                </a:cxn>
                <a:cxn ang="0">
                  <a:pos x="682" y="8"/>
                </a:cxn>
                <a:cxn ang="0">
                  <a:pos x="646" y="19"/>
                </a:cxn>
                <a:cxn ang="0">
                  <a:pos x="616" y="32"/>
                </a:cxn>
                <a:cxn ang="0">
                  <a:pos x="583" y="46"/>
                </a:cxn>
                <a:cxn ang="0">
                  <a:pos x="551" y="63"/>
                </a:cxn>
                <a:cxn ang="0">
                  <a:pos x="517" y="84"/>
                </a:cxn>
                <a:cxn ang="0">
                  <a:pos x="483" y="106"/>
                </a:cxn>
                <a:cxn ang="0">
                  <a:pos x="448" y="133"/>
                </a:cxn>
                <a:cxn ang="0">
                  <a:pos x="414" y="163"/>
                </a:cxn>
                <a:cxn ang="0">
                  <a:pos x="380" y="194"/>
                </a:cxn>
                <a:cxn ang="0">
                  <a:pos x="350" y="228"/>
                </a:cxn>
                <a:cxn ang="0">
                  <a:pos x="319" y="266"/>
                </a:cxn>
                <a:cxn ang="0">
                  <a:pos x="291" y="308"/>
                </a:cxn>
                <a:cxn ang="0">
                  <a:pos x="262" y="350"/>
                </a:cxn>
                <a:cxn ang="0">
                  <a:pos x="235" y="390"/>
                </a:cxn>
                <a:cxn ang="0">
                  <a:pos x="209" y="430"/>
                </a:cxn>
                <a:cxn ang="0">
                  <a:pos x="182" y="468"/>
                </a:cxn>
                <a:cxn ang="0">
                  <a:pos x="158" y="504"/>
                </a:cxn>
                <a:cxn ang="0">
                  <a:pos x="135" y="536"/>
                </a:cxn>
                <a:cxn ang="0">
                  <a:pos x="112" y="566"/>
                </a:cxn>
                <a:cxn ang="0">
                  <a:pos x="91" y="597"/>
                </a:cxn>
                <a:cxn ang="0">
                  <a:pos x="70" y="622"/>
                </a:cxn>
                <a:cxn ang="0">
                  <a:pos x="42" y="662"/>
                </a:cxn>
                <a:cxn ang="0">
                  <a:pos x="17" y="692"/>
                </a:cxn>
                <a:cxn ang="0">
                  <a:pos x="0" y="717"/>
                </a:cxn>
                <a:cxn ang="0">
                  <a:pos x="7" y="717"/>
                </a:cxn>
                <a:cxn ang="0">
                  <a:pos x="40" y="713"/>
                </a:cxn>
                <a:cxn ang="0">
                  <a:pos x="68" y="709"/>
                </a:cxn>
                <a:cxn ang="0">
                  <a:pos x="99" y="703"/>
                </a:cxn>
                <a:cxn ang="0">
                  <a:pos x="135" y="700"/>
                </a:cxn>
                <a:cxn ang="0">
                  <a:pos x="175" y="692"/>
                </a:cxn>
                <a:cxn ang="0">
                  <a:pos x="218" y="684"/>
                </a:cxn>
                <a:cxn ang="0">
                  <a:pos x="260" y="673"/>
                </a:cxn>
                <a:cxn ang="0">
                  <a:pos x="304" y="662"/>
                </a:cxn>
                <a:cxn ang="0">
                  <a:pos x="348" y="648"/>
                </a:cxn>
                <a:cxn ang="0">
                  <a:pos x="391" y="633"/>
                </a:cxn>
                <a:cxn ang="0">
                  <a:pos x="431" y="614"/>
                </a:cxn>
                <a:cxn ang="0">
                  <a:pos x="469" y="595"/>
                </a:cxn>
                <a:cxn ang="0">
                  <a:pos x="504" y="570"/>
                </a:cxn>
                <a:cxn ang="0">
                  <a:pos x="532" y="547"/>
                </a:cxn>
                <a:cxn ang="0">
                  <a:pos x="557" y="519"/>
                </a:cxn>
                <a:cxn ang="0">
                  <a:pos x="582" y="489"/>
                </a:cxn>
                <a:cxn ang="0">
                  <a:pos x="602" y="456"/>
                </a:cxn>
                <a:cxn ang="0">
                  <a:pos x="621" y="426"/>
                </a:cxn>
                <a:cxn ang="0">
                  <a:pos x="637" y="390"/>
                </a:cxn>
                <a:cxn ang="0">
                  <a:pos x="650" y="357"/>
                </a:cxn>
                <a:cxn ang="0">
                  <a:pos x="663" y="323"/>
                </a:cxn>
                <a:cxn ang="0">
                  <a:pos x="675" y="289"/>
                </a:cxn>
                <a:cxn ang="0">
                  <a:pos x="684" y="257"/>
                </a:cxn>
                <a:cxn ang="0">
                  <a:pos x="692" y="224"/>
                </a:cxn>
                <a:cxn ang="0">
                  <a:pos x="699" y="188"/>
                </a:cxn>
                <a:cxn ang="0">
                  <a:pos x="707" y="154"/>
                </a:cxn>
                <a:cxn ang="0">
                  <a:pos x="715" y="114"/>
                </a:cxn>
                <a:cxn ang="0">
                  <a:pos x="720" y="84"/>
                </a:cxn>
                <a:cxn ang="0">
                  <a:pos x="736" y="53"/>
                </a:cxn>
                <a:cxn ang="0">
                  <a:pos x="783" y="23"/>
                </a:cxn>
                <a:cxn ang="0">
                  <a:pos x="831" y="8"/>
                </a:cxn>
                <a:cxn ang="0">
                  <a:pos x="861" y="4"/>
                </a:cxn>
              </a:cxnLst>
              <a:rect l="0" t="0" r="r" b="b"/>
              <a:pathLst>
                <a:path w="863" h="719">
                  <a:moveTo>
                    <a:pt x="760" y="0"/>
                  </a:moveTo>
                  <a:lnTo>
                    <a:pt x="751" y="0"/>
                  </a:lnTo>
                  <a:lnTo>
                    <a:pt x="741" y="0"/>
                  </a:lnTo>
                  <a:lnTo>
                    <a:pt x="732" y="0"/>
                  </a:lnTo>
                  <a:lnTo>
                    <a:pt x="720" y="0"/>
                  </a:lnTo>
                  <a:lnTo>
                    <a:pt x="707" y="2"/>
                  </a:lnTo>
                  <a:lnTo>
                    <a:pt x="696" y="4"/>
                  </a:lnTo>
                  <a:lnTo>
                    <a:pt x="682" y="8"/>
                  </a:lnTo>
                  <a:lnTo>
                    <a:pt x="669" y="13"/>
                  </a:lnTo>
                  <a:lnTo>
                    <a:pt x="661" y="15"/>
                  </a:lnTo>
                  <a:lnTo>
                    <a:pt x="654" y="17"/>
                  </a:lnTo>
                  <a:lnTo>
                    <a:pt x="646" y="19"/>
                  </a:lnTo>
                  <a:lnTo>
                    <a:pt x="639" y="23"/>
                  </a:lnTo>
                  <a:lnTo>
                    <a:pt x="631" y="25"/>
                  </a:lnTo>
                  <a:lnTo>
                    <a:pt x="623" y="29"/>
                  </a:lnTo>
                  <a:lnTo>
                    <a:pt x="616" y="32"/>
                  </a:lnTo>
                  <a:lnTo>
                    <a:pt x="608" y="36"/>
                  </a:lnTo>
                  <a:lnTo>
                    <a:pt x="599" y="38"/>
                  </a:lnTo>
                  <a:lnTo>
                    <a:pt x="591" y="42"/>
                  </a:lnTo>
                  <a:lnTo>
                    <a:pt x="583" y="46"/>
                  </a:lnTo>
                  <a:lnTo>
                    <a:pt x="576" y="51"/>
                  </a:lnTo>
                  <a:lnTo>
                    <a:pt x="566" y="55"/>
                  </a:lnTo>
                  <a:lnTo>
                    <a:pt x="559" y="59"/>
                  </a:lnTo>
                  <a:lnTo>
                    <a:pt x="551" y="63"/>
                  </a:lnTo>
                  <a:lnTo>
                    <a:pt x="543" y="70"/>
                  </a:lnTo>
                  <a:lnTo>
                    <a:pt x="536" y="74"/>
                  </a:lnTo>
                  <a:lnTo>
                    <a:pt x="526" y="80"/>
                  </a:lnTo>
                  <a:lnTo>
                    <a:pt x="517" y="84"/>
                  </a:lnTo>
                  <a:lnTo>
                    <a:pt x="509" y="91"/>
                  </a:lnTo>
                  <a:lnTo>
                    <a:pt x="500" y="95"/>
                  </a:lnTo>
                  <a:lnTo>
                    <a:pt x="492" y="101"/>
                  </a:lnTo>
                  <a:lnTo>
                    <a:pt x="483" y="106"/>
                  </a:lnTo>
                  <a:lnTo>
                    <a:pt x="475" y="114"/>
                  </a:lnTo>
                  <a:lnTo>
                    <a:pt x="466" y="120"/>
                  </a:lnTo>
                  <a:lnTo>
                    <a:pt x="458" y="127"/>
                  </a:lnTo>
                  <a:lnTo>
                    <a:pt x="448" y="133"/>
                  </a:lnTo>
                  <a:lnTo>
                    <a:pt x="441" y="141"/>
                  </a:lnTo>
                  <a:lnTo>
                    <a:pt x="431" y="148"/>
                  </a:lnTo>
                  <a:lnTo>
                    <a:pt x="422" y="156"/>
                  </a:lnTo>
                  <a:lnTo>
                    <a:pt x="414" y="163"/>
                  </a:lnTo>
                  <a:lnTo>
                    <a:pt x="407" y="171"/>
                  </a:lnTo>
                  <a:lnTo>
                    <a:pt x="399" y="179"/>
                  </a:lnTo>
                  <a:lnTo>
                    <a:pt x="389" y="186"/>
                  </a:lnTo>
                  <a:lnTo>
                    <a:pt x="380" y="194"/>
                  </a:lnTo>
                  <a:lnTo>
                    <a:pt x="372" y="203"/>
                  </a:lnTo>
                  <a:lnTo>
                    <a:pt x="365" y="211"/>
                  </a:lnTo>
                  <a:lnTo>
                    <a:pt x="357" y="220"/>
                  </a:lnTo>
                  <a:lnTo>
                    <a:pt x="350" y="228"/>
                  </a:lnTo>
                  <a:lnTo>
                    <a:pt x="342" y="240"/>
                  </a:lnTo>
                  <a:lnTo>
                    <a:pt x="334" y="247"/>
                  </a:lnTo>
                  <a:lnTo>
                    <a:pt x="327" y="257"/>
                  </a:lnTo>
                  <a:lnTo>
                    <a:pt x="319" y="266"/>
                  </a:lnTo>
                  <a:lnTo>
                    <a:pt x="312" y="278"/>
                  </a:lnTo>
                  <a:lnTo>
                    <a:pt x="304" y="287"/>
                  </a:lnTo>
                  <a:lnTo>
                    <a:pt x="296" y="297"/>
                  </a:lnTo>
                  <a:lnTo>
                    <a:pt x="291" y="308"/>
                  </a:lnTo>
                  <a:lnTo>
                    <a:pt x="285" y="319"/>
                  </a:lnTo>
                  <a:lnTo>
                    <a:pt x="277" y="329"/>
                  </a:lnTo>
                  <a:lnTo>
                    <a:pt x="270" y="340"/>
                  </a:lnTo>
                  <a:lnTo>
                    <a:pt x="262" y="350"/>
                  </a:lnTo>
                  <a:lnTo>
                    <a:pt x="256" y="361"/>
                  </a:lnTo>
                  <a:lnTo>
                    <a:pt x="249" y="371"/>
                  </a:lnTo>
                  <a:lnTo>
                    <a:pt x="241" y="382"/>
                  </a:lnTo>
                  <a:lnTo>
                    <a:pt x="235" y="390"/>
                  </a:lnTo>
                  <a:lnTo>
                    <a:pt x="230" y="401"/>
                  </a:lnTo>
                  <a:lnTo>
                    <a:pt x="222" y="411"/>
                  </a:lnTo>
                  <a:lnTo>
                    <a:pt x="215" y="420"/>
                  </a:lnTo>
                  <a:lnTo>
                    <a:pt x="209" y="430"/>
                  </a:lnTo>
                  <a:lnTo>
                    <a:pt x="203" y="439"/>
                  </a:lnTo>
                  <a:lnTo>
                    <a:pt x="196" y="449"/>
                  </a:lnTo>
                  <a:lnTo>
                    <a:pt x="190" y="458"/>
                  </a:lnTo>
                  <a:lnTo>
                    <a:pt x="182" y="468"/>
                  </a:lnTo>
                  <a:lnTo>
                    <a:pt x="178" y="477"/>
                  </a:lnTo>
                  <a:lnTo>
                    <a:pt x="171" y="485"/>
                  </a:lnTo>
                  <a:lnTo>
                    <a:pt x="165" y="494"/>
                  </a:lnTo>
                  <a:lnTo>
                    <a:pt x="158" y="504"/>
                  </a:lnTo>
                  <a:lnTo>
                    <a:pt x="152" y="511"/>
                  </a:lnTo>
                  <a:lnTo>
                    <a:pt x="146" y="519"/>
                  </a:lnTo>
                  <a:lnTo>
                    <a:pt x="140" y="528"/>
                  </a:lnTo>
                  <a:lnTo>
                    <a:pt x="135" y="536"/>
                  </a:lnTo>
                  <a:lnTo>
                    <a:pt x="129" y="546"/>
                  </a:lnTo>
                  <a:lnTo>
                    <a:pt x="123" y="551"/>
                  </a:lnTo>
                  <a:lnTo>
                    <a:pt x="118" y="559"/>
                  </a:lnTo>
                  <a:lnTo>
                    <a:pt x="112" y="566"/>
                  </a:lnTo>
                  <a:lnTo>
                    <a:pt x="106" y="574"/>
                  </a:lnTo>
                  <a:lnTo>
                    <a:pt x="100" y="582"/>
                  </a:lnTo>
                  <a:lnTo>
                    <a:pt x="97" y="589"/>
                  </a:lnTo>
                  <a:lnTo>
                    <a:pt x="91" y="597"/>
                  </a:lnTo>
                  <a:lnTo>
                    <a:pt x="87" y="604"/>
                  </a:lnTo>
                  <a:lnTo>
                    <a:pt x="81" y="610"/>
                  </a:lnTo>
                  <a:lnTo>
                    <a:pt x="76" y="616"/>
                  </a:lnTo>
                  <a:lnTo>
                    <a:pt x="70" y="622"/>
                  </a:lnTo>
                  <a:lnTo>
                    <a:pt x="66" y="629"/>
                  </a:lnTo>
                  <a:lnTo>
                    <a:pt x="57" y="641"/>
                  </a:lnTo>
                  <a:lnTo>
                    <a:pt x="49" y="652"/>
                  </a:lnTo>
                  <a:lnTo>
                    <a:pt x="42" y="662"/>
                  </a:lnTo>
                  <a:lnTo>
                    <a:pt x="34" y="671"/>
                  </a:lnTo>
                  <a:lnTo>
                    <a:pt x="28" y="679"/>
                  </a:lnTo>
                  <a:lnTo>
                    <a:pt x="23" y="688"/>
                  </a:lnTo>
                  <a:lnTo>
                    <a:pt x="17" y="692"/>
                  </a:lnTo>
                  <a:lnTo>
                    <a:pt x="11" y="700"/>
                  </a:lnTo>
                  <a:lnTo>
                    <a:pt x="7" y="703"/>
                  </a:lnTo>
                  <a:lnTo>
                    <a:pt x="5" y="709"/>
                  </a:lnTo>
                  <a:lnTo>
                    <a:pt x="0" y="717"/>
                  </a:lnTo>
                  <a:lnTo>
                    <a:pt x="0" y="719"/>
                  </a:lnTo>
                  <a:lnTo>
                    <a:pt x="0" y="717"/>
                  </a:lnTo>
                  <a:lnTo>
                    <a:pt x="3" y="717"/>
                  </a:lnTo>
                  <a:lnTo>
                    <a:pt x="7" y="717"/>
                  </a:lnTo>
                  <a:lnTo>
                    <a:pt x="15" y="717"/>
                  </a:lnTo>
                  <a:lnTo>
                    <a:pt x="23" y="715"/>
                  </a:lnTo>
                  <a:lnTo>
                    <a:pt x="34" y="713"/>
                  </a:lnTo>
                  <a:lnTo>
                    <a:pt x="40" y="713"/>
                  </a:lnTo>
                  <a:lnTo>
                    <a:pt x="45" y="713"/>
                  </a:lnTo>
                  <a:lnTo>
                    <a:pt x="53" y="713"/>
                  </a:lnTo>
                  <a:lnTo>
                    <a:pt x="61" y="713"/>
                  </a:lnTo>
                  <a:lnTo>
                    <a:pt x="68" y="709"/>
                  </a:lnTo>
                  <a:lnTo>
                    <a:pt x="76" y="709"/>
                  </a:lnTo>
                  <a:lnTo>
                    <a:pt x="83" y="707"/>
                  </a:lnTo>
                  <a:lnTo>
                    <a:pt x="91" y="707"/>
                  </a:lnTo>
                  <a:lnTo>
                    <a:pt x="99" y="703"/>
                  </a:lnTo>
                  <a:lnTo>
                    <a:pt x="108" y="703"/>
                  </a:lnTo>
                  <a:lnTo>
                    <a:pt x="116" y="701"/>
                  </a:lnTo>
                  <a:lnTo>
                    <a:pt x="127" y="701"/>
                  </a:lnTo>
                  <a:lnTo>
                    <a:pt x="135" y="700"/>
                  </a:lnTo>
                  <a:lnTo>
                    <a:pt x="144" y="698"/>
                  </a:lnTo>
                  <a:lnTo>
                    <a:pt x="154" y="696"/>
                  </a:lnTo>
                  <a:lnTo>
                    <a:pt x="165" y="694"/>
                  </a:lnTo>
                  <a:lnTo>
                    <a:pt x="175" y="692"/>
                  </a:lnTo>
                  <a:lnTo>
                    <a:pt x="186" y="690"/>
                  </a:lnTo>
                  <a:lnTo>
                    <a:pt x="196" y="688"/>
                  </a:lnTo>
                  <a:lnTo>
                    <a:pt x="207" y="688"/>
                  </a:lnTo>
                  <a:lnTo>
                    <a:pt x="218" y="684"/>
                  </a:lnTo>
                  <a:lnTo>
                    <a:pt x="228" y="682"/>
                  </a:lnTo>
                  <a:lnTo>
                    <a:pt x="237" y="679"/>
                  </a:lnTo>
                  <a:lnTo>
                    <a:pt x="249" y="677"/>
                  </a:lnTo>
                  <a:lnTo>
                    <a:pt x="260" y="673"/>
                  </a:lnTo>
                  <a:lnTo>
                    <a:pt x="272" y="671"/>
                  </a:lnTo>
                  <a:lnTo>
                    <a:pt x="283" y="669"/>
                  </a:lnTo>
                  <a:lnTo>
                    <a:pt x="294" y="665"/>
                  </a:lnTo>
                  <a:lnTo>
                    <a:pt x="304" y="662"/>
                  </a:lnTo>
                  <a:lnTo>
                    <a:pt x="315" y="658"/>
                  </a:lnTo>
                  <a:lnTo>
                    <a:pt x="327" y="654"/>
                  </a:lnTo>
                  <a:lnTo>
                    <a:pt x="338" y="652"/>
                  </a:lnTo>
                  <a:lnTo>
                    <a:pt x="348" y="648"/>
                  </a:lnTo>
                  <a:lnTo>
                    <a:pt x="359" y="644"/>
                  </a:lnTo>
                  <a:lnTo>
                    <a:pt x="370" y="641"/>
                  </a:lnTo>
                  <a:lnTo>
                    <a:pt x="382" y="637"/>
                  </a:lnTo>
                  <a:lnTo>
                    <a:pt x="391" y="633"/>
                  </a:lnTo>
                  <a:lnTo>
                    <a:pt x="403" y="629"/>
                  </a:lnTo>
                  <a:lnTo>
                    <a:pt x="410" y="623"/>
                  </a:lnTo>
                  <a:lnTo>
                    <a:pt x="422" y="620"/>
                  </a:lnTo>
                  <a:lnTo>
                    <a:pt x="431" y="614"/>
                  </a:lnTo>
                  <a:lnTo>
                    <a:pt x="441" y="610"/>
                  </a:lnTo>
                  <a:lnTo>
                    <a:pt x="450" y="604"/>
                  </a:lnTo>
                  <a:lnTo>
                    <a:pt x="460" y="601"/>
                  </a:lnTo>
                  <a:lnTo>
                    <a:pt x="469" y="595"/>
                  </a:lnTo>
                  <a:lnTo>
                    <a:pt x="479" y="589"/>
                  </a:lnTo>
                  <a:lnTo>
                    <a:pt x="486" y="584"/>
                  </a:lnTo>
                  <a:lnTo>
                    <a:pt x="496" y="578"/>
                  </a:lnTo>
                  <a:lnTo>
                    <a:pt x="504" y="570"/>
                  </a:lnTo>
                  <a:lnTo>
                    <a:pt x="511" y="566"/>
                  </a:lnTo>
                  <a:lnTo>
                    <a:pt x="519" y="559"/>
                  </a:lnTo>
                  <a:lnTo>
                    <a:pt x="526" y="555"/>
                  </a:lnTo>
                  <a:lnTo>
                    <a:pt x="532" y="547"/>
                  </a:lnTo>
                  <a:lnTo>
                    <a:pt x="540" y="540"/>
                  </a:lnTo>
                  <a:lnTo>
                    <a:pt x="545" y="532"/>
                  </a:lnTo>
                  <a:lnTo>
                    <a:pt x="551" y="527"/>
                  </a:lnTo>
                  <a:lnTo>
                    <a:pt x="557" y="519"/>
                  </a:lnTo>
                  <a:lnTo>
                    <a:pt x="562" y="511"/>
                  </a:lnTo>
                  <a:lnTo>
                    <a:pt x="570" y="504"/>
                  </a:lnTo>
                  <a:lnTo>
                    <a:pt x="576" y="496"/>
                  </a:lnTo>
                  <a:lnTo>
                    <a:pt x="582" y="489"/>
                  </a:lnTo>
                  <a:lnTo>
                    <a:pt x="587" y="481"/>
                  </a:lnTo>
                  <a:lnTo>
                    <a:pt x="591" y="471"/>
                  </a:lnTo>
                  <a:lnTo>
                    <a:pt x="597" y="464"/>
                  </a:lnTo>
                  <a:lnTo>
                    <a:pt x="602" y="456"/>
                  </a:lnTo>
                  <a:lnTo>
                    <a:pt x="606" y="449"/>
                  </a:lnTo>
                  <a:lnTo>
                    <a:pt x="612" y="441"/>
                  </a:lnTo>
                  <a:lnTo>
                    <a:pt x="618" y="433"/>
                  </a:lnTo>
                  <a:lnTo>
                    <a:pt x="621" y="426"/>
                  </a:lnTo>
                  <a:lnTo>
                    <a:pt x="625" y="416"/>
                  </a:lnTo>
                  <a:lnTo>
                    <a:pt x="629" y="407"/>
                  </a:lnTo>
                  <a:lnTo>
                    <a:pt x="633" y="399"/>
                  </a:lnTo>
                  <a:lnTo>
                    <a:pt x="637" y="390"/>
                  </a:lnTo>
                  <a:lnTo>
                    <a:pt x="640" y="382"/>
                  </a:lnTo>
                  <a:lnTo>
                    <a:pt x="644" y="374"/>
                  </a:lnTo>
                  <a:lnTo>
                    <a:pt x="648" y="367"/>
                  </a:lnTo>
                  <a:lnTo>
                    <a:pt x="650" y="357"/>
                  </a:lnTo>
                  <a:lnTo>
                    <a:pt x="654" y="348"/>
                  </a:lnTo>
                  <a:lnTo>
                    <a:pt x="658" y="338"/>
                  </a:lnTo>
                  <a:lnTo>
                    <a:pt x="661" y="331"/>
                  </a:lnTo>
                  <a:lnTo>
                    <a:pt x="663" y="323"/>
                  </a:lnTo>
                  <a:lnTo>
                    <a:pt x="667" y="314"/>
                  </a:lnTo>
                  <a:lnTo>
                    <a:pt x="669" y="306"/>
                  </a:lnTo>
                  <a:lnTo>
                    <a:pt x="673" y="298"/>
                  </a:lnTo>
                  <a:lnTo>
                    <a:pt x="675" y="289"/>
                  </a:lnTo>
                  <a:lnTo>
                    <a:pt x="677" y="279"/>
                  </a:lnTo>
                  <a:lnTo>
                    <a:pt x="680" y="272"/>
                  </a:lnTo>
                  <a:lnTo>
                    <a:pt x="682" y="264"/>
                  </a:lnTo>
                  <a:lnTo>
                    <a:pt x="684" y="257"/>
                  </a:lnTo>
                  <a:lnTo>
                    <a:pt x="686" y="247"/>
                  </a:lnTo>
                  <a:lnTo>
                    <a:pt x="688" y="241"/>
                  </a:lnTo>
                  <a:lnTo>
                    <a:pt x="690" y="232"/>
                  </a:lnTo>
                  <a:lnTo>
                    <a:pt x="692" y="224"/>
                  </a:lnTo>
                  <a:lnTo>
                    <a:pt x="692" y="217"/>
                  </a:lnTo>
                  <a:lnTo>
                    <a:pt x="694" y="209"/>
                  </a:lnTo>
                  <a:lnTo>
                    <a:pt x="696" y="201"/>
                  </a:lnTo>
                  <a:lnTo>
                    <a:pt x="699" y="188"/>
                  </a:lnTo>
                  <a:lnTo>
                    <a:pt x="703" y="175"/>
                  </a:lnTo>
                  <a:lnTo>
                    <a:pt x="703" y="167"/>
                  </a:lnTo>
                  <a:lnTo>
                    <a:pt x="705" y="160"/>
                  </a:lnTo>
                  <a:lnTo>
                    <a:pt x="707" y="154"/>
                  </a:lnTo>
                  <a:lnTo>
                    <a:pt x="707" y="148"/>
                  </a:lnTo>
                  <a:lnTo>
                    <a:pt x="711" y="135"/>
                  </a:lnTo>
                  <a:lnTo>
                    <a:pt x="713" y="125"/>
                  </a:lnTo>
                  <a:lnTo>
                    <a:pt x="715" y="114"/>
                  </a:lnTo>
                  <a:lnTo>
                    <a:pt x="717" y="106"/>
                  </a:lnTo>
                  <a:lnTo>
                    <a:pt x="718" y="97"/>
                  </a:lnTo>
                  <a:lnTo>
                    <a:pt x="720" y="91"/>
                  </a:lnTo>
                  <a:lnTo>
                    <a:pt x="720" y="84"/>
                  </a:lnTo>
                  <a:lnTo>
                    <a:pt x="724" y="76"/>
                  </a:lnTo>
                  <a:lnTo>
                    <a:pt x="726" y="70"/>
                  </a:lnTo>
                  <a:lnTo>
                    <a:pt x="730" y="65"/>
                  </a:lnTo>
                  <a:lnTo>
                    <a:pt x="736" y="53"/>
                  </a:lnTo>
                  <a:lnTo>
                    <a:pt x="747" y="44"/>
                  </a:lnTo>
                  <a:lnTo>
                    <a:pt x="758" y="36"/>
                  </a:lnTo>
                  <a:lnTo>
                    <a:pt x="770" y="29"/>
                  </a:lnTo>
                  <a:lnTo>
                    <a:pt x="783" y="23"/>
                  </a:lnTo>
                  <a:lnTo>
                    <a:pt x="796" y="19"/>
                  </a:lnTo>
                  <a:lnTo>
                    <a:pt x="808" y="13"/>
                  </a:lnTo>
                  <a:lnTo>
                    <a:pt x="821" y="11"/>
                  </a:lnTo>
                  <a:lnTo>
                    <a:pt x="831" y="8"/>
                  </a:lnTo>
                  <a:lnTo>
                    <a:pt x="842" y="8"/>
                  </a:lnTo>
                  <a:lnTo>
                    <a:pt x="850" y="4"/>
                  </a:lnTo>
                  <a:lnTo>
                    <a:pt x="857" y="4"/>
                  </a:lnTo>
                  <a:lnTo>
                    <a:pt x="861" y="4"/>
                  </a:lnTo>
                  <a:lnTo>
                    <a:pt x="863" y="4"/>
                  </a:lnTo>
                  <a:lnTo>
                    <a:pt x="760" y="0"/>
                  </a:lnTo>
                  <a:lnTo>
                    <a:pt x="760" y="0"/>
                  </a:lnTo>
                  <a:close/>
                </a:path>
              </a:pathLst>
            </a:custGeom>
            <a:solidFill>
              <a:srgbClr val="003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65" name="Freeform 45"/>
            <p:cNvSpPr>
              <a:spLocks/>
            </p:cNvSpPr>
            <p:nvPr/>
          </p:nvSpPr>
          <p:spPr bwMode="auto">
            <a:xfrm>
              <a:off x="6965950" y="3440113"/>
              <a:ext cx="647700" cy="344487"/>
            </a:xfrm>
            <a:custGeom>
              <a:avLst/>
              <a:gdLst/>
              <a:ahLst/>
              <a:cxnLst>
                <a:cxn ang="0">
                  <a:pos x="799" y="247"/>
                </a:cxn>
                <a:cxn ang="0">
                  <a:pos x="780" y="219"/>
                </a:cxn>
                <a:cxn ang="0">
                  <a:pos x="757" y="192"/>
                </a:cxn>
                <a:cxn ang="0">
                  <a:pos x="721" y="164"/>
                </a:cxn>
                <a:cxn ang="0">
                  <a:pos x="675" y="137"/>
                </a:cxn>
                <a:cxn ang="0">
                  <a:pos x="639" y="120"/>
                </a:cxn>
                <a:cxn ang="0">
                  <a:pos x="605" y="109"/>
                </a:cxn>
                <a:cxn ang="0">
                  <a:pos x="565" y="99"/>
                </a:cxn>
                <a:cxn ang="0">
                  <a:pos x="525" y="91"/>
                </a:cxn>
                <a:cxn ang="0">
                  <a:pos x="478" y="84"/>
                </a:cxn>
                <a:cxn ang="0">
                  <a:pos x="432" y="76"/>
                </a:cxn>
                <a:cxn ang="0">
                  <a:pos x="384" y="69"/>
                </a:cxn>
                <a:cxn ang="0">
                  <a:pos x="337" y="61"/>
                </a:cxn>
                <a:cxn ang="0">
                  <a:pos x="293" y="53"/>
                </a:cxn>
                <a:cxn ang="0">
                  <a:pos x="251" y="46"/>
                </a:cxn>
                <a:cxn ang="0">
                  <a:pos x="209" y="38"/>
                </a:cxn>
                <a:cxn ang="0">
                  <a:pos x="171" y="31"/>
                </a:cxn>
                <a:cxn ang="0">
                  <a:pos x="135" y="23"/>
                </a:cxn>
                <a:cxn ang="0">
                  <a:pos x="103" y="17"/>
                </a:cxn>
                <a:cxn ang="0">
                  <a:pos x="74" y="12"/>
                </a:cxn>
                <a:cxn ang="0">
                  <a:pos x="35" y="6"/>
                </a:cxn>
                <a:cxn ang="0">
                  <a:pos x="4" y="0"/>
                </a:cxn>
                <a:cxn ang="0">
                  <a:pos x="0" y="12"/>
                </a:cxn>
                <a:cxn ang="0">
                  <a:pos x="6" y="50"/>
                </a:cxn>
                <a:cxn ang="0">
                  <a:pos x="16" y="90"/>
                </a:cxn>
                <a:cxn ang="0">
                  <a:pos x="29" y="129"/>
                </a:cxn>
                <a:cxn ang="0">
                  <a:pos x="46" y="173"/>
                </a:cxn>
                <a:cxn ang="0">
                  <a:pos x="61" y="207"/>
                </a:cxn>
                <a:cxn ang="0">
                  <a:pos x="76" y="240"/>
                </a:cxn>
                <a:cxn ang="0">
                  <a:pos x="99" y="276"/>
                </a:cxn>
                <a:cxn ang="0">
                  <a:pos x="116" y="304"/>
                </a:cxn>
                <a:cxn ang="0">
                  <a:pos x="149" y="344"/>
                </a:cxn>
                <a:cxn ang="0">
                  <a:pos x="183" y="377"/>
                </a:cxn>
                <a:cxn ang="0">
                  <a:pos x="219" y="401"/>
                </a:cxn>
                <a:cxn ang="0">
                  <a:pos x="263" y="418"/>
                </a:cxn>
                <a:cxn ang="0">
                  <a:pos x="306" y="430"/>
                </a:cxn>
                <a:cxn ang="0">
                  <a:pos x="354" y="434"/>
                </a:cxn>
                <a:cxn ang="0">
                  <a:pos x="398" y="434"/>
                </a:cxn>
                <a:cxn ang="0">
                  <a:pos x="436" y="434"/>
                </a:cxn>
                <a:cxn ang="0">
                  <a:pos x="468" y="434"/>
                </a:cxn>
                <a:cxn ang="0">
                  <a:pos x="504" y="432"/>
                </a:cxn>
                <a:cxn ang="0">
                  <a:pos x="550" y="420"/>
                </a:cxn>
                <a:cxn ang="0">
                  <a:pos x="588" y="403"/>
                </a:cxn>
                <a:cxn ang="0">
                  <a:pos x="614" y="388"/>
                </a:cxn>
                <a:cxn ang="0">
                  <a:pos x="643" y="377"/>
                </a:cxn>
                <a:cxn ang="0">
                  <a:pos x="675" y="365"/>
                </a:cxn>
                <a:cxn ang="0">
                  <a:pos x="711" y="354"/>
                </a:cxn>
                <a:cxn ang="0">
                  <a:pos x="757" y="340"/>
                </a:cxn>
                <a:cxn ang="0">
                  <a:pos x="816" y="270"/>
                </a:cxn>
              </a:cxnLst>
              <a:rect l="0" t="0" r="r" b="b"/>
              <a:pathLst>
                <a:path w="816" h="435">
                  <a:moveTo>
                    <a:pt x="816" y="270"/>
                  </a:moveTo>
                  <a:lnTo>
                    <a:pt x="810" y="264"/>
                  </a:lnTo>
                  <a:lnTo>
                    <a:pt x="805" y="257"/>
                  </a:lnTo>
                  <a:lnTo>
                    <a:pt x="799" y="247"/>
                  </a:lnTo>
                  <a:lnTo>
                    <a:pt x="793" y="238"/>
                  </a:lnTo>
                  <a:lnTo>
                    <a:pt x="787" y="230"/>
                  </a:lnTo>
                  <a:lnTo>
                    <a:pt x="784" y="224"/>
                  </a:lnTo>
                  <a:lnTo>
                    <a:pt x="780" y="219"/>
                  </a:lnTo>
                  <a:lnTo>
                    <a:pt x="776" y="211"/>
                  </a:lnTo>
                  <a:lnTo>
                    <a:pt x="768" y="205"/>
                  </a:lnTo>
                  <a:lnTo>
                    <a:pt x="763" y="200"/>
                  </a:lnTo>
                  <a:lnTo>
                    <a:pt x="757" y="192"/>
                  </a:lnTo>
                  <a:lnTo>
                    <a:pt x="749" y="186"/>
                  </a:lnTo>
                  <a:lnTo>
                    <a:pt x="742" y="179"/>
                  </a:lnTo>
                  <a:lnTo>
                    <a:pt x="732" y="171"/>
                  </a:lnTo>
                  <a:lnTo>
                    <a:pt x="721" y="164"/>
                  </a:lnTo>
                  <a:lnTo>
                    <a:pt x="713" y="156"/>
                  </a:lnTo>
                  <a:lnTo>
                    <a:pt x="702" y="148"/>
                  </a:lnTo>
                  <a:lnTo>
                    <a:pt x="691" y="143"/>
                  </a:lnTo>
                  <a:lnTo>
                    <a:pt x="675" y="137"/>
                  </a:lnTo>
                  <a:lnTo>
                    <a:pt x="662" y="131"/>
                  </a:lnTo>
                  <a:lnTo>
                    <a:pt x="654" y="128"/>
                  </a:lnTo>
                  <a:lnTo>
                    <a:pt x="647" y="124"/>
                  </a:lnTo>
                  <a:lnTo>
                    <a:pt x="639" y="120"/>
                  </a:lnTo>
                  <a:lnTo>
                    <a:pt x="632" y="118"/>
                  </a:lnTo>
                  <a:lnTo>
                    <a:pt x="622" y="114"/>
                  </a:lnTo>
                  <a:lnTo>
                    <a:pt x="614" y="112"/>
                  </a:lnTo>
                  <a:lnTo>
                    <a:pt x="605" y="109"/>
                  </a:lnTo>
                  <a:lnTo>
                    <a:pt x="595" y="109"/>
                  </a:lnTo>
                  <a:lnTo>
                    <a:pt x="586" y="105"/>
                  </a:lnTo>
                  <a:lnTo>
                    <a:pt x="576" y="103"/>
                  </a:lnTo>
                  <a:lnTo>
                    <a:pt x="565" y="99"/>
                  </a:lnTo>
                  <a:lnTo>
                    <a:pt x="557" y="97"/>
                  </a:lnTo>
                  <a:lnTo>
                    <a:pt x="546" y="95"/>
                  </a:lnTo>
                  <a:lnTo>
                    <a:pt x="537" y="93"/>
                  </a:lnTo>
                  <a:lnTo>
                    <a:pt x="525" y="91"/>
                  </a:lnTo>
                  <a:lnTo>
                    <a:pt x="514" y="91"/>
                  </a:lnTo>
                  <a:lnTo>
                    <a:pt x="502" y="90"/>
                  </a:lnTo>
                  <a:lnTo>
                    <a:pt x="491" y="86"/>
                  </a:lnTo>
                  <a:lnTo>
                    <a:pt x="478" y="84"/>
                  </a:lnTo>
                  <a:lnTo>
                    <a:pt x="466" y="82"/>
                  </a:lnTo>
                  <a:lnTo>
                    <a:pt x="455" y="80"/>
                  </a:lnTo>
                  <a:lnTo>
                    <a:pt x="443" y="78"/>
                  </a:lnTo>
                  <a:lnTo>
                    <a:pt x="432" y="76"/>
                  </a:lnTo>
                  <a:lnTo>
                    <a:pt x="421" y="74"/>
                  </a:lnTo>
                  <a:lnTo>
                    <a:pt x="407" y="72"/>
                  </a:lnTo>
                  <a:lnTo>
                    <a:pt x="396" y="71"/>
                  </a:lnTo>
                  <a:lnTo>
                    <a:pt x="384" y="69"/>
                  </a:lnTo>
                  <a:lnTo>
                    <a:pt x="373" y="67"/>
                  </a:lnTo>
                  <a:lnTo>
                    <a:pt x="362" y="65"/>
                  </a:lnTo>
                  <a:lnTo>
                    <a:pt x="348" y="63"/>
                  </a:lnTo>
                  <a:lnTo>
                    <a:pt x="337" y="61"/>
                  </a:lnTo>
                  <a:lnTo>
                    <a:pt x="327" y="59"/>
                  </a:lnTo>
                  <a:lnTo>
                    <a:pt x="316" y="57"/>
                  </a:lnTo>
                  <a:lnTo>
                    <a:pt x="305" y="55"/>
                  </a:lnTo>
                  <a:lnTo>
                    <a:pt x="293" y="53"/>
                  </a:lnTo>
                  <a:lnTo>
                    <a:pt x="282" y="52"/>
                  </a:lnTo>
                  <a:lnTo>
                    <a:pt x="270" y="50"/>
                  </a:lnTo>
                  <a:lnTo>
                    <a:pt x="261" y="48"/>
                  </a:lnTo>
                  <a:lnTo>
                    <a:pt x="251" y="46"/>
                  </a:lnTo>
                  <a:lnTo>
                    <a:pt x="242" y="44"/>
                  </a:lnTo>
                  <a:lnTo>
                    <a:pt x="230" y="42"/>
                  </a:lnTo>
                  <a:lnTo>
                    <a:pt x="219" y="40"/>
                  </a:lnTo>
                  <a:lnTo>
                    <a:pt x="209" y="38"/>
                  </a:lnTo>
                  <a:lnTo>
                    <a:pt x="200" y="36"/>
                  </a:lnTo>
                  <a:lnTo>
                    <a:pt x="190" y="34"/>
                  </a:lnTo>
                  <a:lnTo>
                    <a:pt x="181" y="33"/>
                  </a:lnTo>
                  <a:lnTo>
                    <a:pt x="171" y="31"/>
                  </a:lnTo>
                  <a:lnTo>
                    <a:pt x="164" y="31"/>
                  </a:lnTo>
                  <a:lnTo>
                    <a:pt x="152" y="27"/>
                  </a:lnTo>
                  <a:lnTo>
                    <a:pt x="145" y="25"/>
                  </a:lnTo>
                  <a:lnTo>
                    <a:pt x="135" y="23"/>
                  </a:lnTo>
                  <a:lnTo>
                    <a:pt x="128" y="23"/>
                  </a:lnTo>
                  <a:lnTo>
                    <a:pt x="118" y="19"/>
                  </a:lnTo>
                  <a:lnTo>
                    <a:pt x="111" y="19"/>
                  </a:lnTo>
                  <a:lnTo>
                    <a:pt x="103" y="17"/>
                  </a:lnTo>
                  <a:lnTo>
                    <a:pt x="97" y="17"/>
                  </a:lnTo>
                  <a:lnTo>
                    <a:pt x="90" y="13"/>
                  </a:lnTo>
                  <a:lnTo>
                    <a:pt x="82" y="13"/>
                  </a:lnTo>
                  <a:lnTo>
                    <a:pt x="74" y="12"/>
                  </a:lnTo>
                  <a:lnTo>
                    <a:pt x="69" y="12"/>
                  </a:lnTo>
                  <a:lnTo>
                    <a:pt x="55" y="10"/>
                  </a:lnTo>
                  <a:lnTo>
                    <a:pt x="46" y="8"/>
                  </a:lnTo>
                  <a:lnTo>
                    <a:pt x="35" y="6"/>
                  </a:lnTo>
                  <a:lnTo>
                    <a:pt x="27" y="4"/>
                  </a:lnTo>
                  <a:lnTo>
                    <a:pt x="17" y="2"/>
                  </a:lnTo>
                  <a:lnTo>
                    <a:pt x="12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8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2" y="29"/>
                  </a:lnTo>
                  <a:lnTo>
                    <a:pt x="4" y="40"/>
                  </a:lnTo>
                  <a:lnTo>
                    <a:pt x="6" y="50"/>
                  </a:lnTo>
                  <a:lnTo>
                    <a:pt x="10" y="65"/>
                  </a:lnTo>
                  <a:lnTo>
                    <a:pt x="12" y="72"/>
                  </a:lnTo>
                  <a:lnTo>
                    <a:pt x="14" y="80"/>
                  </a:lnTo>
                  <a:lnTo>
                    <a:pt x="16" y="90"/>
                  </a:lnTo>
                  <a:lnTo>
                    <a:pt x="19" y="99"/>
                  </a:lnTo>
                  <a:lnTo>
                    <a:pt x="23" y="109"/>
                  </a:lnTo>
                  <a:lnTo>
                    <a:pt x="25" y="118"/>
                  </a:lnTo>
                  <a:lnTo>
                    <a:pt x="29" y="129"/>
                  </a:lnTo>
                  <a:lnTo>
                    <a:pt x="35" y="141"/>
                  </a:lnTo>
                  <a:lnTo>
                    <a:pt x="38" y="152"/>
                  </a:lnTo>
                  <a:lnTo>
                    <a:pt x="44" y="167"/>
                  </a:lnTo>
                  <a:lnTo>
                    <a:pt x="46" y="173"/>
                  </a:lnTo>
                  <a:lnTo>
                    <a:pt x="48" y="179"/>
                  </a:lnTo>
                  <a:lnTo>
                    <a:pt x="52" y="186"/>
                  </a:lnTo>
                  <a:lnTo>
                    <a:pt x="55" y="196"/>
                  </a:lnTo>
                  <a:lnTo>
                    <a:pt x="61" y="207"/>
                  </a:lnTo>
                  <a:lnTo>
                    <a:pt x="67" y="221"/>
                  </a:lnTo>
                  <a:lnTo>
                    <a:pt x="71" y="226"/>
                  </a:lnTo>
                  <a:lnTo>
                    <a:pt x="73" y="234"/>
                  </a:lnTo>
                  <a:lnTo>
                    <a:pt x="76" y="240"/>
                  </a:lnTo>
                  <a:lnTo>
                    <a:pt x="80" y="247"/>
                  </a:lnTo>
                  <a:lnTo>
                    <a:pt x="86" y="259"/>
                  </a:lnTo>
                  <a:lnTo>
                    <a:pt x="95" y="270"/>
                  </a:lnTo>
                  <a:lnTo>
                    <a:pt x="99" y="276"/>
                  </a:lnTo>
                  <a:lnTo>
                    <a:pt x="103" y="282"/>
                  </a:lnTo>
                  <a:lnTo>
                    <a:pt x="107" y="289"/>
                  </a:lnTo>
                  <a:lnTo>
                    <a:pt x="111" y="295"/>
                  </a:lnTo>
                  <a:lnTo>
                    <a:pt x="116" y="304"/>
                  </a:lnTo>
                  <a:lnTo>
                    <a:pt x="124" y="316"/>
                  </a:lnTo>
                  <a:lnTo>
                    <a:pt x="132" y="325"/>
                  </a:lnTo>
                  <a:lnTo>
                    <a:pt x="141" y="337"/>
                  </a:lnTo>
                  <a:lnTo>
                    <a:pt x="149" y="344"/>
                  </a:lnTo>
                  <a:lnTo>
                    <a:pt x="156" y="354"/>
                  </a:lnTo>
                  <a:lnTo>
                    <a:pt x="166" y="361"/>
                  </a:lnTo>
                  <a:lnTo>
                    <a:pt x="175" y="371"/>
                  </a:lnTo>
                  <a:lnTo>
                    <a:pt x="183" y="377"/>
                  </a:lnTo>
                  <a:lnTo>
                    <a:pt x="192" y="384"/>
                  </a:lnTo>
                  <a:lnTo>
                    <a:pt x="200" y="390"/>
                  </a:lnTo>
                  <a:lnTo>
                    <a:pt x="211" y="396"/>
                  </a:lnTo>
                  <a:lnTo>
                    <a:pt x="219" y="401"/>
                  </a:lnTo>
                  <a:lnTo>
                    <a:pt x="230" y="407"/>
                  </a:lnTo>
                  <a:lnTo>
                    <a:pt x="240" y="411"/>
                  </a:lnTo>
                  <a:lnTo>
                    <a:pt x="251" y="415"/>
                  </a:lnTo>
                  <a:lnTo>
                    <a:pt x="263" y="418"/>
                  </a:lnTo>
                  <a:lnTo>
                    <a:pt x="272" y="422"/>
                  </a:lnTo>
                  <a:lnTo>
                    <a:pt x="284" y="424"/>
                  </a:lnTo>
                  <a:lnTo>
                    <a:pt x="295" y="428"/>
                  </a:lnTo>
                  <a:lnTo>
                    <a:pt x="306" y="430"/>
                  </a:lnTo>
                  <a:lnTo>
                    <a:pt x="318" y="432"/>
                  </a:lnTo>
                  <a:lnTo>
                    <a:pt x="331" y="432"/>
                  </a:lnTo>
                  <a:lnTo>
                    <a:pt x="344" y="434"/>
                  </a:lnTo>
                  <a:lnTo>
                    <a:pt x="354" y="434"/>
                  </a:lnTo>
                  <a:lnTo>
                    <a:pt x="365" y="434"/>
                  </a:lnTo>
                  <a:lnTo>
                    <a:pt x="377" y="434"/>
                  </a:lnTo>
                  <a:lnTo>
                    <a:pt x="388" y="434"/>
                  </a:lnTo>
                  <a:lnTo>
                    <a:pt x="398" y="434"/>
                  </a:lnTo>
                  <a:lnTo>
                    <a:pt x="407" y="434"/>
                  </a:lnTo>
                  <a:lnTo>
                    <a:pt x="417" y="434"/>
                  </a:lnTo>
                  <a:lnTo>
                    <a:pt x="428" y="435"/>
                  </a:lnTo>
                  <a:lnTo>
                    <a:pt x="436" y="434"/>
                  </a:lnTo>
                  <a:lnTo>
                    <a:pt x="443" y="434"/>
                  </a:lnTo>
                  <a:lnTo>
                    <a:pt x="451" y="434"/>
                  </a:lnTo>
                  <a:lnTo>
                    <a:pt x="460" y="434"/>
                  </a:lnTo>
                  <a:lnTo>
                    <a:pt x="468" y="434"/>
                  </a:lnTo>
                  <a:lnTo>
                    <a:pt x="476" y="434"/>
                  </a:lnTo>
                  <a:lnTo>
                    <a:pt x="483" y="434"/>
                  </a:lnTo>
                  <a:lnTo>
                    <a:pt x="491" y="434"/>
                  </a:lnTo>
                  <a:lnTo>
                    <a:pt x="504" y="432"/>
                  </a:lnTo>
                  <a:lnTo>
                    <a:pt x="517" y="428"/>
                  </a:lnTo>
                  <a:lnTo>
                    <a:pt x="529" y="426"/>
                  </a:lnTo>
                  <a:lnTo>
                    <a:pt x="540" y="424"/>
                  </a:lnTo>
                  <a:lnTo>
                    <a:pt x="550" y="420"/>
                  </a:lnTo>
                  <a:lnTo>
                    <a:pt x="561" y="416"/>
                  </a:lnTo>
                  <a:lnTo>
                    <a:pt x="573" y="411"/>
                  </a:lnTo>
                  <a:lnTo>
                    <a:pt x="584" y="407"/>
                  </a:lnTo>
                  <a:lnTo>
                    <a:pt x="588" y="403"/>
                  </a:lnTo>
                  <a:lnTo>
                    <a:pt x="595" y="399"/>
                  </a:lnTo>
                  <a:lnTo>
                    <a:pt x="599" y="396"/>
                  </a:lnTo>
                  <a:lnTo>
                    <a:pt x="609" y="392"/>
                  </a:lnTo>
                  <a:lnTo>
                    <a:pt x="614" y="388"/>
                  </a:lnTo>
                  <a:lnTo>
                    <a:pt x="622" y="386"/>
                  </a:lnTo>
                  <a:lnTo>
                    <a:pt x="630" y="384"/>
                  </a:lnTo>
                  <a:lnTo>
                    <a:pt x="637" y="380"/>
                  </a:lnTo>
                  <a:lnTo>
                    <a:pt x="643" y="377"/>
                  </a:lnTo>
                  <a:lnTo>
                    <a:pt x="651" y="373"/>
                  </a:lnTo>
                  <a:lnTo>
                    <a:pt x="658" y="371"/>
                  </a:lnTo>
                  <a:lnTo>
                    <a:pt x="666" y="367"/>
                  </a:lnTo>
                  <a:lnTo>
                    <a:pt x="675" y="365"/>
                  </a:lnTo>
                  <a:lnTo>
                    <a:pt x="683" y="363"/>
                  </a:lnTo>
                  <a:lnTo>
                    <a:pt x="691" y="361"/>
                  </a:lnTo>
                  <a:lnTo>
                    <a:pt x="698" y="359"/>
                  </a:lnTo>
                  <a:lnTo>
                    <a:pt x="711" y="354"/>
                  </a:lnTo>
                  <a:lnTo>
                    <a:pt x="725" y="350"/>
                  </a:lnTo>
                  <a:lnTo>
                    <a:pt x="738" y="346"/>
                  </a:lnTo>
                  <a:lnTo>
                    <a:pt x="749" y="344"/>
                  </a:lnTo>
                  <a:lnTo>
                    <a:pt x="757" y="340"/>
                  </a:lnTo>
                  <a:lnTo>
                    <a:pt x="765" y="339"/>
                  </a:lnTo>
                  <a:lnTo>
                    <a:pt x="768" y="339"/>
                  </a:lnTo>
                  <a:lnTo>
                    <a:pt x="770" y="339"/>
                  </a:lnTo>
                  <a:lnTo>
                    <a:pt x="816" y="270"/>
                  </a:lnTo>
                  <a:lnTo>
                    <a:pt x="816" y="270"/>
                  </a:lnTo>
                  <a:close/>
                </a:path>
              </a:pathLst>
            </a:custGeom>
            <a:solidFill>
              <a:srgbClr val="0F9E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66" name="Freeform 46"/>
            <p:cNvSpPr>
              <a:spLocks/>
            </p:cNvSpPr>
            <p:nvPr/>
          </p:nvSpPr>
          <p:spPr bwMode="auto">
            <a:xfrm>
              <a:off x="7021513" y="3454400"/>
              <a:ext cx="423862" cy="274637"/>
            </a:xfrm>
            <a:custGeom>
              <a:avLst/>
              <a:gdLst/>
              <a:ahLst/>
              <a:cxnLst>
                <a:cxn ang="0">
                  <a:pos x="0" y="126"/>
                </a:cxn>
                <a:cxn ang="0">
                  <a:pos x="81" y="261"/>
                </a:cxn>
                <a:cxn ang="0">
                  <a:pos x="207" y="346"/>
                </a:cxn>
                <a:cxn ang="0">
                  <a:pos x="336" y="302"/>
                </a:cxn>
                <a:cxn ang="0">
                  <a:pos x="450" y="230"/>
                </a:cxn>
                <a:cxn ang="0">
                  <a:pos x="532" y="67"/>
                </a:cxn>
                <a:cxn ang="0">
                  <a:pos x="524" y="67"/>
                </a:cxn>
                <a:cxn ang="0">
                  <a:pos x="507" y="65"/>
                </a:cxn>
                <a:cxn ang="0">
                  <a:pos x="486" y="63"/>
                </a:cxn>
                <a:cxn ang="0">
                  <a:pos x="466" y="59"/>
                </a:cxn>
                <a:cxn ang="0">
                  <a:pos x="450" y="57"/>
                </a:cxn>
                <a:cxn ang="0">
                  <a:pos x="435" y="55"/>
                </a:cxn>
                <a:cxn ang="0">
                  <a:pos x="420" y="53"/>
                </a:cxn>
                <a:cxn ang="0">
                  <a:pos x="403" y="52"/>
                </a:cxn>
                <a:cxn ang="0">
                  <a:pos x="384" y="50"/>
                </a:cxn>
                <a:cxn ang="0">
                  <a:pos x="367" y="48"/>
                </a:cxn>
                <a:cxn ang="0">
                  <a:pos x="350" y="46"/>
                </a:cxn>
                <a:cxn ang="0">
                  <a:pos x="331" y="44"/>
                </a:cxn>
                <a:cxn ang="0">
                  <a:pos x="312" y="42"/>
                </a:cxn>
                <a:cxn ang="0">
                  <a:pos x="292" y="40"/>
                </a:cxn>
                <a:cxn ang="0">
                  <a:pos x="273" y="38"/>
                </a:cxn>
                <a:cxn ang="0">
                  <a:pos x="254" y="36"/>
                </a:cxn>
                <a:cxn ang="0">
                  <a:pos x="237" y="34"/>
                </a:cxn>
                <a:cxn ang="0">
                  <a:pos x="220" y="33"/>
                </a:cxn>
                <a:cxn ang="0">
                  <a:pos x="203" y="31"/>
                </a:cxn>
                <a:cxn ang="0">
                  <a:pos x="188" y="29"/>
                </a:cxn>
                <a:cxn ang="0">
                  <a:pos x="173" y="27"/>
                </a:cxn>
                <a:cxn ang="0">
                  <a:pos x="154" y="23"/>
                </a:cxn>
                <a:cxn ang="0">
                  <a:pos x="129" y="21"/>
                </a:cxn>
                <a:cxn ang="0">
                  <a:pos x="114" y="19"/>
                </a:cxn>
                <a:cxn ang="0">
                  <a:pos x="99" y="17"/>
                </a:cxn>
                <a:cxn ang="0">
                  <a:pos x="78" y="14"/>
                </a:cxn>
                <a:cxn ang="0">
                  <a:pos x="59" y="10"/>
                </a:cxn>
                <a:cxn ang="0">
                  <a:pos x="40" y="6"/>
                </a:cxn>
                <a:cxn ang="0">
                  <a:pos x="24" y="4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4" h="346">
                  <a:moveTo>
                    <a:pt x="0" y="0"/>
                  </a:moveTo>
                  <a:lnTo>
                    <a:pt x="0" y="126"/>
                  </a:lnTo>
                  <a:lnTo>
                    <a:pt x="97" y="34"/>
                  </a:lnTo>
                  <a:lnTo>
                    <a:pt x="81" y="261"/>
                  </a:lnTo>
                  <a:lnTo>
                    <a:pt x="215" y="61"/>
                  </a:lnTo>
                  <a:lnTo>
                    <a:pt x="207" y="346"/>
                  </a:lnTo>
                  <a:lnTo>
                    <a:pt x="344" y="95"/>
                  </a:lnTo>
                  <a:lnTo>
                    <a:pt x="336" y="302"/>
                  </a:lnTo>
                  <a:lnTo>
                    <a:pt x="439" y="114"/>
                  </a:lnTo>
                  <a:lnTo>
                    <a:pt x="450" y="230"/>
                  </a:lnTo>
                  <a:lnTo>
                    <a:pt x="534" y="69"/>
                  </a:lnTo>
                  <a:lnTo>
                    <a:pt x="532" y="67"/>
                  </a:lnTo>
                  <a:lnTo>
                    <a:pt x="528" y="67"/>
                  </a:lnTo>
                  <a:lnTo>
                    <a:pt x="524" y="67"/>
                  </a:lnTo>
                  <a:lnTo>
                    <a:pt x="517" y="67"/>
                  </a:lnTo>
                  <a:lnTo>
                    <a:pt x="507" y="65"/>
                  </a:lnTo>
                  <a:lnTo>
                    <a:pt x="498" y="63"/>
                  </a:lnTo>
                  <a:lnTo>
                    <a:pt x="486" y="63"/>
                  </a:lnTo>
                  <a:lnTo>
                    <a:pt x="475" y="61"/>
                  </a:lnTo>
                  <a:lnTo>
                    <a:pt x="466" y="59"/>
                  </a:lnTo>
                  <a:lnTo>
                    <a:pt x="458" y="57"/>
                  </a:lnTo>
                  <a:lnTo>
                    <a:pt x="450" y="57"/>
                  </a:lnTo>
                  <a:lnTo>
                    <a:pt x="445" y="57"/>
                  </a:lnTo>
                  <a:lnTo>
                    <a:pt x="435" y="55"/>
                  </a:lnTo>
                  <a:lnTo>
                    <a:pt x="427" y="53"/>
                  </a:lnTo>
                  <a:lnTo>
                    <a:pt x="420" y="53"/>
                  </a:lnTo>
                  <a:lnTo>
                    <a:pt x="412" y="53"/>
                  </a:lnTo>
                  <a:lnTo>
                    <a:pt x="403" y="52"/>
                  </a:lnTo>
                  <a:lnTo>
                    <a:pt x="395" y="50"/>
                  </a:lnTo>
                  <a:lnTo>
                    <a:pt x="384" y="50"/>
                  </a:lnTo>
                  <a:lnTo>
                    <a:pt x="376" y="50"/>
                  </a:lnTo>
                  <a:lnTo>
                    <a:pt x="367" y="48"/>
                  </a:lnTo>
                  <a:lnTo>
                    <a:pt x="359" y="48"/>
                  </a:lnTo>
                  <a:lnTo>
                    <a:pt x="350" y="46"/>
                  </a:lnTo>
                  <a:lnTo>
                    <a:pt x="342" y="46"/>
                  </a:lnTo>
                  <a:lnTo>
                    <a:pt x="331" y="44"/>
                  </a:lnTo>
                  <a:lnTo>
                    <a:pt x="321" y="42"/>
                  </a:lnTo>
                  <a:lnTo>
                    <a:pt x="312" y="42"/>
                  </a:lnTo>
                  <a:lnTo>
                    <a:pt x="302" y="42"/>
                  </a:lnTo>
                  <a:lnTo>
                    <a:pt x="292" y="40"/>
                  </a:lnTo>
                  <a:lnTo>
                    <a:pt x="283" y="38"/>
                  </a:lnTo>
                  <a:lnTo>
                    <a:pt x="273" y="38"/>
                  </a:lnTo>
                  <a:lnTo>
                    <a:pt x="266" y="38"/>
                  </a:lnTo>
                  <a:lnTo>
                    <a:pt x="254" y="36"/>
                  </a:lnTo>
                  <a:lnTo>
                    <a:pt x="247" y="34"/>
                  </a:lnTo>
                  <a:lnTo>
                    <a:pt x="237" y="34"/>
                  </a:lnTo>
                  <a:lnTo>
                    <a:pt x="228" y="34"/>
                  </a:lnTo>
                  <a:lnTo>
                    <a:pt x="220" y="33"/>
                  </a:lnTo>
                  <a:lnTo>
                    <a:pt x="211" y="31"/>
                  </a:lnTo>
                  <a:lnTo>
                    <a:pt x="203" y="31"/>
                  </a:lnTo>
                  <a:lnTo>
                    <a:pt x="196" y="31"/>
                  </a:lnTo>
                  <a:lnTo>
                    <a:pt x="188" y="29"/>
                  </a:lnTo>
                  <a:lnTo>
                    <a:pt x="180" y="27"/>
                  </a:lnTo>
                  <a:lnTo>
                    <a:pt x="173" y="27"/>
                  </a:lnTo>
                  <a:lnTo>
                    <a:pt x="165" y="27"/>
                  </a:lnTo>
                  <a:lnTo>
                    <a:pt x="154" y="23"/>
                  </a:lnTo>
                  <a:lnTo>
                    <a:pt x="140" y="23"/>
                  </a:lnTo>
                  <a:lnTo>
                    <a:pt x="129" y="21"/>
                  </a:lnTo>
                  <a:lnTo>
                    <a:pt x="121" y="19"/>
                  </a:lnTo>
                  <a:lnTo>
                    <a:pt x="114" y="19"/>
                  </a:lnTo>
                  <a:lnTo>
                    <a:pt x="110" y="19"/>
                  </a:lnTo>
                  <a:lnTo>
                    <a:pt x="99" y="17"/>
                  </a:lnTo>
                  <a:lnTo>
                    <a:pt x="87" y="15"/>
                  </a:lnTo>
                  <a:lnTo>
                    <a:pt x="78" y="14"/>
                  </a:lnTo>
                  <a:lnTo>
                    <a:pt x="68" y="12"/>
                  </a:lnTo>
                  <a:lnTo>
                    <a:pt x="59" y="10"/>
                  </a:lnTo>
                  <a:lnTo>
                    <a:pt x="49" y="8"/>
                  </a:lnTo>
                  <a:lnTo>
                    <a:pt x="40" y="6"/>
                  </a:lnTo>
                  <a:lnTo>
                    <a:pt x="32" y="6"/>
                  </a:lnTo>
                  <a:lnTo>
                    <a:pt x="24" y="4"/>
                  </a:lnTo>
                  <a:lnTo>
                    <a:pt x="19" y="2"/>
                  </a:lnTo>
                  <a:lnTo>
                    <a:pt x="11" y="0"/>
                  </a:lnTo>
                  <a:lnTo>
                    <a:pt x="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67" name="Freeform 47"/>
            <p:cNvSpPr>
              <a:spLocks/>
            </p:cNvSpPr>
            <p:nvPr/>
          </p:nvSpPr>
          <p:spPr bwMode="auto">
            <a:xfrm>
              <a:off x="7069138" y="3843338"/>
              <a:ext cx="346075" cy="331787"/>
            </a:xfrm>
            <a:custGeom>
              <a:avLst/>
              <a:gdLst/>
              <a:ahLst/>
              <a:cxnLst>
                <a:cxn ang="0">
                  <a:pos x="0" y="319"/>
                </a:cxn>
                <a:cxn ang="0">
                  <a:pos x="43" y="222"/>
                </a:cxn>
                <a:cxn ang="0">
                  <a:pos x="127" y="110"/>
                </a:cxn>
                <a:cxn ang="0">
                  <a:pos x="247" y="0"/>
                </a:cxn>
                <a:cxn ang="0">
                  <a:pos x="435" y="176"/>
                </a:cxn>
                <a:cxn ang="0">
                  <a:pos x="429" y="186"/>
                </a:cxn>
                <a:cxn ang="0">
                  <a:pos x="422" y="205"/>
                </a:cxn>
                <a:cxn ang="0">
                  <a:pos x="412" y="220"/>
                </a:cxn>
                <a:cxn ang="0">
                  <a:pos x="403" y="235"/>
                </a:cxn>
                <a:cxn ang="0">
                  <a:pos x="393" y="249"/>
                </a:cxn>
                <a:cxn ang="0">
                  <a:pos x="380" y="262"/>
                </a:cxn>
                <a:cxn ang="0">
                  <a:pos x="368" y="275"/>
                </a:cxn>
                <a:cxn ang="0">
                  <a:pos x="351" y="290"/>
                </a:cxn>
                <a:cxn ang="0">
                  <a:pos x="334" y="306"/>
                </a:cxn>
                <a:cxn ang="0">
                  <a:pos x="313" y="319"/>
                </a:cxn>
                <a:cxn ang="0">
                  <a:pos x="291" y="330"/>
                </a:cxn>
                <a:cxn ang="0">
                  <a:pos x="266" y="342"/>
                </a:cxn>
                <a:cxn ang="0">
                  <a:pos x="247" y="349"/>
                </a:cxn>
                <a:cxn ang="0">
                  <a:pos x="233" y="353"/>
                </a:cxn>
                <a:cxn ang="0">
                  <a:pos x="213" y="359"/>
                </a:cxn>
                <a:cxn ang="0">
                  <a:pos x="188" y="368"/>
                </a:cxn>
                <a:cxn ang="0">
                  <a:pos x="165" y="376"/>
                </a:cxn>
                <a:cxn ang="0">
                  <a:pos x="142" y="382"/>
                </a:cxn>
                <a:cxn ang="0">
                  <a:pos x="121" y="387"/>
                </a:cxn>
                <a:cxn ang="0">
                  <a:pos x="102" y="393"/>
                </a:cxn>
                <a:cxn ang="0">
                  <a:pos x="85" y="397"/>
                </a:cxn>
                <a:cxn ang="0">
                  <a:pos x="68" y="403"/>
                </a:cxn>
                <a:cxn ang="0">
                  <a:pos x="55" y="405"/>
                </a:cxn>
                <a:cxn ang="0">
                  <a:pos x="36" y="410"/>
                </a:cxn>
                <a:cxn ang="0">
                  <a:pos x="19" y="414"/>
                </a:cxn>
                <a:cxn ang="0">
                  <a:pos x="11" y="416"/>
                </a:cxn>
                <a:cxn ang="0">
                  <a:pos x="11" y="418"/>
                </a:cxn>
              </a:cxnLst>
              <a:rect l="0" t="0" r="r" b="b"/>
              <a:pathLst>
                <a:path w="435" h="418">
                  <a:moveTo>
                    <a:pt x="11" y="418"/>
                  </a:moveTo>
                  <a:lnTo>
                    <a:pt x="0" y="319"/>
                  </a:lnTo>
                  <a:lnTo>
                    <a:pt x="79" y="384"/>
                  </a:lnTo>
                  <a:lnTo>
                    <a:pt x="43" y="222"/>
                  </a:lnTo>
                  <a:lnTo>
                    <a:pt x="188" y="353"/>
                  </a:lnTo>
                  <a:lnTo>
                    <a:pt x="127" y="110"/>
                  </a:lnTo>
                  <a:lnTo>
                    <a:pt x="310" y="260"/>
                  </a:lnTo>
                  <a:lnTo>
                    <a:pt x="247" y="0"/>
                  </a:lnTo>
                  <a:lnTo>
                    <a:pt x="435" y="176"/>
                  </a:lnTo>
                  <a:lnTo>
                    <a:pt x="435" y="176"/>
                  </a:lnTo>
                  <a:lnTo>
                    <a:pt x="433" y="180"/>
                  </a:lnTo>
                  <a:lnTo>
                    <a:pt x="429" y="186"/>
                  </a:lnTo>
                  <a:lnTo>
                    <a:pt x="427" y="195"/>
                  </a:lnTo>
                  <a:lnTo>
                    <a:pt x="422" y="205"/>
                  </a:lnTo>
                  <a:lnTo>
                    <a:pt x="416" y="216"/>
                  </a:lnTo>
                  <a:lnTo>
                    <a:pt x="412" y="220"/>
                  </a:lnTo>
                  <a:lnTo>
                    <a:pt x="407" y="228"/>
                  </a:lnTo>
                  <a:lnTo>
                    <a:pt x="403" y="235"/>
                  </a:lnTo>
                  <a:lnTo>
                    <a:pt x="399" y="243"/>
                  </a:lnTo>
                  <a:lnTo>
                    <a:pt x="393" y="249"/>
                  </a:lnTo>
                  <a:lnTo>
                    <a:pt x="387" y="256"/>
                  </a:lnTo>
                  <a:lnTo>
                    <a:pt x="380" y="262"/>
                  </a:lnTo>
                  <a:lnTo>
                    <a:pt x="376" y="270"/>
                  </a:lnTo>
                  <a:lnTo>
                    <a:pt x="368" y="275"/>
                  </a:lnTo>
                  <a:lnTo>
                    <a:pt x="361" y="283"/>
                  </a:lnTo>
                  <a:lnTo>
                    <a:pt x="351" y="290"/>
                  </a:lnTo>
                  <a:lnTo>
                    <a:pt x="346" y="298"/>
                  </a:lnTo>
                  <a:lnTo>
                    <a:pt x="334" y="306"/>
                  </a:lnTo>
                  <a:lnTo>
                    <a:pt x="325" y="311"/>
                  </a:lnTo>
                  <a:lnTo>
                    <a:pt x="313" y="319"/>
                  </a:lnTo>
                  <a:lnTo>
                    <a:pt x="304" y="325"/>
                  </a:lnTo>
                  <a:lnTo>
                    <a:pt x="291" y="330"/>
                  </a:lnTo>
                  <a:lnTo>
                    <a:pt x="279" y="336"/>
                  </a:lnTo>
                  <a:lnTo>
                    <a:pt x="266" y="342"/>
                  </a:lnTo>
                  <a:lnTo>
                    <a:pt x="254" y="347"/>
                  </a:lnTo>
                  <a:lnTo>
                    <a:pt x="247" y="349"/>
                  </a:lnTo>
                  <a:lnTo>
                    <a:pt x="239" y="351"/>
                  </a:lnTo>
                  <a:lnTo>
                    <a:pt x="233" y="353"/>
                  </a:lnTo>
                  <a:lnTo>
                    <a:pt x="228" y="355"/>
                  </a:lnTo>
                  <a:lnTo>
                    <a:pt x="213" y="359"/>
                  </a:lnTo>
                  <a:lnTo>
                    <a:pt x="201" y="365"/>
                  </a:lnTo>
                  <a:lnTo>
                    <a:pt x="188" y="368"/>
                  </a:lnTo>
                  <a:lnTo>
                    <a:pt x="176" y="372"/>
                  </a:lnTo>
                  <a:lnTo>
                    <a:pt x="165" y="376"/>
                  </a:lnTo>
                  <a:lnTo>
                    <a:pt x="154" y="380"/>
                  </a:lnTo>
                  <a:lnTo>
                    <a:pt x="142" y="382"/>
                  </a:lnTo>
                  <a:lnTo>
                    <a:pt x="131" y="386"/>
                  </a:lnTo>
                  <a:lnTo>
                    <a:pt x="121" y="387"/>
                  </a:lnTo>
                  <a:lnTo>
                    <a:pt x="112" y="391"/>
                  </a:lnTo>
                  <a:lnTo>
                    <a:pt x="102" y="393"/>
                  </a:lnTo>
                  <a:lnTo>
                    <a:pt x="93" y="397"/>
                  </a:lnTo>
                  <a:lnTo>
                    <a:pt x="85" y="397"/>
                  </a:lnTo>
                  <a:lnTo>
                    <a:pt x="78" y="401"/>
                  </a:lnTo>
                  <a:lnTo>
                    <a:pt x="68" y="403"/>
                  </a:lnTo>
                  <a:lnTo>
                    <a:pt x="60" y="405"/>
                  </a:lnTo>
                  <a:lnTo>
                    <a:pt x="55" y="405"/>
                  </a:lnTo>
                  <a:lnTo>
                    <a:pt x="47" y="408"/>
                  </a:lnTo>
                  <a:lnTo>
                    <a:pt x="36" y="410"/>
                  </a:lnTo>
                  <a:lnTo>
                    <a:pt x="28" y="412"/>
                  </a:lnTo>
                  <a:lnTo>
                    <a:pt x="19" y="414"/>
                  </a:lnTo>
                  <a:lnTo>
                    <a:pt x="15" y="416"/>
                  </a:lnTo>
                  <a:lnTo>
                    <a:pt x="11" y="416"/>
                  </a:lnTo>
                  <a:lnTo>
                    <a:pt x="11" y="418"/>
                  </a:lnTo>
                  <a:lnTo>
                    <a:pt x="11" y="418"/>
                  </a:lnTo>
                  <a:close/>
                </a:path>
              </a:pathLst>
            </a:custGeom>
            <a:solidFill>
              <a:srgbClr val="007D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68" name="Freeform 48"/>
            <p:cNvSpPr>
              <a:spLocks/>
            </p:cNvSpPr>
            <p:nvPr/>
          </p:nvSpPr>
          <p:spPr bwMode="auto">
            <a:xfrm>
              <a:off x="7504113" y="2986088"/>
              <a:ext cx="1571625" cy="1152525"/>
            </a:xfrm>
            <a:custGeom>
              <a:avLst/>
              <a:gdLst/>
              <a:ahLst/>
              <a:cxnLst>
                <a:cxn ang="0">
                  <a:pos x="1694" y="59"/>
                </a:cxn>
                <a:cxn ang="0">
                  <a:pos x="1620" y="23"/>
                </a:cxn>
                <a:cxn ang="0">
                  <a:pos x="1561" y="4"/>
                </a:cxn>
                <a:cxn ang="0">
                  <a:pos x="1510" y="0"/>
                </a:cxn>
                <a:cxn ang="0">
                  <a:pos x="1466" y="8"/>
                </a:cxn>
                <a:cxn ang="0">
                  <a:pos x="1424" y="32"/>
                </a:cxn>
                <a:cxn ang="0">
                  <a:pos x="1383" y="65"/>
                </a:cxn>
                <a:cxn ang="0">
                  <a:pos x="1335" y="110"/>
                </a:cxn>
                <a:cxn ang="0">
                  <a:pos x="1280" y="163"/>
                </a:cxn>
                <a:cxn ang="0">
                  <a:pos x="1213" y="228"/>
                </a:cxn>
                <a:cxn ang="0">
                  <a:pos x="1132" y="298"/>
                </a:cxn>
                <a:cxn ang="0">
                  <a:pos x="1040" y="365"/>
                </a:cxn>
                <a:cxn ang="0">
                  <a:pos x="947" y="420"/>
                </a:cxn>
                <a:cxn ang="0">
                  <a:pos x="852" y="470"/>
                </a:cxn>
                <a:cxn ang="0">
                  <a:pos x="755" y="511"/>
                </a:cxn>
                <a:cxn ang="0">
                  <a:pos x="664" y="551"/>
                </a:cxn>
                <a:cxn ang="0">
                  <a:pos x="573" y="585"/>
                </a:cxn>
                <a:cxn ang="0">
                  <a:pos x="485" y="620"/>
                </a:cxn>
                <a:cxn ang="0">
                  <a:pos x="405" y="656"/>
                </a:cxn>
                <a:cxn ang="0">
                  <a:pos x="331" y="692"/>
                </a:cxn>
                <a:cxn ang="0">
                  <a:pos x="263" y="732"/>
                </a:cxn>
                <a:cxn ang="0">
                  <a:pos x="204" y="777"/>
                </a:cxn>
                <a:cxn ang="0">
                  <a:pos x="152" y="829"/>
                </a:cxn>
                <a:cxn ang="0">
                  <a:pos x="109" y="888"/>
                </a:cxn>
                <a:cxn ang="0">
                  <a:pos x="71" y="949"/>
                </a:cxn>
                <a:cxn ang="0">
                  <a:pos x="42" y="1011"/>
                </a:cxn>
                <a:cxn ang="0">
                  <a:pos x="21" y="1076"/>
                </a:cxn>
                <a:cxn ang="0">
                  <a:pos x="6" y="1137"/>
                </a:cxn>
                <a:cxn ang="0">
                  <a:pos x="0" y="1192"/>
                </a:cxn>
                <a:cxn ang="0">
                  <a:pos x="2" y="1243"/>
                </a:cxn>
                <a:cxn ang="0">
                  <a:pos x="17" y="1295"/>
                </a:cxn>
                <a:cxn ang="0">
                  <a:pos x="67" y="1350"/>
                </a:cxn>
                <a:cxn ang="0">
                  <a:pos x="114" y="1371"/>
                </a:cxn>
                <a:cxn ang="0">
                  <a:pos x="177" y="1390"/>
                </a:cxn>
                <a:cxn ang="0">
                  <a:pos x="251" y="1405"/>
                </a:cxn>
                <a:cxn ang="0">
                  <a:pos x="335" y="1416"/>
                </a:cxn>
                <a:cxn ang="0">
                  <a:pos x="428" y="1426"/>
                </a:cxn>
                <a:cxn ang="0">
                  <a:pos x="531" y="1433"/>
                </a:cxn>
                <a:cxn ang="0">
                  <a:pos x="635" y="1441"/>
                </a:cxn>
                <a:cxn ang="0">
                  <a:pos x="746" y="1443"/>
                </a:cxn>
                <a:cxn ang="0">
                  <a:pos x="856" y="1447"/>
                </a:cxn>
                <a:cxn ang="0">
                  <a:pos x="970" y="1450"/>
                </a:cxn>
                <a:cxn ang="0">
                  <a:pos x="1082" y="1445"/>
                </a:cxn>
                <a:cxn ang="0">
                  <a:pos x="1200" y="1429"/>
                </a:cxn>
                <a:cxn ang="0">
                  <a:pos x="1320" y="1407"/>
                </a:cxn>
                <a:cxn ang="0">
                  <a:pos x="1440" y="1374"/>
                </a:cxn>
                <a:cxn ang="0">
                  <a:pos x="1552" y="1333"/>
                </a:cxn>
                <a:cxn ang="0">
                  <a:pos x="1656" y="1281"/>
                </a:cxn>
                <a:cxn ang="0">
                  <a:pos x="1749" y="1220"/>
                </a:cxn>
                <a:cxn ang="0">
                  <a:pos x="1831" y="1152"/>
                </a:cxn>
                <a:cxn ang="0">
                  <a:pos x="1894" y="1074"/>
                </a:cxn>
                <a:cxn ang="0">
                  <a:pos x="1938" y="987"/>
                </a:cxn>
                <a:cxn ang="0">
                  <a:pos x="1961" y="892"/>
                </a:cxn>
                <a:cxn ang="0">
                  <a:pos x="1976" y="795"/>
                </a:cxn>
                <a:cxn ang="0">
                  <a:pos x="1980" y="696"/>
                </a:cxn>
                <a:cxn ang="0">
                  <a:pos x="1980" y="601"/>
                </a:cxn>
                <a:cxn ang="0">
                  <a:pos x="1970" y="508"/>
                </a:cxn>
                <a:cxn ang="0">
                  <a:pos x="1957" y="420"/>
                </a:cxn>
                <a:cxn ang="0">
                  <a:pos x="1934" y="336"/>
                </a:cxn>
                <a:cxn ang="0">
                  <a:pos x="1903" y="264"/>
                </a:cxn>
                <a:cxn ang="0">
                  <a:pos x="1867" y="198"/>
                </a:cxn>
                <a:cxn ang="0">
                  <a:pos x="1826" y="146"/>
                </a:cxn>
                <a:cxn ang="0">
                  <a:pos x="1778" y="106"/>
                </a:cxn>
              </a:cxnLst>
              <a:rect l="0" t="0" r="r" b="b"/>
              <a:pathLst>
                <a:path w="1981" h="1452">
                  <a:moveTo>
                    <a:pt x="1770" y="103"/>
                  </a:moveTo>
                  <a:lnTo>
                    <a:pt x="1753" y="91"/>
                  </a:lnTo>
                  <a:lnTo>
                    <a:pt x="1738" y="84"/>
                  </a:lnTo>
                  <a:lnTo>
                    <a:pt x="1723" y="74"/>
                  </a:lnTo>
                  <a:lnTo>
                    <a:pt x="1710" y="67"/>
                  </a:lnTo>
                  <a:lnTo>
                    <a:pt x="1694" y="59"/>
                  </a:lnTo>
                  <a:lnTo>
                    <a:pt x="1681" y="51"/>
                  </a:lnTo>
                  <a:lnTo>
                    <a:pt x="1668" y="44"/>
                  </a:lnTo>
                  <a:lnTo>
                    <a:pt x="1656" y="40"/>
                  </a:lnTo>
                  <a:lnTo>
                    <a:pt x="1643" y="32"/>
                  </a:lnTo>
                  <a:lnTo>
                    <a:pt x="1632" y="27"/>
                  </a:lnTo>
                  <a:lnTo>
                    <a:pt x="1620" y="23"/>
                  </a:lnTo>
                  <a:lnTo>
                    <a:pt x="1609" y="19"/>
                  </a:lnTo>
                  <a:lnTo>
                    <a:pt x="1597" y="15"/>
                  </a:lnTo>
                  <a:lnTo>
                    <a:pt x="1588" y="11"/>
                  </a:lnTo>
                  <a:lnTo>
                    <a:pt x="1578" y="8"/>
                  </a:lnTo>
                  <a:lnTo>
                    <a:pt x="1571" y="8"/>
                  </a:lnTo>
                  <a:lnTo>
                    <a:pt x="1561" y="4"/>
                  </a:lnTo>
                  <a:lnTo>
                    <a:pt x="1552" y="2"/>
                  </a:lnTo>
                  <a:lnTo>
                    <a:pt x="1542" y="0"/>
                  </a:lnTo>
                  <a:lnTo>
                    <a:pt x="1535" y="0"/>
                  </a:lnTo>
                  <a:lnTo>
                    <a:pt x="1527" y="0"/>
                  </a:lnTo>
                  <a:lnTo>
                    <a:pt x="1518" y="0"/>
                  </a:lnTo>
                  <a:lnTo>
                    <a:pt x="1510" y="0"/>
                  </a:lnTo>
                  <a:lnTo>
                    <a:pt x="1502" y="0"/>
                  </a:lnTo>
                  <a:lnTo>
                    <a:pt x="1495" y="0"/>
                  </a:lnTo>
                  <a:lnTo>
                    <a:pt x="1487" y="2"/>
                  </a:lnTo>
                  <a:lnTo>
                    <a:pt x="1479" y="4"/>
                  </a:lnTo>
                  <a:lnTo>
                    <a:pt x="1474" y="8"/>
                  </a:lnTo>
                  <a:lnTo>
                    <a:pt x="1466" y="8"/>
                  </a:lnTo>
                  <a:lnTo>
                    <a:pt x="1460" y="11"/>
                  </a:lnTo>
                  <a:lnTo>
                    <a:pt x="1453" y="15"/>
                  </a:lnTo>
                  <a:lnTo>
                    <a:pt x="1447" y="21"/>
                  </a:lnTo>
                  <a:lnTo>
                    <a:pt x="1440" y="23"/>
                  </a:lnTo>
                  <a:lnTo>
                    <a:pt x="1432" y="27"/>
                  </a:lnTo>
                  <a:lnTo>
                    <a:pt x="1424" y="32"/>
                  </a:lnTo>
                  <a:lnTo>
                    <a:pt x="1419" y="36"/>
                  </a:lnTo>
                  <a:lnTo>
                    <a:pt x="1411" y="40"/>
                  </a:lnTo>
                  <a:lnTo>
                    <a:pt x="1403" y="48"/>
                  </a:lnTo>
                  <a:lnTo>
                    <a:pt x="1396" y="51"/>
                  </a:lnTo>
                  <a:lnTo>
                    <a:pt x="1390" y="59"/>
                  </a:lnTo>
                  <a:lnTo>
                    <a:pt x="1383" y="65"/>
                  </a:lnTo>
                  <a:lnTo>
                    <a:pt x="1375" y="70"/>
                  </a:lnTo>
                  <a:lnTo>
                    <a:pt x="1367" y="78"/>
                  </a:lnTo>
                  <a:lnTo>
                    <a:pt x="1360" y="87"/>
                  </a:lnTo>
                  <a:lnTo>
                    <a:pt x="1350" y="93"/>
                  </a:lnTo>
                  <a:lnTo>
                    <a:pt x="1343" y="101"/>
                  </a:lnTo>
                  <a:lnTo>
                    <a:pt x="1335" y="110"/>
                  </a:lnTo>
                  <a:lnTo>
                    <a:pt x="1327" y="118"/>
                  </a:lnTo>
                  <a:lnTo>
                    <a:pt x="1318" y="125"/>
                  </a:lnTo>
                  <a:lnTo>
                    <a:pt x="1308" y="135"/>
                  </a:lnTo>
                  <a:lnTo>
                    <a:pt x="1299" y="144"/>
                  </a:lnTo>
                  <a:lnTo>
                    <a:pt x="1291" y="154"/>
                  </a:lnTo>
                  <a:lnTo>
                    <a:pt x="1280" y="163"/>
                  </a:lnTo>
                  <a:lnTo>
                    <a:pt x="1270" y="173"/>
                  </a:lnTo>
                  <a:lnTo>
                    <a:pt x="1259" y="184"/>
                  </a:lnTo>
                  <a:lnTo>
                    <a:pt x="1248" y="196"/>
                  </a:lnTo>
                  <a:lnTo>
                    <a:pt x="1236" y="205"/>
                  </a:lnTo>
                  <a:lnTo>
                    <a:pt x="1225" y="217"/>
                  </a:lnTo>
                  <a:lnTo>
                    <a:pt x="1213" y="228"/>
                  </a:lnTo>
                  <a:lnTo>
                    <a:pt x="1200" y="240"/>
                  </a:lnTo>
                  <a:lnTo>
                    <a:pt x="1187" y="251"/>
                  </a:lnTo>
                  <a:lnTo>
                    <a:pt x="1173" y="262"/>
                  </a:lnTo>
                  <a:lnTo>
                    <a:pt x="1160" y="276"/>
                  </a:lnTo>
                  <a:lnTo>
                    <a:pt x="1147" y="287"/>
                  </a:lnTo>
                  <a:lnTo>
                    <a:pt x="1132" y="298"/>
                  </a:lnTo>
                  <a:lnTo>
                    <a:pt x="1116" y="310"/>
                  </a:lnTo>
                  <a:lnTo>
                    <a:pt x="1101" y="321"/>
                  </a:lnTo>
                  <a:lnTo>
                    <a:pt x="1086" y="333"/>
                  </a:lnTo>
                  <a:lnTo>
                    <a:pt x="1071" y="342"/>
                  </a:lnTo>
                  <a:lnTo>
                    <a:pt x="1055" y="354"/>
                  </a:lnTo>
                  <a:lnTo>
                    <a:pt x="1040" y="365"/>
                  </a:lnTo>
                  <a:lnTo>
                    <a:pt x="1025" y="374"/>
                  </a:lnTo>
                  <a:lnTo>
                    <a:pt x="1008" y="384"/>
                  </a:lnTo>
                  <a:lnTo>
                    <a:pt x="993" y="394"/>
                  </a:lnTo>
                  <a:lnTo>
                    <a:pt x="978" y="403"/>
                  </a:lnTo>
                  <a:lnTo>
                    <a:pt x="962" y="413"/>
                  </a:lnTo>
                  <a:lnTo>
                    <a:pt x="947" y="420"/>
                  </a:lnTo>
                  <a:lnTo>
                    <a:pt x="930" y="430"/>
                  </a:lnTo>
                  <a:lnTo>
                    <a:pt x="915" y="439"/>
                  </a:lnTo>
                  <a:lnTo>
                    <a:pt x="900" y="449"/>
                  </a:lnTo>
                  <a:lnTo>
                    <a:pt x="882" y="454"/>
                  </a:lnTo>
                  <a:lnTo>
                    <a:pt x="867" y="462"/>
                  </a:lnTo>
                  <a:lnTo>
                    <a:pt x="852" y="470"/>
                  </a:lnTo>
                  <a:lnTo>
                    <a:pt x="837" y="477"/>
                  </a:lnTo>
                  <a:lnTo>
                    <a:pt x="820" y="483"/>
                  </a:lnTo>
                  <a:lnTo>
                    <a:pt x="803" y="492"/>
                  </a:lnTo>
                  <a:lnTo>
                    <a:pt x="787" y="500"/>
                  </a:lnTo>
                  <a:lnTo>
                    <a:pt x="772" y="508"/>
                  </a:lnTo>
                  <a:lnTo>
                    <a:pt x="755" y="511"/>
                  </a:lnTo>
                  <a:lnTo>
                    <a:pt x="740" y="519"/>
                  </a:lnTo>
                  <a:lnTo>
                    <a:pt x="725" y="525"/>
                  </a:lnTo>
                  <a:lnTo>
                    <a:pt x="709" y="532"/>
                  </a:lnTo>
                  <a:lnTo>
                    <a:pt x="694" y="538"/>
                  </a:lnTo>
                  <a:lnTo>
                    <a:pt x="679" y="546"/>
                  </a:lnTo>
                  <a:lnTo>
                    <a:pt x="664" y="551"/>
                  </a:lnTo>
                  <a:lnTo>
                    <a:pt x="649" y="559"/>
                  </a:lnTo>
                  <a:lnTo>
                    <a:pt x="633" y="563"/>
                  </a:lnTo>
                  <a:lnTo>
                    <a:pt x="618" y="570"/>
                  </a:lnTo>
                  <a:lnTo>
                    <a:pt x="603" y="574"/>
                  </a:lnTo>
                  <a:lnTo>
                    <a:pt x="588" y="582"/>
                  </a:lnTo>
                  <a:lnTo>
                    <a:pt x="573" y="585"/>
                  </a:lnTo>
                  <a:lnTo>
                    <a:pt x="557" y="593"/>
                  </a:lnTo>
                  <a:lnTo>
                    <a:pt x="542" y="597"/>
                  </a:lnTo>
                  <a:lnTo>
                    <a:pt x="529" y="605"/>
                  </a:lnTo>
                  <a:lnTo>
                    <a:pt x="514" y="608"/>
                  </a:lnTo>
                  <a:lnTo>
                    <a:pt x="498" y="614"/>
                  </a:lnTo>
                  <a:lnTo>
                    <a:pt x="485" y="620"/>
                  </a:lnTo>
                  <a:lnTo>
                    <a:pt x="472" y="625"/>
                  </a:lnTo>
                  <a:lnTo>
                    <a:pt x="457" y="631"/>
                  </a:lnTo>
                  <a:lnTo>
                    <a:pt x="445" y="637"/>
                  </a:lnTo>
                  <a:lnTo>
                    <a:pt x="430" y="643"/>
                  </a:lnTo>
                  <a:lnTo>
                    <a:pt x="419" y="650"/>
                  </a:lnTo>
                  <a:lnTo>
                    <a:pt x="405" y="656"/>
                  </a:lnTo>
                  <a:lnTo>
                    <a:pt x="392" y="662"/>
                  </a:lnTo>
                  <a:lnTo>
                    <a:pt x="379" y="667"/>
                  </a:lnTo>
                  <a:lnTo>
                    <a:pt x="365" y="673"/>
                  </a:lnTo>
                  <a:lnTo>
                    <a:pt x="354" y="679"/>
                  </a:lnTo>
                  <a:lnTo>
                    <a:pt x="342" y="684"/>
                  </a:lnTo>
                  <a:lnTo>
                    <a:pt x="331" y="692"/>
                  </a:lnTo>
                  <a:lnTo>
                    <a:pt x="318" y="700"/>
                  </a:lnTo>
                  <a:lnTo>
                    <a:pt x="306" y="705"/>
                  </a:lnTo>
                  <a:lnTo>
                    <a:pt x="295" y="711"/>
                  </a:lnTo>
                  <a:lnTo>
                    <a:pt x="284" y="717"/>
                  </a:lnTo>
                  <a:lnTo>
                    <a:pt x="274" y="724"/>
                  </a:lnTo>
                  <a:lnTo>
                    <a:pt x="263" y="732"/>
                  </a:lnTo>
                  <a:lnTo>
                    <a:pt x="253" y="739"/>
                  </a:lnTo>
                  <a:lnTo>
                    <a:pt x="244" y="747"/>
                  </a:lnTo>
                  <a:lnTo>
                    <a:pt x="234" y="755"/>
                  </a:lnTo>
                  <a:lnTo>
                    <a:pt x="223" y="762"/>
                  </a:lnTo>
                  <a:lnTo>
                    <a:pt x="213" y="770"/>
                  </a:lnTo>
                  <a:lnTo>
                    <a:pt x="204" y="777"/>
                  </a:lnTo>
                  <a:lnTo>
                    <a:pt x="196" y="787"/>
                  </a:lnTo>
                  <a:lnTo>
                    <a:pt x="185" y="795"/>
                  </a:lnTo>
                  <a:lnTo>
                    <a:pt x="177" y="802"/>
                  </a:lnTo>
                  <a:lnTo>
                    <a:pt x="169" y="812"/>
                  </a:lnTo>
                  <a:lnTo>
                    <a:pt x="162" y="821"/>
                  </a:lnTo>
                  <a:lnTo>
                    <a:pt x="152" y="829"/>
                  </a:lnTo>
                  <a:lnTo>
                    <a:pt x="145" y="838"/>
                  </a:lnTo>
                  <a:lnTo>
                    <a:pt x="137" y="848"/>
                  </a:lnTo>
                  <a:lnTo>
                    <a:pt x="130" y="857"/>
                  </a:lnTo>
                  <a:lnTo>
                    <a:pt x="122" y="867"/>
                  </a:lnTo>
                  <a:lnTo>
                    <a:pt x="116" y="878"/>
                  </a:lnTo>
                  <a:lnTo>
                    <a:pt x="109" y="888"/>
                  </a:lnTo>
                  <a:lnTo>
                    <a:pt x="103" y="899"/>
                  </a:lnTo>
                  <a:lnTo>
                    <a:pt x="95" y="909"/>
                  </a:lnTo>
                  <a:lnTo>
                    <a:pt x="88" y="918"/>
                  </a:lnTo>
                  <a:lnTo>
                    <a:pt x="82" y="928"/>
                  </a:lnTo>
                  <a:lnTo>
                    <a:pt x="76" y="939"/>
                  </a:lnTo>
                  <a:lnTo>
                    <a:pt x="71" y="949"/>
                  </a:lnTo>
                  <a:lnTo>
                    <a:pt x="65" y="960"/>
                  </a:lnTo>
                  <a:lnTo>
                    <a:pt x="61" y="969"/>
                  </a:lnTo>
                  <a:lnTo>
                    <a:pt x="55" y="981"/>
                  </a:lnTo>
                  <a:lnTo>
                    <a:pt x="52" y="990"/>
                  </a:lnTo>
                  <a:lnTo>
                    <a:pt x="46" y="1002"/>
                  </a:lnTo>
                  <a:lnTo>
                    <a:pt x="42" y="1011"/>
                  </a:lnTo>
                  <a:lnTo>
                    <a:pt x="38" y="1023"/>
                  </a:lnTo>
                  <a:lnTo>
                    <a:pt x="33" y="1034"/>
                  </a:lnTo>
                  <a:lnTo>
                    <a:pt x="29" y="1046"/>
                  </a:lnTo>
                  <a:lnTo>
                    <a:pt x="27" y="1055"/>
                  </a:lnTo>
                  <a:lnTo>
                    <a:pt x="25" y="1066"/>
                  </a:lnTo>
                  <a:lnTo>
                    <a:pt x="21" y="1076"/>
                  </a:lnTo>
                  <a:lnTo>
                    <a:pt x="17" y="1085"/>
                  </a:lnTo>
                  <a:lnTo>
                    <a:pt x="14" y="1097"/>
                  </a:lnTo>
                  <a:lnTo>
                    <a:pt x="14" y="1106"/>
                  </a:lnTo>
                  <a:lnTo>
                    <a:pt x="10" y="1116"/>
                  </a:lnTo>
                  <a:lnTo>
                    <a:pt x="8" y="1127"/>
                  </a:lnTo>
                  <a:lnTo>
                    <a:pt x="6" y="1137"/>
                  </a:lnTo>
                  <a:lnTo>
                    <a:pt x="6" y="1148"/>
                  </a:lnTo>
                  <a:lnTo>
                    <a:pt x="2" y="1156"/>
                  </a:lnTo>
                  <a:lnTo>
                    <a:pt x="2" y="1165"/>
                  </a:lnTo>
                  <a:lnTo>
                    <a:pt x="2" y="1175"/>
                  </a:lnTo>
                  <a:lnTo>
                    <a:pt x="2" y="1184"/>
                  </a:lnTo>
                  <a:lnTo>
                    <a:pt x="0" y="1192"/>
                  </a:lnTo>
                  <a:lnTo>
                    <a:pt x="0" y="1203"/>
                  </a:lnTo>
                  <a:lnTo>
                    <a:pt x="0" y="1211"/>
                  </a:lnTo>
                  <a:lnTo>
                    <a:pt x="2" y="1220"/>
                  </a:lnTo>
                  <a:lnTo>
                    <a:pt x="2" y="1228"/>
                  </a:lnTo>
                  <a:lnTo>
                    <a:pt x="2" y="1236"/>
                  </a:lnTo>
                  <a:lnTo>
                    <a:pt x="2" y="1243"/>
                  </a:lnTo>
                  <a:lnTo>
                    <a:pt x="6" y="1253"/>
                  </a:lnTo>
                  <a:lnTo>
                    <a:pt x="6" y="1258"/>
                  </a:lnTo>
                  <a:lnTo>
                    <a:pt x="8" y="1266"/>
                  </a:lnTo>
                  <a:lnTo>
                    <a:pt x="10" y="1276"/>
                  </a:lnTo>
                  <a:lnTo>
                    <a:pt x="14" y="1281"/>
                  </a:lnTo>
                  <a:lnTo>
                    <a:pt x="17" y="1295"/>
                  </a:lnTo>
                  <a:lnTo>
                    <a:pt x="25" y="1308"/>
                  </a:lnTo>
                  <a:lnTo>
                    <a:pt x="31" y="1317"/>
                  </a:lnTo>
                  <a:lnTo>
                    <a:pt x="40" y="1329"/>
                  </a:lnTo>
                  <a:lnTo>
                    <a:pt x="50" y="1338"/>
                  </a:lnTo>
                  <a:lnTo>
                    <a:pt x="61" y="1346"/>
                  </a:lnTo>
                  <a:lnTo>
                    <a:pt x="67" y="1350"/>
                  </a:lnTo>
                  <a:lnTo>
                    <a:pt x="74" y="1353"/>
                  </a:lnTo>
                  <a:lnTo>
                    <a:pt x="82" y="1357"/>
                  </a:lnTo>
                  <a:lnTo>
                    <a:pt x="90" y="1361"/>
                  </a:lnTo>
                  <a:lnTo>
                    <a:pt x="97" y="1363"/>
                  </a:lnTo>
                  <a:lnTo>
                    <a:pt x="105" y="1367"/>
                  </a:lnTo>
                  <a:lnTo>
                    <a:pt x="114" y="1371"/>
                  </a:lnTo>
                  <a:lnTo>
                    <a:pt x="124" y="1374"/>
                  </a:lnTo>
                  <a:lnTo>
                    <a:pt x="133" y="1376"/>
                  </a:lnTo>
                  <a:lnTo>
                    <a:pt x="143" y="1380"/>
                  </a:lnTo>
                  <a:lnTo>
                    <a:pt x="154" y="1384"/>
                  </a:lnTo>
                  <a:lnTo>
                    <a:pt x="166" y="1388"/>
                  </a:lnTo>
                  <a:lnTo>
                    <a:pt x="177" y="1390"/>
                  </a:lnTo>
                  <a:lnTo>
                    <a:pt x="188" y="1391"/>
                  </a:lnTo>
                  <a:lnTo>
                    <a:pt x="200" y="1393"/>
                  </a:lnTo>
                  <a:lnTo>
                    <a:pt x="213" y="1397"/>
                  </a:lnTo>
                  <a:lnTo>
                    <a:pt x="225" y="1399"/>
                  </a:lnTo>
                  <a:lnTo>
                    <a:pt x="238" y="1401"/>
                  </a:lnTo>
                  <a:lnTo>
                    <a:pt x="251" y="1405"/>
                  </a:lnTo>
                  <a:lnTo>
                    <a:pt x="265" y="1407"/>
                  </a:lnTo>
                  <a:lnTo>
                    <a:pt x="278" y="1409"/>
                  </a:lnTo>
                  <a:lnTo>
                    <a:pt x="291" y="1410"/>
                  </a:lnTo>
                  <a:lnTo>
                    <a:pt x="306" y="1412"/>
                  </a:lnTo>
                  <a:lnTo>
                    <a:pt x="322" y="1414"/>
                  </a:lnTo>
                  <a:lnTo>
                    <a:pt x="335" y="1416"/>
                  </a:lnTo>
                  <a:lnTo>
                    <a:pt x="350" y="1418"/>
                  </a:lnTo>
                  <a:lnTo>
                    <a:pt x="365" y="1420"/>
                  </a:lnTo>
                  <a:lnTo>
                    <a:pt x="382" y="1424"/>
                  </a:lnTo>
                  <a:lnTo>
                    <a:pt x="398" y="1424"/>
                  </a:lnTo>
                  <a:lnTo>
                    <a:pt x="413" y="1426"/>
                  </a:lnTo>
                  <a:lnTo>
                    <a:pt x="428" y="1426"/>
                  </a:lnTo>
                  <a:lnTo>
                    <a:pt x="445" y="1428"/>
                  </a:lnTo>
                  <a:lnTo>
                    <a:pt x="462" y="1428"/>
                  </a:lnTo>
                  <a:lnTo>
                    <a:pt x="479" y="1431"/>
                  </a:lnTo>
                  <a:lnTo>
                    <a:pt x="495" y="1431"/>
                  </a:lnTo>
                  <a:lnTo>
                    <a:pt x="514" y="1433"/>
                  </a:lnTo>
                  <a:lnTo>
                    <a:pt x="531" y="1433"/>
                  </a:lnTo>
                  <a:lnTo>
                    <a:pt x="548" y="1435"/>
                  </a:lnTo>
                  <a:lnTo>
                    <a:pt x="565" y="1435"/>
                  </a:lnTo>
                  <a:lnTo>
                    <a:pt x="582" y="1437"/>
                  </a:lnTo>
                  <a:lnTo>
                    <a:pt x="601" y="1439"/>
                  </a:lnTo>
                  <a:lnTo>
                    <a:pt x="618" y="1439"/>
                  </a:lnTo>
                  <a:lnTo>
                    <a:pt x="635" y="1441"/>
                  </a:lnTo>
                  <a:lnTo>
                    <a:pt x="656" y="1443"/>
                  </a:lnTo>
                  <a:lnTo>
                    <a:pt x="671" y="1443"/>
                  </a:lnTo>
                  <a:lnTo>
                    <a:pt x="690" y="1443"/>
                  </a:lnTo>
                  <a:lnTo>
                    <a:pt x="708" y="1443"/>
                  </a:lnTo>
                  <a:lnTo>
                    <a:pt x="727" y="1443"/>
                  </a:lnTo>
                  <a:lnTo>
                    <a:pt x="746" y="1443"/>
                  </a:lnTo>
                  <a:lnTo>
                    <a:pt x="765" y="1445"/>
                  </a:lnTo>
                  <a:lnTo>
                    <a:pt x="782" y="1445"/>
                  </a:lnTo>
                  <a:lnTo>
                    <a:pt x="801" y="1447"/>
                  </a:lnTo>
                  <a:lnTo>
                    <a:pt x="820" y="1447"/>
                  </a:lnTo>
                  <a:lnTo>
                    <a:pt x="839" y="1447"/>
                  </a:lnTo>
                  <a:lnTo>
                    <a:pt x="856" y="1447"/>
                  </a:lnTo>
                  <a:lnTo>
                    <a:pt x="875" y="1448"/>
                  </a:lnTo>
                  <a:lnTo>
                    <a:pt x="894" y="1448"/>
                  </a:lnTo>
                  <a:lnTo>
                    <a:pt x="913" y="1450"/>
                  </a:lnTo>
                  <a:lnTo>
                    <a:pt x="932" y="1450"/>
                  </a:lnTo>
                  <a:lnTo>
                    <a:pt x="951" y="1452"/>
                  </a:lnTo>
                  <a:lnTo>
                    <a:pt x="970" y="1450"/>
                  </a:lnTo>
                  <a:lnTo>
                    <a:pt x="987" y="1450"/>
                  </a:lnTo>
                  <a:lnTo>
                    <a:pt x="1006" y="1448"/>
                  </a:lnTo>
                  <a:lnTo>
                    <a:pt x="1025" y="1448"/>
                  </a:lnTo>
                  <a:lnTo>
                    <a:pt x="1044" y="1447"/>
                  </a:lnTo>
                  <a:lnTo>
                    <a:pt x="1063" y="1447"/>
                  </a:lnTo>
                  <a:lnTo>
                    <a:pt x="1082" y="1445"/>
                  </a:lnTo>
                  <a:lnTo>
                    <a:pt x="1103" y="1443"/>
                  </a:lnTo>
                  <a:lnTo>
                    <a:pt x="1122" y="1441"/>
                  </a:lnTo>
                  <a:lnTo>
                    <a:pt x="1141" y="1439"/>
                  </a:lnTo>
                  <a:lnTo>
                    <a:pt x="1162" y="1435"/>
                  </a:lnTo>
                  <a:lnTo>
                    <a:pt x="1181" y="1433"/>
                  </a:lnTo>
                  <a:lnTo>
                    <a:pt x="1200" y="1429"/>
                  </a:lnTo>
                  <a:lnTo>
                    <a:pt x="1221" y="1428"/>
                  </a:lnTo>
                  <a:lnTo>
                    <a:pt x="1242" y="1424"/>
                  </a:lnTo>
                  <a:lnTo>
                    <a:pt x="1263" y="1420"/>
                  </a:lnTo>
                  <a:lnTo>
                    <a:pt x="1282" y="1416"/>
                  </a:lnTo>
                  <a:lnTo>
                    <a:pt x="1301" y="1412"/>
                  </a:lnTo>
                  <a:lnTo>
                    <a:pt x="1320" y="1407"/>
                  </a:lnTo>
                  <a:lnTo>
                    <a:pt x="1341" y="1403"/>
                  </a:lnTo>
                  <a:lnTo>
                    <a:pt x="1360" y="1395"/>
                  </a:lnTo>
                  <a:lnTo>
                    <a:pt x="1381" y="1391"/>
                  </a:lnTo>
                  <a:lnTo>
                    <a:pt x="1400" y="1386"/>
                  </a:lnTo>
                  <a:lnTo>
                    <a:pt x="1421" y="1380"/>
                  </a:lnTo>
                  <a:lnTo>
                    <a:pt x="1440" y="1374"/>
                  </a:lnTo>
                  <a:lnTo>
                    <a:pt x="1459" y="1369"/>
                  </a:lnTo>
                  <a:lnTo>
                    <a:pt x="1478" y="1361"/>
                  </a:lnTo>
                  <a:lnTo>
                    <a:pt x="1497" y="1355"/>
                  </a:lnTo>
                  <a:lnTo>
                    <a:pt x="1514" y="1348"/>
                  </a:lnTo>
                  <a:lnTo>
                    <a:pt x="1535" y="1340"/>
                  </a:lnTo>
                  <a:lnTo>
                    <a:pt x="1552" y="1333"/>
                  </a:lnTo>
                  <a:lnTo>
                    <a:pt x="1571" y="1325"/>
                  </a:lnTo>
                  <a:lnTo>
                    <a:pt x="1588" y="1317"/>
                  </a:lnTo>
                  <a:lnTo>
                    <a:pt x="1605" y="1308"/>
                  </a:lnTo>
                  <a:lnTo>
                    <a:pt x="1622" y="1298"/>
                  </a:lnTo>
                  <a:lnTo>
                    <a:pt x="1639" y="1291"/>
                  </a:lnTo>
                  <a:lnTo>
                    <a:pt x="1656" y="1281"/>
                  </a:lnTo>
                  <a:lnTo>
                    <a:pt x="1673" y="1272"/>
                  </a:lnTo>
                  <a:lnTo>
                    <a:pt x="1689" y="1262"/>
                  </a:lnTo>
                  <a:lnTo>
                    <a:pt x="1706" y="1253"/>
                  </a:lnTo>
                  <a:lnTo>
                    <a:pt x="1719" y="1241"/>
                  </a:lnTo>
                  <a:lnTo>
                    <a:pt x="1734" y="1232"/>
                  </a:lnTo>
                  <a:lnTo>
                    <a:pt x="1749" y="1220"/>
                  </a:lnTo>
                  <a:lnTo>
                    <a:pt x="1765" y="1211"/>
                  </a:lnTo>
                  <a:lnTo>
                    <a:pt x="1778" y="1199"/>
                  </a:lnTo>
                  <a:lnTo>
                    <a:pt x="1793" y="1188"/>
                  </a:lnTo>
                  <a:lnTo>
                    <a:pt x="1805" y="1177"/>
                  </a:lnTo>
                  <a:lnTo>
                    <a:pt x="1820" y="1163"/>
                  </a:lnTo>
                  <a:lnTo>
                    <a:pt x="1831" y="1152"/>
                  </a:lnTo>
                  <a:lnTo>
                    <a:pt x="1843" y="1139"/>
                  </a:lnTo>
                  <a:lnTo>
                    <a:pt x="1854" y="1125"/>
                  </a:lnTo>
                  <a:lnTo>
                    <a:pt x="1865" y="1114"/>
                  </a:lnTo>
                  <a:lnTo>
                    <a:pt x="1875" y="1101"/>
                  </a:lnTo>
                  <a:lnTo>
                    <a:pt x="1884" y="1087"/>
                  </a:lnTo>
                  <a:lnTo>
                    <a:pt x="1894" y="1074"/>
                  </a:lnTo>
                  <a:lnTo>
                    <a:pt x="1903" y="1061"/>
                  </a:lnTo>
                  <a:lnTo>
                    <a:pt x="1911" y="1046"/>
                  </a:lnTo>
                  <a:lnTo>
                    <a:pt x="1919" y="1030"/>
                  </a:lnTo>
                  <a:lnTo>
                    <a:pt x="1926" y="1017"/>
                  </a:lnTo>
                  <a:lnTo>
                    <a:pt x="1934" y="1004"/>
                  </a:lnTo>
                  <a:lnTo>
                    <a:pt x="1938" y="987"/>
                  </a:lnTo>
                  <a:lnTo>
                    <a:pt x="1943" y="971"/>
                  </a:lnTo>
                  <a:lnTo>
                    <a:pt x="1949" y="956"/>
                  </a:lnTo>
                  <a:lnTo>
                    <a:pt x="1953" y="941"/>
                  </a:lnTo>
                  <a:lnTo>
                    <a:pt x="1957" y="924"/>
                  </a:lnTo>
                  <a:lnTo>
                    <a:pt x="1959" y="909"/>
                  </a:lnTo>
                  <a:lnTo>
                    <a:pt x="1961" y="892"/>
                  </a:lnTo>
                  <a:lnTo>
                    <a:pt x="1964" y="876"/>
                  </a:lnTo>
                  <a:lnTo>
                    <a:pt x="1966" y="859"/>
                  </a:lnTo>
                  <a:lnTo>
                    <a:pt x="1968" y="842"/>
                  </a:lnTo>
                  <a:lnTo>
                    <a:pt x="1972" y="825"/>
                  </a:lnTo>
                  <a:lnTo>
                    <a:pt x="1974" y="810"/>
                  </a:lnTo>
                  <a:lnTo>
                    <a:pt x="1976" y="795"/>
                  </a:lnTo>
                  <a:lnTo>
                    <a:pt x="1978" y="777"/>
                  </a:lnTo>
                  <a:lnTo>
                    <a:pt x="1978" y="760"/>
                  </a:lnTo>
                  <a:lnTo>
                    <a:pt x="1980" y="745"/>
                  </a:lnTo>
                  <a:lnTo>
                    <a:pt x="1980" y="728"/>
                  </a:lnTo>
                  <a:lnTo>
                    <a:pt x="1980" y="711"/>
                  </a:lnTo>
                  <a:lnTo>
                    <a:pt x="1980" y="696"/>
                  </a:lnTo>
                  <a:lnTo>
                    <a:pt x="1981" y="681"/>
                  </a:lnTo>
                  <a:lnTo>
                    <a:pt x="1980" y="665"/>
                  </a:lnTo>
                  <a:lnTo>
                    <a:pt x="1980" y="648"/>
                  </a:lnTo>
                  <a:lnTo>
                    <a:pt x="1980" y="631"/>
                  </a:lnTo>
                  <a:lnTo>
                    <a:pt x="1980" y="616"/>
                  </a:lnTo>
                  <a:lnTo>
                    <a:pt x="1980" y="601"/>
                  </a:lnTo>
                  <a:lnTo>
                    <a:pt x="1978" y="585"/>
                  </a:lnTo>
                  <a:lnTo>
                    <a:pt x="1978" y="570"/>
                  </a:lnTo>
                  <a:lnTo>
                    <a:pt x="1978" y="555"/>
                  </a:lnTo>
                  <a:lnTo>
                    <a:pt x="1974" y="538"/>
                  </a:lnTo>
                  <a:lnTo>
                    <a:pt x="1974" y="523"/>
                  </a:lnTo>
                  <a:lnTo>
                    <a:pt x="1970" y="508"/>
                  </a:lnTo>
                  <a:lnTo>
                    <a:pt x="1968" y="492"/>
                  </a:lnTo>
                  <a:lnTo>
                    <a:pt x="1966" y="477"/>
                  </a:lnTo>
                  <a:lnTo>
                    <a:pt x="1964" y="462"/>
                  </a:lnTo>
                  <a:lnTo>
                    <a:pt x="1961" y="449"/>
                  </a:lnTo>
                  <a:lnTo>
                    <a:pt x="1961" y="435"/>
                  </a:lnTo>
                  <a:lnTo>
                    <a:pt x="1957" y="420"/>
                  </a:lnTo>
                  <a:lnTo>
                    <a:pt x="1953" y="405"/>
                  </a:lnTo>
                  <a:lnTo>
                    <a:pt x="1949" y="392"/>
                  </a:lnTo>
                  <a:lnTo>
                    <a:pt x="1945" y="378"/>
                  </a:lnTo>
                  <a:lnTo>
                    <a:pt x="1942" y="363"/>
                  </a:lnTo>
                  <a:lnTo>
                    <a:pt x="1938" y="350"/>
                  </a:lnTo>
                  <a:lnTo>
                    <a:pt x="1934" y="336"/>
                  </a:lnTo>
                  <a:lnTo>
                    <a:pt x="1930" y="325"/>
                  </a:lnTo>
                  <a:lnTo>
                    <a:pt x="1924" y="312"/>
                  </a:lnTo>
                  <a:lnTo>
                    <a:pt x="1919" y="298"/>
                  </a:lnTo>
                  <a:lnTo>
                    <a:pt x="1913" y="287"/>
                  </a:lnTo>
                  <a:lnTo>
                    <a:pt x="1909" y="276"/>
                  </a:lnTo>
                  <a:lnTo>
                    <a:pt x="1903" y="264"/>
                  </a:lnTo>
                  <a:lnTo>
                    <a:pt x="1898" y="253"/>
                  </a:lnTo>
                  <a:lnTo>
                    <a:pt x="1894" y="241"/>
                  </a:lnTo>
                  <a:lnTo>
                    <a:pt x="1888" y="232"/>
                  </a:lnTo>
                  <a:lnTo>
                    <a:pt x="1881" y="221"/>
                  </a:lnTo>
                  <a:lnTo>
                    <a:pt x="1875" y="209"/>
                  </a:lnTo>
                  <a:lnTo>
                    <a:pt x="1867" y="198"/>
                  </a:lnTo>
                  <a:lnTo>
                    <a:pt x="1862" y="188"/>
                  </a:lnTo>
                  <a:lnTo>
                    <a:pt x="1854" y="179"/>
                  </a:lnTo>
                  <a:lnTo>
                    <a:pt x="1846" y="169"/>
                  </a:lnTo>
                  <a:lnTo>
                    <a:pt x="1841" y="162"/>
                  </a:lnTo>
                  <a:lnTo>
                    <a:pt x="1835" y="154"/>
                  </a:lnTo>
                  <a:lnTo>
                    <a:pt x="1826" y="146"/>
                  </a:lnTo>
                  <a:lnTo>
                    <a:pt x="1818" y="139"/>
                  </a:lnTo>
                  <a:lnTo>
                    <a:pt x="1810" y="129"/>
                  </a:lnTo>
                  <a:lnTo>
                    <a:pt x="1803" y="124"/>
                  </a:lnTo>
                  <a:lnTo>
                    <a:pt x="1793" y="118"/>
                  </a:lnTo>
                  <a:lnTo>
                    <a:pt x="1786" y="112"/>
                  </a:lnTo>
                  <a:lnTo>
                    <a:pt x="1778" y="106"/>
                  </a:lnTo>
                  <a:lnTo>
                    <a:pt x="1770" y="103"/>
                  </a:lnTo>
                  <a:lnTo>
                    <a:pt x="1770" y="103"/>
                  </a:lnTo>
                  <a:close/>
                </a:path>
              </a:pathLst>
            </a:custGeom>
            <a:solidFill>
              <a:srgbClr val="87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69" name="Freeform 49"/>
            <p:cNvSpPr>
              <a:spLocks/>
            </p:cNvSpPr>
            <p:nvPr/>
          </p:nvSpPr>
          <p:spPr bwMode="auto">
            <a:xfrm>
              <a:off x="7415213" y="2978150"/>
              <a:ext cx="1651000" cy="1157287"/>
            </a:xfrm>
            <a:custGeom>
              <a:avLst/>
              <a:gdLst/>
              <a:ahLst/>
              <a:cxnLst>
                <a:cxn ang="0">
                  <a:pos x="935" y="1416"/>
                </a:cxn>
                <a:cxn ang="0">
                  <a:pos x="981" y="1368"/>
                </a:cxn>
                <a:cxn ang="0">
                  <a:pos x="1038" y="1304"/>
                </a:cxn>
                <a:cxn ang="0">
                  <a:pos x="1101" y="1220"/>
                </a:cxn>
                <a:cxn ang="0">
                  <a:pos x="1167" y="1123"/>
                </a:cxn>
                <a:cxn ang="0">
                  <a:pos x="1230" y="1005"/>
                </a:cxn>
                <a:cxn ang="0">
                  <a:pos x="1287" y="870"/>
                </a:cxn>
                <a:cxn ang="0">
                  <a:pos x="1350" y="748"/>
                </a:cxn>
                <a:cxn ang="0">
                  <a:pos x="1426" y="652"/>
                </a:cxn>
                <a:cxn ang="0">
                  <a:pos x="1512" y="579"/>
                </a:cxn>
                <a:cxn ang="0">
                  <a:pos x="1607" y="530"/>
                </a:cxn>
                <a:cxn ang="0">
                  <a:pos x="1704" y="503"/>
                </a:cxn>
                <a:cxn ang="0">
                  <a:pos x="1801" y="498"/>
                </a:cxn>
                <a:cxn ang="0">
                  <a:pos x="1897" y="509"/>
                </a:cxn>
                <a:cxn ang="0">
                  <a:pos x="1985" y="539"/>
                </a:cxn>
                <a:cxn ang="0">
                  <a:pos x="2059" y="539"/>
                </a:cxn>
                <a:cxn ang="0">
                  <a:pos x="2078" y="480"/>
                </a:cxn>
                <a:cxn ang="0">
                  <a:pos x="2059" y="393"/>
                </a:cxn>
                <a:cxn ang="0">
                  <a:pos x="2025" y="296"/>
                </a:cxn>
                <a:cxn ang="0">
                  <a:pos x="1989" y="218"/>
                </a:cxn>
                <a:cxn ang="0">
                  <a:pos x="1970" y="178"/>
                </a:cxn>
                <a:cxn ang="0">
                  <a:pos x="1909" y="127"/>
                </a:cxn>
                <a:cxn ang="0">
                  <a:pos x="1844" y="79"/>
                </a:cxn>
                <a:cxn ang="0">
                  <a:pos x="1785" y="45"/>
                </a:cxn>
                <a:cxn ang="0">
                  <a:pos x="1723" y="19"/>
                </a:cxn>
                <a:cxn ang="0">
                  <a:pos x="1656" y="1"/>
                </a:cxn>
                <a:cxn ang="0">
                  <a:pos x="1589" y="1"/>
                </a:cxn>
                <a:cxn ang="0">
                  <a:pos x="1529" y="15"/>
                </a:cxn>
                <a:cxn ang="0">
                  <a:pos x="1453" y="60"/>
                </a:cxn>
                <a:cxn ang="0">
                  <a:pos x="1394" y="121"/>
                </a:cxn>
                <a:cxn ang="0">
                  <a:pos x="1342" y="172"/>
                </a:cxn>
                <a:cxn ang="0">
                  <a:pos x="1280" y="231"/>
                </a:cxn>
                <a:cxn ang="0">
                  <a:pos x="1202" y="292"/>
                </a:cxn>
                <a:cxn ang="0">
                  <a:pos x="1099" y="359"/>
                </a:cxn>
                <a:cxn ang="0">
                  <a:pos x="975" y="418"/>
                </a:cxn>
                <a:cxn ang="0">
                  <a:pos x="844" y="473"/>
                </a:cxn>
                <a:cxn ang="0">
                  <a:pos x="707" y="524"/>
                </a:cxn>
                <a:cxn ang="0">
                  <a:pos x="574" y="577"/>
                </a:cxn>
                <a:cxn ang="0">
                  <a:pos x="445" y="631"/>
                </a:cxn>
                <a:cxn ang="0">
                  <a:pos x="327" y="693"/>
                </a:cxn>
                <a:cxn ang="0">
                  <a:pos x="228" y="762"/>
                </a:cxn>
                <a:cxn ang="0">
                  <a:pos x="150" y="845"/>
                </a:cxn>
                <a:cxn ang="0">
                  <a:pos x="89" y="927"/>
                </a:cxn>
                <a:cxn ang="0">
                  <a:pos x="47" y="1005"/>
                </a:cxn>
                <a:cxn ang="0">
                  <a:pos x="17" y="1077"/>
                </a:cxn>
                <a:cxn ang="0">
                  <a:pos x="2" y="1146"/>
                </a:cxn>
                <a:cxn ang="0">
                  <a:pos x="0" y="1205"/>
                </a:cxn>
                <a:cxn ang="0">
                  <a:pos x="9" y="1267"/>
                </a:cxn>
                <a:cxn ang="0">
                  <a:pos x="55" y="1351"/>
                </a:cxn>
                <a:cxn ang="0">
                  <a:pos x="120" y="1381"/>
                </a:cxn>
                <a:cxn ang="0">
                  <a:pos x="232" y="1408"/>
                </a:cxn>
                <a:cxn ang="0">
                  <a:pos x="369" y="1425"/>
                </a:cxn>
                <a:cxn ang="0">
                  <a:pos x="519" y="1440"/>
                </a:cxn>
                <a:cxn ang="0">
                  <a:pos x="662" y="1448"/>
                </a:cxn>
                <a:cxn ang="0">
                  <a:pos x="781" y="1454"/>
                </a:cxn>
                <a:cxn ang="0">
                  <a:pos x="863" y="1456"/>
                </a:cxn>
              </a:cxnLst>
              <a:rect l="0" t="0" r="r" b="b"/>
              <a:pathLst>
                <a:path w="2078" h="1457">
                  <a:moveTo>
                    <a:pt x="890" y="1457"/>
                  </a:moveTo>
                  <a:lnTo>
                    <a:pt x="892" y="1454"/>
                  </a:lnTo>
                  <a:lnTo>
                    <a:pt x="899" y="1448"/>
                  </a:lnTo>
                  <a:lnTo>
                    <a:pt x="905" y="1440"/>
                  </a:lnTo>
                  <a:lnTo>
                    <a:pt x="913" y="1437"/>
                  </a:lnTo>
                  <a:lnTo>
                    <a:pt x="920" y="1429"/>
                  </a:lnTo>
                  <a:lnTo>
                    <a:pt x="930" y="1421"/>
                  </a:lnTo>
                  <a:lnTo>
                    <a:pt x="935" y="1416"/>
                  </a:lnTo>
                  <a:lnTo>
                    <a:pt x="939" y="1410"/>
                  </a:lnTo>
                  <a:lnTo>
                    <a:pt x="945" y="1404"/>
                  </a:lnTo>
                  <a:lnTo>
                    <a:pt x="951" y="1400"/>
                  </a:lnTo>
                  <a:lnTo>
                    <a:pt x="956" y="1393"/>
                  </a:lnTo>
                  <a:lnTo>
                    <a:pt x="962" y="1387"/>
                  </a:lnTo>
                  <a:lnTo>
                    <a:pt x="968" y="1381"/>
                  </a:lnTo>
                  <a:lnTo>
                    <a:pt x="975" y="1376"/>
                  </a:lnTo>
                  <a:lnTo>
                    <a:pt x="981" y="1368"/>
                  </a:lnTo>
                  <a:lnTo>
                    <a:pt x="987" y="1361"/>
                  </a:lnTo>
                  <a:lnTo>
                    <a:pt x="992" y="1353"/>
                  </a:lnTo>
                  <a:lnTo>
                    <a:pt x="1002" y="1347"/>
                  </a:lnTo>
                  <a:lnTo>
                    <a:pt x="1010" y="1338"/>
                  </a:lnTo>
                  <a:lnTo>
                    <a:pt x="1017" y="1330"/>
                  </a:lnTo>
                  <a:lnTo>
                    <a:pt x="1025" y="1323"/>
                  </a:lnTo>
                  <a:lnTo>
                    <a:pt x="1032" y="1315"/>
                  </a:lnTo>
                  <a:lnTo>
                    <a:pt x="1038" y="1304"/>
                  </a:lnTo>
                  <a:lnTo>
                    <a:pt x="1046" y="1296"/>
                  </a:lnTo>
                  <a:lnTo>
                    <a:pt x="1053" y="1285"/>
                  </a:lnTo>
                  <a:lnTo>
                    <a:pt x="1061" y="1275"/>
                  </a:lnTo>
                  <a:lnTo>
                    <a:pt x="1069" y="1264"/>
                  </a:lnTo>
                  <a:lnTo>
                    <a:pt x="1076" y="1254"/>
                  </a:lnTo>
                  <a:lnTo>
                    <a:pt x="1084" y="1245"/>
                  </a:lnTo>
                  <a:lnTo>
                    <a:pt x="1093" y="1233"/>
                  </a:lnTo>
                  <a:lnTo>
                    <a:pt x="1101" y="1220"/>
                  </a:lnTo>
                  <a:lnTo>
                    <a:pt x="1108" y="1208"/>
                  </a:lnTo>
                  <a:lnTo>
                    <a:pt x="1118" y="1197"/>
                  </a:lnTo>
                  <a:lnTo>
                    <a:pt x="1126" y="1186"/>
                  </a:lnTo>
                  <a:lnTo>
                    <a:pt x="1135" y="1172"/>
                  </a:lnTo>
                  <a:lnTo>
                    <a:pt x="1143" y="1161"/>
                  </a:lnTo>
                  <a:lnTo>
                    <a:pt x="1150" y="1148"/>
                  </a:lnTo>
                  <a:lnTo>
                    <a:pt x="1160" y="1136"/>
                  </a:lnTo>
                  <a:lnTo>
                    <a:pt x="1167" y="1123"/>
                  </a:lnTo>
                  <a:lnTo>
                    <a:pt x="1175" y="1108"/>
                  </a:lnTo>
                  <a:lnTo>
                    <a:pt x="1183" y="1094"/>
                  </a:lnTo>
                  <a:lnTo>
                    <a:pt x="1192" y="1079"/>
                  </a:lnTo>
                  <a:lnTo>
                    <a:pt x="1200" y="1064"/>
                  </a:lnTo>
                  <a:lnTo>
                    <a:pt x="1207" y="1051"/>
                  </a:lnTo>
                  <a:lnTo>
                    <a:pt x="1215" y="1035"/>
                  </a:lnTo>
                  <a:lnTo>
                    <a:pt x="1224" y="1020"/>
                  </a:lnTo>
                  <a:lnTo>
                    <a:pt x="1230" y="1005"/>
                  </a:lnTo>
                  <a:lnTo>
                    <a:pt x="1238" y="988"/>
                  </a:lnTo>
                  <a:lnTo>
                    <a:pt x="1245" y="973"/>
                  </a:lnTo>
                  <a:lnTo>
                    <a:pt x="1253" y="958"/>
                  </a:lnTo>
                  <a:lnTo>
                    <a:pt x="1259" y="940"/>
                  </a:lnTo>
                  <a:lnTo>
                    <a:pt x="1268" y="923"/>
                  </a:lnTo>
                  <a:lnTo>
                    <a:pt x="1276" y="906"/>
                  </a:lnTo>
                  <a:lnTo>
                    <a:pt x="1283" y="891"/>
                  </a:lnTo>
                  <a:lnTo>
                    <a:pt x="1287" y="870"/>
                  </a:lnTo>
                  <a:lnTo>
                    <a:pt x="1295" y="855"/>
                  </a:lnTo>
                  <a:lnTo>
                    <a:pt x="1302" y="838"/>
                  </a:lnTo>
                  <a:lnTo>
                    <a:pt x="1310" y="823"/>
                  </a:lnTo>
                  <a:lnTo>
                    <a:pt x="1318" y="807"/>
                  </a:lnTo>
                  <a:lnTo>
                    <a:pt x="1325" y="792"/>
                  </a:lnTo>
                  <a:lnTo>
                    <a:pt x="1333" y="777"/>
                  </a:lnTo>
                  <a:lnTo>
                    <a:pt x="1342" y="764"/>
                  </a:lnTo>
                  <a:lnTo>
                    <a:pt x="1350" y="748"/>
                  </a:lnTo>
                  <a:lnTo>
                    <a:pt x="1358" y="735"/>
                  </a:lnTo>
                  <a:lnTo>
                    <a:pt x="1367" y="720"/>
                  </a:lnTo>
                  <a:lnTo>
                    <a:pt x="1377" y="709"/>
                  </a:lnTo>
                  <a:lnTo>
                    <a:pt x="1386" y="697"/>
                  </a:lnTo>
                  <a:lnTo>
                    <a:pt x="1397" y="686"/>
                  </a:lnTo>
                  <a:lnTo>
                    <a:pt x="1405" y="674"/>
                  </a:lnTo>
                  <a:lnTo>
                    <a:pt x="1416" y="663"/>
                  </a:lnTo>
                  <a:lnTo>
                    <a:pt x="1426" y="652"/>
                  </a:lnTo>
                  <a:lnTo>
                    <a:pt x="1435" y="640"/>
                  </a:lnTo>
                  <a:lnTo>
                    <a:pt x="1447" y="631"/>
                  </a:lnTo>
                  <a:lnTo>
                    <a:pt x="1458" y="621"/>
                  </a:lnTo>
                  <a:lnTo>
                    <a:pt x="1468" y="612"/>
                  </a:lnTo>
                  <a:lnTo>
                    <a:pt x="1479" y="604"/>
                  </a:lnTo>
                  <a:lnTo>
                    <a:pt x="1491" y="594"/>
                  </a:lnTo>
                  <a:lnTo>
                    <a:pt x="1502" y="587"/>
                  </a:lnTo>
                  <a:lnTo>
                    <a:pt x="1512" y="579"/>
                  </a:lnTo>
                  <a:lnTo>
                    <a:pt x="1523" y="572"/>
                  </a:lnTo>
                  <a:lnTo>
                    <a:pt x="1534" y="564"/>
                  </a:lnTo>
                  <a:lnTo>
                    <a:pt x="1546" y="558"/>
                  </a:lnTo>
                  <a:lnTo>
                    <a:pt x="1557" y="551"/>
                  </a:lnTo>
                  <a:lnTo>
                    <a:pt x="1570" y="545"/>
                  </a:lnTo>
                  <a:lnTo>
                    <a:pt x="1582" y="539"/>
                  </a:lnTo>
                  <a:lnTo>
                    <a:pt x="1595" y="536"/>
                  </a:lnTo>
                  <a:lnTo>
                    <a:pt x="1607" y="530"/>
                  </a:lnTo>
                  <a:lnTo>
                    <a:pt x="1618" y="526"/>
                  </a:lnTo>
                  <a:lnTo>
                    <a:pt x="1629" y="522"/>
                  </a:lnTo>
                  <a:lnTo>
                    <a:pt x="1643" y="518"/>
                  </a:lnTo>
                  <a:lnTo>
                    <a:pt x="1654" y="515"/>
                  </a:lnTo>
                  <a:lnTo>
                    <a:pt x="1667" y="511"/>
                  </a:lnTo>
                  <a:lnTo>
                    <a:pt x="1679" y="509"/>
                  </a:lnTo>
                  <a:lnTo>
                    <a:pt x="1692" y="507"/>
                  </a:lnTo>
                  <a:lnTo>
                    <a:pt x="1704" y="503"/>
                  </a:lnTo>
                  <a:lnTo>
                    <a:pt x="1715" y="501"/>
                  </a:lnTo>
                  <a:lnTo>
                    <a:pt x="1728" y="499"/>
                  </a:lnTo>
                  <a:lnTo>
                    <a:pt x="1742" y="499"/>
                  </a:lnTo>
                  <a:lnTo>
                    <a:pt x="1753" y="498"/>
                  </a:lnTo>
                  <a:lnTo>
                    <a:pt x="1764" y="498"/>
                  </a:lnTo>
                  <a:lnTo>
                    <a:pt x="1778" y="498"/>
                  </a:lnTo>
                  <a:lnTo>
                    <a:pt x="1789" y="498"/>
                  </a:lnTo>
                  <a:lnTo>
                    <a:pt x="1801" y="498"/>
                  </a:lnTo>
                  <a:lnTo>
                    <a:pt x="1812" y="498"/>
                  </a:lnTo>
                  <a:lnTo>
                    <a:pt x="1823" y="498"/>
                  </a:lnTo>
                  <a:lnTo>
                    <a:pt x="1837" y="501"/>
                  </a:lnTo>
                  <a:lnTo>
                    <a:pt x="1848" y="501"/>
                  </a:lnTo>
                  <a:lnTo>
                    <a:pt x="1861" y="503"/>
                  </a:lnTo>
                  <a:lnTo>
                    <a:pt x="1873" y="505"/>
                  </a:lnTo>
                  <a:lnTo>
                    <a:pt x="1886" y="509"/>
                  </a:lnTo>
                  <a:lnTo>
                    <a:pt x="1897" y="509"/>
                  </a:lnTo>
                  <a:lnTo>
                    <a:pt x="1909" y="513"/>
                  </a:lnTo>
                  <a:lnTo>
                    <a:pt x="1920" y="517"/>
                  </a:lnTo>
                  <a:lnTo>
                    <a:pt x="1932" y="520"/>
                  </a:lnTo>
                  <a:lnTo>
                    <a:pt x="1943" y="522"/>
                  </a:lnTo>
                  <a:lnTo>
                    <a:pt x="1955" y="526"/>
                  </a:lnTo>
                  <a:lnTo>
                    <a:pt x="1966" y="532"/>
                  </a:lnTo>
                  <a:lnTo>
                    <a:pt x="1977" y="536"/>
                  </a:lnTo>
                  <a:lnTo>
                    <a:pt x="1985" y="539"/>
                  </a:lnTo>
                  <a:lnTo>
                    <a:pt x="1993" y="541"/>
                  </a:lnTo>
                  <a:lnTo>
                    <a:pt x="2000" y="543"/>
                  </a:lnTo>
                  <a:lnTo>
                    <a:pt x="2010" y="547"/>
                  </a:lnTo>
                  <a:lnTo>
                    <a:pt x="2023" y="549"/>
                  </a:lnTo>
                  <a:lnTo>
                    <a:pt x="2036" y="549"/>
                  </a:lnTo>
                  <a:lnTo>
                    <a:pt x="2044" y="549"/>
                  </a:lnTo>
                  <a:lnTo>
                    <a:pt x="2053" y="545"/>
                  </a:lnTo>
                  <a:lnTo>
                    <a:pt x="2059" y="539"/>
                  </a:lnTo>
                  <a:lnTo>
                    <a:pt x="2067" y="536"/>
                  </a:lnTo>
                  <a:lnTo>
                    <a:pt x="2071" y="528"/>
                  </a:lnTo>
                  <a:lnTo>
                    <a:pt x="2074" y="524"/>
                  </a:lnTo>
                  <a:lnTo>
                    <a:pt x="2074" y="517"/>
                  </a:lnTo>
                  <a:lnTo>
                    <a:pt x="2078" y="509"/>
                  </a:lnTo>
                  <a:lnTo>
                    <a:pt x="2078" y="499"/>
                  </a:lnTo>
                  <a:lnTo>
                    <a:pt x="2078" y="490"/>
                  </a:lnTo>
                  <a:lnTo>
                    <a:pt x="2078" y="480"/>
                  </a:lnTo>
                  <a:lnTo>
                    <a:pt x="2078" y="473"/>
                  </a:lnTo>
                  <a:lnTo>
                    <a:pt x="2076" y="461"/>
                  </a:lnTo>
                  <a:lnTo>
                    <a:pt x="2074" y="450"/>
                  </a:lnTo>
                  <a:lnTo>
                    <a:pt x="2072" y="439"/>
                  </a:lnTo>
                  <a:lnTo>
                    <a:pt x="2071" y="429"/>
                  </a:lnTo>
                  <a:lnTo>
                    <a:pt x="2067" y="416"/>
                  </a:lnTo>
                  <a:lnTo>
                    <a:pt x="2063" y="404"/>
                  </a:lnTo>
                  <a:lnTo>
                    <a:pt x="2059" y="393"/>
                  </a:lnTo>
                  <a:lnTo>
                    <a:pt x="2057" y="382"/>
                  </a:lnTo>
                  <a:lnTo>
                    <a:pt x="2052" y="368"/>
                  </a:lnTo>
                  <a:lnTo>
                    <a:pt x="2048" y="355"/>
                  </a:lnTo>
                  <a:lnTo>
                    <a:pt x="2044" y="344"/>
                  </a:lnTo>
                  <a:lnTo>
                    <a:pt x="2040" y="332"/>
                  </a:lnTo>
                  <a:lnTo>
                    <a:pt x="2034" y="321"/>
                  </a:lnTo>
                  <a:lnTo>
                    <a:pt x="2031" y="307"/>
                  </a:lnTo>
                  <a:lnTo>
                    <a:pt x="2025" y="296"/>
                  </a:lnTo>
                  <a:lnTo>
                    <a:pt x="2021" y="287"/>
                  </a:lnTo>
                  <a:lnTo>
                    <a:pt x="2015" y="275"/>
                  </a:lnTo>
                  <a:lnTo>
                    <a:pt x="2012" y="264"/>
                  </a:lnTo>
                  <a:lnTo>
                    <a:pt x="2006" y="252"/>
                  </a:lnTo>
                  <a:lnTo>
                    <a:pt x="2002" y="245"/>
                  </a:lnTo>
                  <a:lnTo>
                    <a:pt x="1996" y="233"/>
                  </a:lnTo>
                  <a:lnTo>
                    <a:pt x="1993" y="226"/>
                  </a:lnTo>
                  <a:lnTo>
                    <a:pt x="1989" y="218"/>
                  </a:lnTo>
                  <a:lnTo>
                    <a:pt x="1987" y="211"/>
                  </a:lnTo>
                  <a:lnTo>
                    <a:pt x="1983" y="203"/>
                  </a:lnTo>
                  <a:lnTo>
                    <a:pt x="1979" y="197"/>
                  </a:lnTo>
                  <a:lnTo>
                    <a:pt x="1977" y="192"/>
                  </a:lnTo>
                  <a:lnTo>
                    <a:pt x="1975" y="188"/>
                  </a:lnTo>
                  <a:lnTo>
                    <a:pt x="1972" y="182"/>
                  </a:lnTo>
                  <a:lnTo>
                    <a:pt x="1972" y="182"/>
                  </a:lnTo>
                  <a:lnTo>
                    <a:pt x="1970" y="178"/>
                  </a:lnTo>
                  <a:lnTo>
                    <a:pt x="1962" y="172"/>
                  </a:lnTo>
                  <a:lnTo>
                    <a:pt x="1956" y="167"/>
                  </a:lnTo>
                  <a:lnTo>
                    <a:pt x="1951" y="163"/>
                  </a:lnTo>
                  <a:lnTo>
                    <a:pt x="1945" y="155"/>
                  </a:lnTo>
                  <a:lnTo>
                    <a:pt x="1937" y="150"/>
                  </a:lnTo>
                  <a:lnTo>
                    <a:pt x="1928" y="142"/>
                  </a:lnTo>
                  <a:lnTo>
                    <a:pt x="1918" y="134"/>
                  </a:lnTo>
                  <a:lnTo>
                    <a:pt x="1909" y="127"/>
                  </a:lnTo>
                  <a:lnTo>
                    <a:pt x="1899" y="119"/>
                  </a:lnTo>
                  <a:lnTo>
                    <a:pt x="1888" y="110"/>
                  </a:lnTo>
                  <a:lnTo>
                    <a:pt x="1877" y="102"/>
                  </a:lnTo>
                  <a:lnTo>
                    <a:pt x="1871" y="96"/>
                  </a:lnTo>
                  <a:lnTo>
                    <a:pt x="1863" y="93"/>
                  </a:lnTo>
                  <a:lnTo>
                    <a:pt x="1858" y="89"/>
                  </a:lnTo>
                  <a:lnTo>
                    <a:pt x="1852" y="85"/>
                  </a:lnTo>
                  <a:lnTo>
                    <a:pt x="1844" y="79"/>
                  </a:lnTo>
                  <a:lnTo>
                    <a:pt x="1839" y="76"/>
                  </a:lnTo>
                  <a:lnTo>
                    <a:pt x="1831" y="70"/>
                  </a:lnTo>
                  <a:lnTo>
                    <a:pt x="1823" y="66"/>
                  </a:lnTo>
                  <a:lnTo>
                    <a:pt x="1816" y="60"/>
                  </a:lnTo>
                  <a:lnTo>
                    <a:pt x="1808" y="57"/>
                  </a:lnTo>
                  <a:lnTo>
                    <a:pt x="1801" y="53"/>
                  </a:lnTo>
                  <a:lnTo>
                    <a:pt x="1795" y="49"/>
                  </a:lnTo>
                  <a:lnTo>
                    <a:pt x="1785" y="45"/>
                  </a:lnTo>
                  <a:lnTo>
                    <a:pt x="1778" y="41"/>
                  </a:lnTo>
                  <a:lnTo>
                    <a:pt x="1770" y="38"/>
                  </a:lnTo>
                  <a:lnTo>
                    <a:pt x="1763" y="34"/>
                  </a:lnTo>
                  <a:lnTo>
                    <a:pt x="1755" y="30"/>
                  </a:lnTo>
                  <a:lnTo>
                    <a:pt x="1747" y="28"/>
                  </a:lnTo>
                  <a:lnTo>
                    <a:pt x="1740" y="24"/>
                  </a:lnTo>
                  <a:lnTo>
                    <a:pt x="1732" y="22"/>
                  </a:lnTo>
                  <a:lnTo>
                    <a:pt x="1723" y="19"/>
                  </a:lnTo>
                  <a:lnTo>
                    <a:pt x="1715" y="15"/>
                  </a:lnTo>
                  <a:lnTo>
                    <a:pt x="1705" y="13"/>
                  </a:lnTo>
                  <a:lnTo>
                    <a:pt x="1698" y="11"/>
                  </a:lnTo>
                  <a:lnTo>
                    <a:pt x="1688" y="7"/>
                  </a:lnTo>
                  <a:lnTo>
                    <a:pt x="1681" y="5"/>
                  </a:lnTo>
                  <a:lnTo>
                    <a:pt x="1671" y="3"/>
                  </a:lnTo>
                  <a:lnTo>
                    <a:pt x="1664" y="3"/>
                  </a:lnTo>
                  <a:lnTo>
                    <a:pt x="1656" y="1"/>
                  </a:lnTo>
                  <a:lnTo>
                    <a:pt x="1647" y="0"/>
                  </a:lnTo>
                  <a:lnTo>
                    <a:pt x="1639" y="0"/>
                  </a:lnTo>
                  <a:lnTo>
                    <a:pt x="1631" y="0"/>
                  </a:lnTo>
                  <a:lnTo>
                    <a:pt x="1622" y="0"/>
                  </a:lnTo>
                  <a:lnTo>
                    <a:pt x="1612" y="0"/>
                  </a:lnTo>
                  <a:lnTo>
                    <a:pt x="1605" y="1"/>
                  </a:lnTo>
                  <a:lnTo>
                    <a:pt x="1597" y="1"/>
                  </a:lnTo>
                  <a:lnTo>
                    <a:pt x="1589" y="1"/>
                  </a:lnTo>
                  <a:lnTo>
                    <a:pt x="1580" y="1"/>
                  </a:lnTo>
                  <a:lnTo>
                    <a:pt x="1572" y="3"/>
                  </a:lnTo>
                  <a:lnTo>
                    <a:pt x="1565" y="5"/>
                  </a:lnTo>
                  <a:lnTo>
                    <a:pt x="1557" y="5"/>
                  </a:lnTo>
                  <a:lnTo>
                    <a:pt x="1550" y="9"/>
                  </a:lnTo>
                  <a:lnTo>
                    <a:pt x="1542" y="9"/>
                  </a:lnTo>
                  <a:lnTo>
                    <a:pt x="1536" y="13"/>
                  </a:lnTo>
                  <a:lnTo>
                    <a:pt x="1529" y="15"/>
                  </a:lnTo>
                  <a:lnTo>
                    <a:pt x="1521" y="17"/>
                  </a:lnTo>
                  <a:lnTo>
                    <a:pt x="1515" y="20"/>
                  </a:lnTo>
                  <a:lnTo>
                    <a:pt x="1510" y="24"/>
                  </a:lnTo>
                  <a:lnTo>
                    <a:pt x="1498" y="30"/>
                  </a:lnTo>
                  <a:lnTo>
                    <a:pt x="1487" y="38"/>
                  </a:lnTo>
                  <a:lnTo>
                    <a:pt x="1475" y="45"/>
                  </a:lnTo>
                  <a:lnTo>
                    <a:pt x="1464" y="53"/>
                  </a:lnTo>
                  <a:lnTo>
                    <a:pt x="1453" y="60"/>
                  </a:lnTo>
                  <a:lnTo>
                    <a:pt x="1441" y="72"/>
                  </a:lnTo>
                  <a:lnTo>
                    <a:pt x="1430" y="81"/>
                  </a:lnTo>
                  <a:lnTo>
                    <a:pt x="1420" y="93"/>
                  </a:lnTo>
                  <a:lnTo>
                    <a:pt x="1413" y="96"/>
                  </a:lnTo>
                  <a:lnTo>
                    <a:pt x="1409" y="104"/>
                  </a:lnTo>
                  <a:lnTo>
                    <a:pt x="1403" y="108"/>
                  </a:lnTo>
                  <a:lnTo>
                    <a:pt x="1399" y="115"/>
                  </a:lnTo>
                  <a:lnTo>
                    <a:pt x="1394" y="121"/>
                  </a:lnTo>
                  <a:lnTo>
                    <a:pt x="1386" y="127"/>
                  </a:lnTo>
                  <a:lnTo>
                    <a:pt x="1380" y="133"/>
                  </a:lnTo>
                  <a:lnTo>
                    <a:pt x="1375" y="138"/>
                  </a:lnTo>
                  <a:lnTo>
                    <a:pt x="1369" y="146"/>
                  </a:lnTo>
                  <a:lnTo>
                    <a:pt x="1361" y="152"/>
                  </a:lnTo>
                  <a:lnTo>
                    <a:pt x="1356" y="159"/>
                  </a:lnTo>
                  <a:lnTo>
                    <a:pt x="1350" y="167"/>
                  </a:lnTo>
                  <a:lnTo>
                    <a:pt x="1342" y="172"/>
                  </a:lnTo>
                  <a:lnTo>
                    <a:pt x="1335" y="178"/>
                  </a:lnTo>
                  <a:lnTo>
                    <a:pt x="1327" y="186"/>
                  </a:lnTo>
                  <a:lnTo>
                    <a:pt x="1321" y="193"/>
                  </a:lnTo>
                  <a:lnTo>
                    <a:pt x="1314" y="201"/>
                  </a:lnTo>
                  <a:lnTo>
                    <a:pt x="1306" y="209"/>
                  </a:lnTo>
                  <a:lnTo>
                    <a:pt x="1299" y="216"/>
                  </a:lnTo>
                  <a:lnTo>
                    <a:pt x="1291" y="224"/>
                  </a:lnTo>
                  <a:lnTo>
                    <a:pt x="1280" y="231"/>
                  </a:lnTo>
                  <a:lnTo>
                    <a:pt x="1272" y="239"/>
                  </a:lnTo>
                  <a:lnTo>
                    <a:pt x="1262" y="247"/>
                  </a:lnTo>
                  <a:lnTo>
                    <a:pt x="1253" y="254"/>
                  </a:lnTo>
                  <a:lnTo>
                    <a:pt x="1243" y="262"/>
                  </a:lnTo>
                  <a:lnTo>
                    <a:pt x="1232" y="269"/>
                  </a:lnTo>
                  <a:lnTo>
                    <a:pt x="1223" y="277"/>
                  </a:lnTo>
                  <a:lnTo>
                    <a:pt x="1213" y="285"/>
                  </a:lnTo>
                  <a:lnTo>
                    <a:pt x="1202" y="292"/>
                  </a:lnTo>
                  <a:lnTo>
                    <a:pt x="1190" y="300"/>
                  </a:lnTo>
                  <a:lnTo>
                    <a:pt x="1177" y="307"/>
                  </a:lnTo>
                  <a:lnTo>
                    <a:pt x="1165" y="317"/>
                  </a:lnTo>
                  <a:lnTo>
                    <a:pt x="1152" y="325"/>
                  </a:lnTo>
                  <a:lnTo>
                    <a:pt x="1139" y="334"/>
                  </a:lnTo>
                  <a:lnTo>
                    <a:pt x="1126" y="344"/>
                  </a:lnTo>
                  <a:lnTo>
                    <a:pt x="1114" y="351"/>
                  </a:lnTo>
                  <a:lnTo>
                    <a:pt x="1099" y="359"/>
                  </a:lnTo>
                  <a:lnTo>
                    <a:pt x="1084" y="366"/>
                  </a:lnTo>
                  <a:lnTo>
                    <a:pt x="1069" y="376"/>
                  </a:lnTo>
                  <a:lnTo>
                    <a:pt x="1053" y="383"/>
                  </a:lnTo>
                  <a:lnTo>
                    <a:pt x="1038" y="389"/>
                  </a:lnTo>
                  <a:lnTo>
                    <a:pt x="1023" y="397"/>
                  </a:lnTo>
                  <a:lnTo>
                    <a:pt x="1008" y="404"/>
                  </a:lnTo>
                  <a:lnTo>
                    <a:pt x="992" y="412"/>
                  </a:lnTo>
                  <a:lnTo>
                    <a:pt x="975" y="418"/>
                  </a:lnTo>
                  <a:lnTo>
                    <a:pt x="958" y="425"/>
                  </a:lnTo>
                  <a:lnTo>
                    <a:pt x="943" y="431"/>
                  </a:lnTo>
                  <a:lnTo>
                    <a:pt x="926" y="439"/>
                  </a:lnTo>
                  <a:lnTo>
                    <a:pt x="911" y="446"/>
                  </a:lnTo>
                  <a:lnTo>
                    <a:pt x="894" y="454"/>
                  </a:lnTo>
                  <a:lnTo>
                    <a:pt x="876" y="460"/>
                  </a:lnTo>
                  <a:lnTo>
                    <a:pt x="861" y="467"/>
                  </a:lnTo>
                  <a:lnTo>
                    <a:pt x="844" y="473"/>
                  </a:lnTo>
                  <a:lnTo>
                    <a:pt x="827" y="480"/>
                  </a:lnTo>
                  <a:lnTo>
                    <a:pt x="810" y="486"/>
                  </a:lnTo>
                  <a:lnTo>
                    <a:pt x="793" y="492"/>
                  </a:lnTo>
                  <a:lnTo>
                    <a:pt x="776" y="499"/>
                  </a:lnTo>
                  <a:lnTo>
                    <a:pt x="759" y="505"/>
                  </a:lnTo>
                  <a:lnTo>
                    <a:pt x="741" y="513"/>
                  </a:lnTo>
                  <a:lnTo>
                    <a:pt x="726" y="520"/>
                  </a:lnTo>
                  <a:lnTo>
                    <a:pt x="707" y="524"/>
                  </a:lnTo>
                  <a:lnTo>
                    <a:pt x="692" y="532"/>
                  </a:lnTo>
                  <a:lnTo>
                    <a:pt x="673" y="537"/>
                  </a:lnTo>
                  <a:lnTo>
                    <a:pt x="656" y="545"/>
                  </a:lnTo>
                  <a:lnTo>
                    <a:pt x="641" y="553"/>
                  </a:lnTo>
                  <a:lnTo>
                    <a:pt x="624" y="558"/>
                  </a:lnTo>
                  <a:lnTo>
                    <a:pt x="606" y="564"/>
                  </a:lnTo>
                  <a:lnTo>
                    <a:pt x="591" y="572"/>
                  </a:lnTo>
                  <a:lnTo>
                    <a:pt x="574" y="577"/>
                  </a:lnTo>
                  <a:lnTo>
                    <a:pt x="557" y="583"/>
                  </a:lnTo>
                  <a:lnTo>
                    <a:pt x="540" y="591"/>
                  </a:lnTo>
                  <a:lnTo>
                    <a:pt x="525" y="598"/>
                  </a:lnTo>
                  <a:lnTo>
                    <a:pt x="508" y="604"/>
                  </a:lnTo>
                  <a:lnTo>
                    <a:pt x="492" y="612"/>
                  </a:lnTo>
                  <a:lnTo>
                    <a:pt x="475" y="617"/>
                  </a:lnTo>
                  <a:lnTo>
                    <a:pt x="460" y="625"/>
                  </a:lnTo>
                  <a:lnTo>
                    <a:pt x="445" y="631"/>
                  </a:lnTo>
                  <a:lnTo>
                    <a:pt x="428" y="638"/>
                  </a:lnTo>
                  <a:lnTo>
                    <a:pt x="413" y="646"/>
                  </a:lnTo>
                  <a:lnTo>
                    <a:pt x="399" y="653"/>
                  </a:lnTo>
                  <a:lnTo>
                    <a:pt x="384" y="661"/>
                  </a:lnTo>
                  <a:lnTo>
                    <a:pt x="369" y="669"/>
                  </a:lnTo>
                  <a:lnTo>
                    <a:pt x="354" y="676"/>
                  </a:lnTo>
                  <a:lnTo>
                    <a:pt x="342" y="686"/>
                  </a:lnTo>
                  <a:lnTo>
                    <a:pt x="327" y="693"/>
                  </a:lnTo>
                  <a:lnTo>
                    <a:pt x="314" y="701"/>
                  </a:lnTo>
                  <a:lnTo>
                    <a:pt x="300" y="709"/>
                  </a:lnTo>
                  <a:lnTo>
                    <a:pt x="287" y="718"/>
                  </a:lnTo>
                  <a:lnTo>
                    <a:pt x="274" y="726"/>
                  </a:lnTo>
                  <a:lnTo>
                    <a:pt x="262" y="733"/>
                  </a:lnTo>
                  <a:lnTo>
                    <a:pt x="251" y="743"/>
                  </a:lnTo>
                  <a:lnTo>
                    <a:pt x="240" y="752"/>
                  </a:lnTo>
                  <a:lnTo>
                    <a:pt x="228" y="762"/>
                  </a:lnTo>
                  <a:lnTo>
                    <a:pt x="217" y="771"/>
                  </a:lnTo>
                  <a:lnTo>
                    <a:pt x="205" y="781"/>
                  </a:lnTo>
                  <a:lnTo>
                    <a:pt x="196" y="792"/>
                  </a:lnTo>
                  <a:lnTo>
                    <a:pt x="184" y="802"/>
                  </a:lnTo>
                  <a:lnTo>
                    <a:pt x="175" y="811"/>
                  </a:lnTo>
                  <a:lnTo>
                    <a:pt x="165" y="823"/>
                  </a:lnTo>
                  <a:lnTo>
                    <a:pt x="158" y="834"/>
                  </a:lnTo>
                  <a:lnTo>
                    <a:pt x="150" y="845"/>
                  </a:lnTo>
                  <a:lnTo>
                    <a:pt x="141" y="855"/>
                  </a:lnTo>
                  <a:lnTo>
                    <a:pt x="133" y="866"/>
                  </a:lnTo>
                  <a:lnTo>
                    <a:pt x="125" y="876"/>
                  </a:lnTo>
                  <a:lnTo>
                    <a:pt x="118" y="885"/>
                  </a:lnTo>
                  <a:lnTo>
                    <a:pt x="110" y="897"/>
                  </a:lnTo>
                  <a:lnTo>
                    <a:pt x="105" y="906"/>
                  </a:lnTo>
                  <a:lnTo>
                    <a:pt x="97" y="918"/>
                  </a:lnTo>
                  <a:lnTo>
                    <a:pt x="89" y="927"/>
                  </a:lnTo>
                  <a:lnTo>
                    <a:pt x="84" y="937"/>
                  </a:lnTo>
                  <a:lnTo>
                    <a:pt x="76" y="946"/>
                  </a:lnTo>
                  <a:lnTo>
                    <a:pt x="72" y="958"/>
                  </a:lnTo>
                  <a:lnTo>
                    <a:pt x="65" y="965"/>
                  </a:lnTo>
                  <a:lnTo>
                    <a:pt x="61" y="977"/>
                  </a:lnTo>
                  <a:lnTo>
                    <a:pt x="57" y="986"/>
                  </a:lnTo>
                  <a:lnTo>
                    <a:pt x="53" y="996"/>
                  </a:lnTo>
                  <a:lnTo>
                    <a:pt x="47" y="1005"/>
                  </a:lnTo>
                  <a:lnTo>
                    <a:pt x="42" y="1015"/>
                  </a:lnTo>
                  <a:lnTo>
                    <a:pt x="38" y="1024"/>
                  </a:lnTo>
                  <a:lnTo>
                    <a:pt x="34" y="1034"/>
                  </a:lnTo>
                  <a:lnTo>
                    <a:pt x="30" y="1041"/>
                  </a:lnTo>
                  <a:lnTo>
                    <a:pt x="27" y="1051"/>
                  </a:lnTo>
                  <a:lnTo>
                    <a:pt x="23" y="1058"/>
                  </a:lnTo>
                  <a:lnTo>
                    <a:pt x="21" y="1070"/>
                  </a:lnTo>
                  <a:lnTo>
                    <a:pt x="17" y="1077"/>
                  </a:lnTo>
                  <a:lnTo>
                    <a:pt x="13" y="1087"/>
                  </a:lnTo>
                  <a:lnTo>
                    <a:pt x="11" y="1094"/>
                  </a:lnTo>
                  <a:lnTo>
                    <a:pt x="9" y="1104"/>
                  </a:lnTo>
                  <a:lnTo>
                    <a:pt x="8" y="1112"/>
                  </a:lnTo>
                  <a:lnTo>
                    <a:pt x="6" y="1121"/>
                  </a:lnTo>
                  <a:lnTo>
                    <a:pt x="6" y="1131"/>
                  </a:lnTo>
                  <a:lnTo>
                    <a:pt x="6" y="1138"/>
                  </a:lnTo>
                  <a:lnTo>
                    <a:pt x="2" y="1146"/>
                  </a:lnTo>
                  <a:lnTo>
                    <a:pt x="2" y="1153"/>
                  </a:lnTo>
                  <a:lnTo>
                    <a:pt x="0" y="1161"/>
                  </a:lnTo>
                  <a:lnTo>
                    <a:pt x="0" y="1169"/>
                  </a:lnTo>
                  <a:lnTo>
                    <a:pt x="0" y="1176"/>
                  </a:lnTo>
                  <a:lnTo>
                    <a:pt x="0" y="1184"/>
                  </a:lnTo>
                  <a:lnTo>
                    <a:pt x="0" y="1191"/>
                  </a:lnTo>
                  <a:lnTo>
                    <a:pt x="0" y="1199"/>
                  </a:lnTo>
                  <a:lnTo>
                    <a:pt x="0" y="1205"/>
                  </a:lnTo>
                  <a:lnTo>
                    <a:pt x="0" y="1212"/>
                  </a:lnTo>
                  <a:lnTo>
                    <a:pt x="2" y="1220"/>
                  </a:lnTo>
                  <a:lnTo>
                    <a:pt x="2" y="1227"/>
                  </a:lnTo>
                  <a:lnTo>
                    <a:pt x="2" y="1233"/>
                  </a:lnTo>
                  <a:lnTo>
                    <a:pt x="4" y="1241"/>
                  </a:lnTo>
                  <a:lnTo>
                    <a:pt x="6" y="1248"/>
                  </a:lnTo>
                  <a:lnTo>
                    <a:pt x="8" y="1256"/>
                  </a:lnTo>
                  <a:lnTo>
                    <a:pt x="9" y="1267"/>
                  </a:lnTo>
                  <a:lnTo>
                    <a:pt x="13" y="1279"/>
                  </a:lnTo>
                  <a:lnTo>
                    <a:pt x="19" y="1290"/>
                  </a:lnTo>
                  <a:lnTo>
                    <a:pt x="25" y="1304"/>
                  </a:lnTo>
                  <a:lnTo>
                    <a:pt x="30" y="1315"/>
                  </a:lnTo>
                  <a:lnTo>
                    <a:pt x="36" y="1326"/>
                  </a:lnTo>
                  <a:lnTo>
                    <a:pt x="46" y="1336"/>
                  </a:lnTo>
                  <a:lnTo>
                    <a:pt x="53" y="1347"/>
                  </a:lnTo>
                  <a:lnTo>
                    <a:pt x="55" y="1351"/>
                  </a:lnTo>
                  <a:lnTo>
                    <a:pt x="61" y="1355"/>
                  </a:lnTo>
                  <a:lnTo>
                    <a:pt x="65" y="1359"/>
                  </a:lnTo>
                  <a:lnTo>
                    <a:pt x="72" y="1362"/>
                  </a:lnTo>
                  <a:lnTo>
                    <a:pt x="80" y="1366"/>
                  </a:lnTo>
                  <a:lnTo>
                    <a:pt x="89" y="1370"/>
                  </a:lnTo>
                  <a:lnTo>
                    <a:pt x="99" y="1374"/>
                  </a:lnTo>
                  <a:lnTo>
                    <a:pt x="110" y="1380"/>
                  </a:lnTo>
                  <a:lnTo>
                    <a:pt x="120" y="1381"/>
                  </a:lnTo>
                  <a:lnTo>
                    <a:pt x="131" y="1385"/>
                  </a:lnTo>
                  <a:lnTo>
                    <a:pt x="143" y="1389"/>
                  </a:lnTo>
                  <a:lnTo>
                    <a:pt x="158" y="1393"/>
                  </a:lnTo>
                  <a:lnTo>
                    <a:pt x="171" y="1397"/>
                  </a:lnTo>
                  <a:lnTo>
                    <a:pt x="186" y="1400"/>
                  </a:lnTo>
                  <a:lnTo>
                    <a:pt x="201" y="1402"/>
                  </a:lnTo>
                  <a:lnTo>
                    <a:pt x="217" y="1406"/>
                  </a:lnTo>
                  <a:lnTo>
                    <a:pt x="232" y="1408"/>
                  </a:lnTo>
                  <a:lnTo>
                    <a:pt x="247" y="1410"/>
                  </a:lnTo>
                  <a:lnTo>
                    <a:pt x="264" y="1414"/>
                  </a:lnTo>
                  <a:lnTo>
                    <a:pt x="279" y="1416"/>
                  </a:lnTo>
                  <a:lnTo>
                    <a:pt x="297" y="1418"/>
                  </a:lnTo>
                  <a:lnTo>
                    <a:pt x="316" y="1419"/>
                  </a:lnTo>
                  <a:lnTo>
                    <a:pt x="331" y="1421"/>
                  </a:lnTo>
                  <a:lnTo>
                    <a:pt x="350" y="1425"/>
                  </a:lnTo>
                  <a:lnTo>
                    <a:pt x="369" y="1425"/>
                  </a:lnTo>
                  <a:lnTo>
                    <a:pt x="386" y="1429"/>
                  </a:lnTo>
                  <a:lnTo>
                    <a:pt x="405" y="1429"/>
                  </a:lnTo>
                  <a:lnTo>
                    <a:pt x="426" y="1433"/>
                  </a:lnTo>
                  <a:lnTo>
                    <a:pt x="443" y="1433"/>
                  </a:lnTo>
                  <a:lnTo>
                    <a:pt x="462" y="1437"/>
                  </a:lnTo>
                  <a:lnTo>
                    <a:pt x="481" y="1437"/>
                  </a:lnTo>
                  <a:lnTo>
                    <a:pt x="500" y="1440"/>
                  </a:lnTo>
                  <a:lnTo>
                    <a:pt x="519" y="1440"/>
                  </a:lnTo>
                  <a:lnTo>
                    <a:pt x="536" y="1440"/>
                  </a:lnTo>
                  <a:lnTo>
                    <a:pt x="555" y="1442"/>
                  </a:lnTo>
                  <a:lnTo>
                    <a:pt x="574" y="1444"/>
                  </a:lnTo>
                  <a:lnTo>
                    <a:pt x="591" y="1444"/>
                  </a:lnTo>
                  <a:lnTo>
                    <a:pt x="608" y="1446"/>
                  </a:lnTo>
                  <a:lnTo>
                    <a:pt x="627" y="1448"/>
                  </a:lnTo>
                  <a:lnTo>
                    <a:pt x="644" y="1448"/>
                  </a:lnTo>
                  <a:lnTo>
                    <a:pt x="662" y="1448"/>
                  </a:lnTo>
                  <a:lnTo>
                    <a:pt x="679" y="1448"/>
                  </a:lnTo>
                  <a:lnTo>
                    <a:pt x="694" y="1450"/>
                  </a:lnTo>
                  <a:lnTo>
                    <a:pt x="711" y="1452"/>
                  </a:lnTo>
                  <a:lnTo>
                    <a:pt x="724" y="1452"/>
                  </a:lnTo>
                  <a:lnTo>
                    <a:pt x="740" y="1452"/>
                  </a:lnTo>
                  <a:lnTo>
                    <a:pt x="755" y="1452"/>
                  </a:lnTo>
                  <a:lnTo>
                    <a:pt x="770" y="1454"/>
                  </a:lnTo>
                  <a:lnTo>
                    <a:pt x="781" y="1454"/>
                  </a:lnTo>
                  <a:lnTo>
                    <a:pt x="795" y="1454"/>
                  </a:lnTo>
                  <a:lnTo>
                    <a:pt x="806" y="1454"/>
                  </a:lnTo>
                  <a:lnTo>
                    <a:pt x="818" y="1456"/>
                  </a:lnTo>
                  <a:lnTo>
                    <a:pt x="829" y="1456"/>
                  </a:lnTo>
                  <a:lnTo>
                    <a:pt x="838" y="1456"/>
                  </a:lnTo>
                  <a:lnTo>
                    <a:pt x="848" y="1456"/>
                  </a:lnTo>
                  <a:lnTo>
                    <a:pt x="856" y="1456"/>
                  </a:lnTo>
                  <a:lnTo>
                    <a:pt x="863" y="1456"/>
                  </a:lnTo>
                  <a:lnTo>
                    <a:pt x="869" y="1456"/>
                  </a:lnTo>
                  <a:lnTo>
                    <a:pt x="875" y="1456"/>
                  </a:lnTo>
                  <a:lnTo>
                    <a:pt x="880" y="1456"/>
                  </a:lnTo>
                  <a:lnTo>
                    <a:pt x="888" y="1456"/>
                  </a:lnTo>
                  <a:lnTo>
                    <a:pt x="890" y="1457"/>
                  </a:lnTo>
                  <a:lnTo>
                    <a:pt x="890" y="1457"/>
                  </a:lnTo>
                  <a:close/>
                </a:path>
              </a:pathLst>
            </a:custGeom>
            <a:solidFill>
              <a:srgbClr val="A8473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70" name="Freeform 50"/>
            <p:cNvSpPr>
              <a:spLocks/>
            </p:cNvSpPr>
            <p:nvPr/>
          </p:nvSpPr>
          <p:spPr bwMode="auto">
            <a:xfrm>
              <a:off x="7439025" y="3276600"/>
              <a:ext cx="914400" cy="784225"/>
            </a:xfrm>
            <a:custGeom>
              <a:avLst/>
              <a:gdLst/>
              <a:ahLst/>
              <a:cxnLst>
                <a:cxn ang="0">
                  <a:pos x="305" y="876"/>
                </a:cxn>
                <a:cxn ang="0">
                  <a:pos x="736" y="988"/>
                </a:cxn>
                <a:cxn ang="0">
                  <a:pos x="812" y="753"/>
                </a:cxn>
                <a:cxn ang="0">
                  <a:pos x="930" y="559"/>
                </a:cxn>
                <a:cxn ang="0">
                  <a:pos x="1048" y="346"/>
                </a:cxn>
                <a:cxn ang="0">
                  <a:pos x="1153" y="180"/>
                </a:cxn>
                <a:cxn ang="0">
                  <a:pos x="1041" y="0"/>
                </a:cxn>
                <a:cxn ang="0">
                  <a:pos x="1027" y="4"/>
                </a:cxn>
                <a:cxn ang="0">
                  <a:pos x="1008" y="9"/>
                </a:cxn>
                <a:cxn ang="0">
                  <a:pos x="993" y="13"/>
                </a:cxn>
                <a:cxn ang="0">
                  <a:pos x="976" y="19"/>
                </a:cxn>
                <a:cxn ang="0">
                  <a:pos x="957" y="27"/>
                </a:cxn>
                <a:cxn ang="0">
                  <a:pos x="934" y="34"/>
                </a:cxn>
                <a:cxn ang="0">
                  <a:pos x="911" y="42"/>
                </a:cxn>
                <a:cxn ang="0">
                  <a:pos x="885" y="49"/>
                </a:cxn>
                <a:cxn ang="0">
                  <a:pos x="860" y="61"/>
                </a:cxn>
                <a:cxn ang="0">
                  <a:pos x="831" y="70"/>
                </a:cxn>
                <a:cxn ang="0">
                  <a:pos x="801" y="80"/>
                </a:cxn>
                <a:cxn ang="0">
                  <a:pos x="772" y="91"/>
                </a:cxn>
                <a:cxn ang="0">
                  <a:pos x="742" y="103"/>
                </a:cxn>
                <a:cxn ang="0">
                  <a:pos x="710" y="116"/>
                </a:cxn>
                <a:cxn ang="0">
                  <a:pos x="675" y="127"/>
                </a:cxn>
                <a:cxn ang="0">
                  <a:pos x="643" y="139"/>
                </a:cxn>
                <a:cxn ang="0">
                  <a:pos x="609" y="152"/>
                </a:cxn>
                <a:cxn ang="0">
                  <a:pos x="577" y="163"/>
                </a:cxn>
                <a:cxn ang="0">
                  <a:pos x="544" y="177"/>
                </a:cxn>
                <a:cxn ang="0">
                  <a:pos x="514" y="192"/>
                </a:cxn>
                <a:cxn ang="0">
                  <a:pos x="483" y="203"/>
                </a:cxn>
                <a:cxn ang="0">
                  <a:pos x="451" y="217"/>
                </a:cxn>
                <a:cxn ang="0">
                  <a:pos x="421" y="230"/>
                </a:cxn>
                <a:cxn ang="0">
                  <a:pos x="392" y="243"/>
                </a:cxn>
                <a:cxn ang="0">
                  <a:pos x="366" y="255"/>
                </a:cxn>
                <a:cxn ang="0">
                  <a:pos x="341" y="268"/>
                </a:cxn>
                <a:cxn ang="0">
                  <a:pos x="316" y="281"/>
                </a:cxn>
                <a:cxn ang="0">
                  <a:pos x="295" y="293"/>
                </a:cxn>
                <a:cxn ang="0">
                  <a:pos x="274" y="306"/>
                </a:cxn>
                <a:cxn ang="0">
                  <a:pos x="255" y="315"/>
                </a:cxn>
                <a:cxn ang="0">
                  <a:pos x="238" y="327"/>
                </a:cxn>
                <a:cxn ang="0">
                  <a:pos x="221" y="340"/>
                </a:cxn>
                <a:cxn ang="0">
                  <a:pos x="206" y="353"/>
                </a:cxn>
                <a:cxn ang="0">
                  <a:pos x="191" y="369"/>
                </a:cxn>
                <a:cxn ang="0">
                  <a:pos x="175" y="382"/>
                </a:cxn>
                <a:cxn ang="0">
                  <a:pos x="162" y="397"/>
                </a:cxn>
                <a:cxn ang="0">
                  <a:pos x="149" y="412"/>
                </a:cxn>
                <a:cxn ang="0">
                  <a:pos x="135" y="428"/>
                </a:cxn>
                <a:cxn ang="0">
                  <a:pos x="122" y="443"/>
                </a:cxn>
                <a:cxn ang="0">
                  <a:pos x="111" y="458"/>
                </a:cxn>
                <a:cxn ang="0">
                  <a:pos x="99" y="475"/>
                </a:cxn>
                <a:cxn ang="0">
                  <a:pos x="92" y="490"/>
                </a:cxn>
                <a:cxn ang="0">
                  <a:pos x="80" y="506"/>
                </a:cxn>
                <a:cxn ang="0">
                  <a:pos x="71" y="523"/>
                </a:cxn>
                <a:cxn ang="0">
                  <a:pos x="63" y="538"/>
                </a:cxn>
                <a:cxn ang="0">
                  <a:pos x="56" y="553"/>
                </a:cxn>
                <a:cxn ang="0">
                  <a:pos x="48" y="566"/>
                </a:cxn>
                <a:cxn ang="0">
                  <a:pos x="37" y="587"/>
                </a:cxn>
                <a:cxn ang="0">
                  <a:pos x="25" y="612"/>
                </a:cxn>
                <a:cxn ang="0">
                  <a:pos x="18" y="637"/>
                </a:cxn>
                <a:cxn ang="0">
                  <a:pos x="10" y="656"/>
                </a:cxn>
                <a:cxn ang="0">
                  <a:pos x="4" y="671"/>
                </a:cxn>
                <a:cxn ang="0">
                  <a:pos x="0" y="686"/>
                </a:cxn>
                <a:cxn ang="0">
                  <a:pos x="0" y="692"/>
                </a:cxn>
              </a:cxnLst>
              <a:rect l="0" t="0" r="r" b="b"/>
              <a:pathLst>
                <a:path w="1153" h="988">
                  <a:moveTo>
                    <a:pt x="0" y="692"/>
                  </a:moveTo>
                  <a:lnTo>
                    <a:pt x="305" y="876"/>
                  </a:lnTo>
                  <a:lnTo>
                    <a:pt x="147" y="601"/>
                  </a:lnTo>
                  <a:lnTo>
                    <a:pt x="736" y="988"/>
                  </a:lnTo>
                  <a:lnTo>
                    <a:pt x="295" y="405"/>
                  </a:lnTo>
                  <a:lnTo>
                    <a:pt x="812" y="753"/>
                  </a:lnTo>
                  <a:lnTo>
                    <a:pt x="565" y="266"/>
                  </a:lnTo>
                  <a:lnTo>
                    <a:pt x="930" y="559"/>
                  </a:lnTo>
                  <a:lnTo>
                    <a:pt x="797" y="180"/>
                  </a:lnTo>
                  <a:lnTo>
                    <a:pt x="1048" y="346"/>
                  </a:lnTo>
                  <a:lnTo>
                    <a:pt x="961" y="104"/>
                  </a:lnTo>
                  <a:lnTo>
                    <a:pt x="1153" y="180"/>
                  </a:lnTo>
                  <a:lnTo>
                    <a:pt x="1044" y="0"/>
                  </a:lnTo>
                  <a:lnTo>
                    <a:pt x="1041" y="0"/>
                  </a:lnTo>
                  <a:lnTo>
                    <a:pt x="1035" y="2"/>
                  </a:lnTo>
                  <a:lnTo>
                    <a:pt x="1027" y="4"/>
                  </a:lnTo>
                  <a:lnTo>
                    <a:pt x="1016" y="7"/>
                  </a:lnTo>
                  <a:lnTo>
                    <a:pt x="1008" y="9"/>
                  </a:lnTo>
                  <a:lnTo>
                    <a:pt x="1001" y="11"/>
                  </a:lnTo>
                  <a:lnTo>
                    <a:pt x="993" y="13"/>
                  </a:lnTo>
                  <a:lnTo>
                    <a:pt x="985" y="17"/>
                  </a:lnTo>
                  <a:lnTo>
                    <a:pt x="976" y="19"/>
                  </a:lnTo>
                  <a:lnTo>
                    <a:pt x="966" y="23"/>
                  </a:lnTo>
                  <a:lnTo>
                    <a:pt x="957" y="27"/>
                  </a:lnTo>
                  <a:lnTo>
                    <a:pt x="947" y="30"/>
                  </a:lnTo>
                  <a:lnTo>
                    <a:pt x="934" y="34"/>
                  </a:lnTo>
                  <a:lnTo>
                    <a:pt x="923" y="38"/>
                  </a:lnTo>
                  <a:lnTo>
                    <a:pt x="911" y="42"/>
                  </a:lnTo>
                  <a:lnTo>
                    <a:pt x="898" y="46"/>
                  </a:lnTo>
                  <a:lnTo>
                    <a:pt x="885" y="49"/>
                  </a:lnTo>
                  <a:lnTo>
                    <a:pt x="871" y="55"/>
                  </a:lnTo>
                  <a:lnTo>
                    <a:pt x="860" y="61"/>
                  </a:lnTo>
                  <a:lnTo>
                    <a:pt x="847" y="66"/>
                  </a:lnTo>
                  <a:lnTo>
                    <a:pt x="831" y="70"/>
                  </a:lnTo>
                  <a:lnTo>
                    <a:pt x="816" y="76"/>
                  </a:lnTo>
                  <a:lnTo>
                    <a:pt x="801" y="80"/>
                  </a:lnTo>
                  <a:lnTo>
                    <a:pt x="788" y="85"/>
                  </a:lnTo>
                  <a:lnTo>
                    <a:pt x="772" y="91"/>
                  </a:lnTo>
                  <a:lnTo>
                    <a:pt x="757" y="97"/>
                  </a:lnTo>
                  <a:lnTo>
                    <a:pt x="742" y="103"/>
                  </a:lnTo>
                  <a:lnTo>
                    <a:pt x="727" y="110"/>
                  </a:lnTo>
                  <a:lnTo>
                    <a:pt x="710" y="116"/>
                  </a:lnTo>
                  <a:lnTo>
                    <a:pt x="693" y="122"/>
                  </a:lnTo>
                  <a:lnTo>
                    <a:pt x="675" y="127"/>
                  </a:lnTo>
                  <a:lnTo>
                    <a:pt x="660" y="133"/>
                  </a:lnTo>
                  <a:lnTo>
                    <a:pt x="643" y="139"/>
                  </a:lnTo>
                  <a:lnTo>
                    <a:pt x="626" y="146"/>
                  </a:lnTo>
                  <a:lnTo>
                    <a:pt x="609" y="152"/>
                  </a:lnTo>
                  <a:lnTo>
                    <a:pt x="594" y="160"/>
                  </a:lnTo>
                  <a:lnTo>
                    <a:pt x="577" y="163"/>
                  </a:lnTo>
                  <a:lnTo>
                    <a:pt x="561" y="171"/>
                  </a:lnTo>
                  <a:lnTo>
                    <a:pt x="544" y="177"/>
                  </a:lnTo>
                  <a:lnTo>
                    <a:pt x="529" y="184"/>
                  </a:lnTo>
                  <a:lnTo>
                    <a:pt x="514" y="192"/>
                  </a:lnTo>
                  <a:lnTo>
                    <a:pt x="499" y="198"/>
                  </a:lnTo>
                  <a:lnTo>
                    <a:pt x="483" y="203"/>
                  </a:lnTo>
                  <a:lnTo>
                    <a:pt x="468" y="211"/>
                  </a:lnTo>
                  <a:lnTo>
                    <a:pt x="451" y="217"/>
                  </a:lnTo>
                  <a:lnTo>
                    <a:pt x="436" y="224"/>
                  </a:lnTo>
                  <a:lnTo>
                    <a:pt x="421" y="230"/>
                  </a:lnTo>
                  <a:lnTo>
                    <a:pt x="407" y="238"/>
                  </a:lnTo>
                  <a:lnTo>
                    <a:pt x="392" y="243"/>
                  </a:lnTo>
                  <a:lnTo>
                    <a:pt x="379" y="249"/>
                  </a:lnTo>
                  <a:lnTo>
                    <a:pt x="366" y="255"/>
                  </a:lnTo>
                  <a:lnTo>
                    <a:pt x="354" y="262"/>
                  </a:lnTo>
                  <a:lnTo>
                    <a:pt x="341" y="268"/>
                  </a:lnTo>
                  <a:lnTo>
                    <a:pt x="327" y="274"/>
                  </a:lnTo>
                  <a:lnTo>
                    <a:pt x="316" y="281"/>
                  </a:lnTo>
                  <a:lnTo>
                    <a:pt x="307" y="287"/>
                  </a:lnTo>
                  <a:lnTo>
                    <a:pt x="295" y="293"/>
                  </a:lnTo>
                  <a:lnTo>
                    <a:pt x="284" y="298"/>
                  </a:lnTo>
                  <a:lnTo>
                    <a:pt x="274" y="306"/>
                  </a:lnTo>
                  <a:lnTo>
                    <a:pt x="267" y="312"/>
                  </a:lnTo>
                  <a:lnTo>
                    <a:pt x="255" y="315"/>
                  </a:lnTo>
                  <a:lnTo>
                    <a:pt x="248" y="321"/>
                  </a:lnTo>
                  <a:lnTo>
                    <a:pt x="238" y="327"/>
                  </a:lnTo>
                  <a:lnTo>
                    <a:pt x="231" y="334"/>
                  </a:lnTo>
                  <a:lnTo>
                    <a:pt x="221" y="340"/>
                  </a:lnTo>
                  <a:lnTo>
                    <a:pt x="213" y="346"/>
                  </a:lnTo>
                  <a:lnTo>
                    <a:pt x="206" y="353"/>
                  </a:lnTo>
                  <a:lnTo>
                    <a:pt x="198" y="361"/>
                  </a:lnTo>
                  <a:lnTo>
                    <a:pt x="191" y="369"/>
                  </a:lnTo>
                  <a:lnTo>
                    <a:pt x="183" y="374"/>
                  </a:lnTo>
                  <a:lnTo>
                    <a:pt x="175" y="382"/>
                  </a:lnTo>
                  <a:lnTo>
                    <a:pt x="170" y="390"/>
                  </a:lnTo>
                  <a:lnTo>
                    <a:pt x="162" y="397"/>
                  </a:lnTo>
                  <a:lnTo>
                    <a:pt x="154" y="405"/>
                  </a:lnTo>
                  <a:lnTo>
                    <a:pt x="149" y="412"/>
                  </a:lnTo>
                  <a:lnTo>
                    <a:pt x="143" y="420"/>
                  </a:lnTo>
                  <a:lnTo>
                    <a:pt x="135" y="428"/>
                  </a:lnTo>
                  <a:lnTo>
                    <a:pt x="130" y="435"/>
                  </a:lnTo>
                  <a:lnTo>
                    <a:pt x="122" y="443"/>
                  </a:lnTo>
                  <a:lnTo>
                    <a:pt x="118" y="452"/>
                  </a:lnTo>
                  <a:lnTo>
                    <a:pt x="111" y="458"/>
                  </a:lnTo>
                  <a:lnTo>
                    <a:pt x="107" y="468"/>
                  </a:lnTo>
                  <a:lnTo>
                    <a:pt x="99" y="475"/>
                  </a:lnTo>
                  <a:lnTo>
                    <a:pt x="96" y="483"/>
                  </a:lnTo>
                  <a:lnTo>
                    <a:pt x="92" y="490"/>
                  </a:lnTo>
                  <a:lnTo>
                    <a:pt x="86" y="498"/>
                  </a:lnTo>
                  <a:lnTo>
                    <a:pt x="80" y="506"/>
                  </a:lnTo>
                  <a:lnTo>
                    <a:pt x="77" y="515"/>
                  </a:lnTo>
                  <a:lnTo>
                    <a:pt x="71" y="523"/>
                  </a:lnTo>
                  <a:lnTo>
                    <a:pt x="67" y="530"/>
                  </a:lnTo>
                  <a:lnTo>
                    <a:pt x="63" y="538"/>
                  </a:lnTo>
                  <a:lnTo>
                    <a:pt x="59" y="545"/>
                  </a:lnTo>
                  <a:lnTo>
                    <a:pt x="56" y="553"/>
                  </a:lnTo>
                  <a:lnTo>
                    <a:pt x="52" y="561"/>
                  </a:lnTo>
                  <a:lnTo>
                    <a:pt x="48" y="566"/>
                  </a:lnTo>
                  <a:lnTo>
                    <a:pt x="44" y="574"/>
                  </a:lnTo>
                  <a:lnTo>
                    <a:pt x="37" y="587"/>
                  </a:lnTo>
                  <a:lnTo>
                    <a:pt x="33" y="601"/>
                  </a:lnTo>
                  <a:lnTo>
                    <a:pt x="25" y="612"/>
                  </a:lnTo>
                  <a:lnTo>
                    <a:pt x="21" y="625"/>
                  </a:lnTo>
                  <a:lnTo>
                    <a:pt x="18" y="637"/>
                  </a:lnTo>
                  <a:lnTo>
                    <a:pt x="14" y="648"/>
                  </a:lnTo>
                  <a:lnTo>
                    <a:pt x="10" y="656"/>
                  </a:lnTo>
                  <a:lnTo>
                    <a:pt x="6" y="663"/>
                  </a:lnTo>
                  <a:lnTo>
                    <a:pt x="4" y="671"/>
                  </a:lnTo>
                  <a:lnTo>
                    <a:pt x="2" y="679"/>
                  </a:lnTo>
                  <a:lnTo>
                    <a:pt x="0" y="686"/>
                  </a:lnTo>
                  <a:lnTo>
                    <a:pt x="0" y="692"/>
                  </a:lnTo>
                  <a:lnTo>
                    <a:pt x="0" y="692"/>
                  </a:lnTo>
                  <a:close/>
                </a:path>
              </a:pathLst>
            </a:custGeom>
            <a:solidFill>
              <a:srgbClr val="87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71" name="Freeform 51"/>
            <p:cNvSpPr>
              <a:spLocks/>
            </p:cNvSpPr>
            <p:nvPr/>
          </p:nvSpPr>
          <p:spPr bwMode="auto">
            <a:xfrm>
              <a:off x="8466138" y="3533775"/>
              <a:ext cx="579437" cy="587375"/>
            </a:xfrm>
            <a:custGeom>
              <a:avLst/>
              <a:gdLst/>
              <a:ahLst/>
              <a:cxnLst>
                <a:cxn ang="0">
                  <a:pos x="17" y="532"/>
                </a:cxn>
                <a:cxn ang="0">
                  <a:pos x="55" y="310"/>
                </a:cxn>
                <a:cxn ang="0">
                  <a:pos x="204" y="120"/>
                </a:cxn>
                <a:cxn ang="0">
                  <a:pos x="422" y="91"/>
                </a:cxn>
                <a:cxn ang="0">
                  <a:pos x="569" y="0"/>
                </a:cxn>
                <a:cxn ang="0">
                  <a:pos x="729" y="300"/>
                </a:cxn>
                <a:cxn ang="0">
                  <a:pos x="721" y="312"/>
                </a:cxn>
                <a:cxn ang="0">
                  <a:pos x="715" y="325"/>
                </a:cxn>
                <a:cxn ang="0">
                  <a:pos x="706" y="340"/>
                </a:cxn>
                <a:cxn ang="0">
                  <a:pos x="694" y="359"/>
                </a:cxn>
                <a:cxn ang="0">
                  <a:pos x="681" y="382"/>
                </a:cxn>
                <a:cxn ang="0">
                  <a:pos x="668" y="399"/>
                </a:cxn>
                <a:cxn ang="0">
                  <a:pos x="660" y="411"/>
                </a:cxn>
                <a:cxn ang="0">
                  <a:pos x="651" y="424"/>
                </a:cxn>
                <a:cxn ang="0">
                  <a:pos x="639" y="437"/>
                </a:cxn>
                <a:cxn ang="0">
                  <a:pos x="628" y="451"/>
                </a:cxn>
                <a:cxn ang="0">
                  <a:pos x="616" y="462"/>
                </a:cxn>
                <a:cxn ang="0">
                  <a:pos x="603" y="475"/>
                </a:cxn>
                <a:cxn ang="0">
                  <a:pos x="592" y="489"/>
                </a:cxn>
                <a:cxn ang="0">
                  <a:pos x="576" y="502"/>
                </a:cxn>
                <a:cxn ang="0">
                  <a:pos x="563" y="513"/>
                </a:cxn>
                <a:cxn ang="0">
                  <a:pos x="548" y="527"/>
                </a:cxn>
                <a:cxn ang="0">
                  <a:pos x="533" y="540"/>
                </a:cxn>
                <a:cxn ang="0">
                  <a:pos x="516" y="551"/>
                </a:cxn>
                <a:cxn ang="0">
                  <a:pos x="500" y="565"/>
                </a:cxn>
                <a:cxn ang="0">
                  <a:pos x="481" y="574"/>
                </a:cxn>
                <a:cxn ang="0">
                  <a:pos x="462" y="586"/>
                </a:cxn>
                <a:cxn ang="0">
                  <a:pos x="443" y="595"/>
                </a:cxn>
                <a:cxn ang="0">
                  <a:pos x="424" y="605"/>
                </a:cxn>
                <a:cxn ang="0">
                  <a:pos x="403" y="616"/>
                </a:cxn>
                <a:cxn ang="0">
                  <a:pos x="382" y="624"/>
                </a:cxn>
                <a:cxn ang="0">
                  <a:pos x="362" y="631"/>
                </a:cxn>
                <a:cxn ang="0">
                  <a:pos x="341" y="639"/>
                </a:cxn>
                <a:cxn ang="0">
                  <a:pos x="322" y="644"/>
                </a:cxn>
                <a:cxn ang="0">
                  <a:pos x="301" y="652"/>
                </a:cxn>
                <a:cxn ang="0">
                  <a:pos x="282" y="660"/>
                </a:cxn>
                <a:cxn ang="0">
                  <a:pos x="263" y="667"/>
                </a:cxn>
                <a:cxn ang="0">
                  <a:pos x="246" y="671"/>
                </a:cxn>
                <a:cxn ang="0">
                  <a:pos x="227" y="677"/>
                </a:cxn>
                <a:cxn ang="0">
                  <a:pos x="209" y="682"/>
                </a:cxn>
                <a:cxn ang="0">
                  <a:pos x="192" y="688"/>
                </a:cxn>
                <a:cxn ang="0">
                  <a:pos x="175" y="694"/>
                </a:cxn>
                <a:cxn ang="0">
                  <a:pos x="160" y="700"/>
                </a:cxn>
                <a:cxn ang="0">
                  <a:pos x="145" y="701"/>
                </a:cxn>
                <a:cxn ang="0">
                  <a:pos x="130" y="707"/>
                </a:cxn>
                <a:cxn ang="0">
                  <a:pos x="116" y="711"/>
                </a:cxn>
                <a:cxn ang="0">
                  <a:pos x="101" y="715"/>
                </a:cxn>
                <a:cxn ang="0">
                  <a:pos x="82" y="719"/>
                </a:cxn>
                <a:cxn ang="0">
                  <a:pos x="59" y="726"/>
                </a:cxn>
                <a:cxn ang="0">
                  <a:pos x="40" y="730"/>
                </a:cxn>
                <a:cxn ang="0">
                  <a:pos x="25" y="734"/>
                </a:cxn>
                <a:cxn ang="0">
                  <a:pos x="12" y="738"/>
                </a:cxn>
                <a:cxn ang="0">
                  <a:pos x="2" y="739"/>
                </a:cxn>
                <a:cxn ang="0">
                  <a:pos x="0" y="741"/>
                </a:cxn>
              </a:cxnLst>
              <a:rect l="0" t="0" r="r" b="b"/>
              <a:pathLst>
                <a:path w="730" h="741">
                  <a:moveTo>
                    <a:pt x="0" y="741"/>
                  </a:moveTo>
                  <a:lnTo>
                    <a:pt x="17" y="532"/>
                  </a:lnTo>
                  <a:lnTo>
                    <a:pt x="109" y="675"/>
                  </a:lnTo>
                  <a:lnTo>
                    <a:pt x="55" y="310"/>
                  </a:lnTo>
                  <a:lnTo>
                    <a:pt x="232" y="502"/>
                  </a:lnTo>
                  <a:lnTo>
                    <a:pt x="204" y="120"/>
                  </a:lnTo>
                  <a:lnTo>
                    <a:pt x="430" y="388"/>
                  </a:lnTo>
                  <a:lnTo>
                    <a:pt x="422" y="91"/>
                  </a:lnTo>
                  <a:lnTo>
                    <a:pt x="582" y="266"/>
                  </a:lnTo>
                  <a:lnTo>
                    <a:pt x="569" y="0"/>
                  </a:lnTo>
                  <a:lnTo>
                    <a:pt x="730" y="298"/>
                  </a:lnTo>
                  <a:lnTo>
                    <a:pt x="729" y="300"/>
                  </a:lnTo>
                  <a:lnTo>
                    <a:pt x="725" y="308"/>
                  </a:lnTo>
                  <a:lnTo>
                    <a:pt x="721" y="312"/>
                  </a:lnTo>
                  <a:lnTo>
                    <a:pt x="719" y="317"/>
                  </a:lnTo>
                  <a:lnTo>
                    <a:pt x="715" y="325"/>
                  </a:lnTo>
                  <a:lnTo>
                    <a:pt x="713" y="333"/>
                  </a:lnTo>
                  <a:lnTo>
                    <a:pt x="706" y="340"/>
                  </a:lnTo>
                  <a:lnTo>
                    <a:pt x="700" y="350"/>
                  </a:lnTo>
                  <a:lnTo>
                    <a:pt x="694" y="359"/>
                  </a:lnTo>
                  <a:lnTo>
                    <a:pt x="689" y="373"/>
                  </a:lnTo>
                  <a:lnTo>
                    <a:pt x="681" y="382"/>
                  </a:lnTo>
                  <a:lnTo>
                    <a:pt x="673" y="394"/>
                  </a:lnTo>
                  <a:lnTo>
                    <a:pt x="668" y="399"/>
                  </a:lnTo>
                  <a:lnTo>
                    <a:pt x="664" y="407"/>
                  </a:lnTo>
                  <a:lnTo>
                    <a:pt x="660" y="411"/>
                  </a:lnTo>
                  <a:lnTo>
                    <a:pt x="656" y="420"/>
                  </a:lnTo>
                  <a:lnTo>
                    <a:pt x="651" y="424"/>
                  </a:lnTo>
                  <a:lnTo>
                    <a:pt x="645" y="432"/>
                  </a:lnTo>
                  <a:lnTo>
                    <a:pt x="639" y="437"/>
                  </a:lnTo>
                  <a:lnTo>
                    <a:pt x="633" y="443"/>
                  </a:lnTo>
                  <a:lnTo>
                    <a:pt x="628" y="451"/>
                  </a:lnTo>
                  <a:lnTo>
                    <a:pt x="622" y="456"/>
                  </a:lnTo>
                  <a:lnTo>
                    <a:pt x="616" y="462"/>
                  </a:lnTo>
                  <a:lnTo>
                    <a:pt x="611" y="471"/>
                  </a:lnTo>
                  <a:lnTo>
                    <a:pt x="603" y="475"/>
                  </a:lnTo>
                  <a:lnTo>
                    <a:pt x="597" y="483"/>
                  </a:lnTo>
                  <a:lnTo>
                    <a:pt x="592" y="489"/>
                  </a:lnTo>
                  <a:lnTo>
                    <a:pt x="584" y="496"/>
                  </a:lnTo>
                  <a:lnTo>
                    <a:pt x="576" y="502"/>
                  </a:lnTo>
                  <a:lnTo>
                    <a:pt x="571" y="508"/>
                  </a:lnTo>
                  <a:lnTo>
                    <a:pt x="563" y="513"/>
                  </a:lnTo>
                  <a:lnTo>
                    <a:pt x="557" y="521"/>
                  </a:lnTo>
                  <a:lnTo>
                    <a:pt x="548" y="527"/>
                  </a:lnTo>
                  <a:lnTo>
                    <a:pt x="540" y="534"/>
                  </a:lnTo>
                  <a:lnTo>
                    <a:pt x="533" y="540"/>
                  </a:lnTo>
                  <a:lnTo>
                    <a:pt x="525" y="546"/>
                  </a:lnTo>
                  <a:lnTo>
                    <a:pt x="516" y="551"/>
                  </a:lnTo>
                  <a:lnTo>
                    <a:pt x="510" y="557"/>
                  </a:lnTo>
                  <a:lnTo>
                    <a:pt x="500" y="565"/>
                  </a:lnTo>
                  <a:lnTo>
                    <a:pt x="493" y="570"/>
                  </a:lnTo>
                  <a:lnTo>
                    <a:pt x="481" y="574"/>
                  </a:lnTo>
                  <a:lnTo>
                    <a:pt x="474" y="580"/>
                  </a:lnTo>
                  <a:lnTo>
                    <a:pt x="462" y="586"/>
                  </a:lnTo>
                  <a:lnTo>
                    <a:pt x="455" y="591"/>
                  </a:lnTo>
                  <a:lnTo>
                    <a:pt x="443" y="595"/>
                  </a:lnTo>
                  <a:lnTo>
                    <a:pt x="434" y="601"/>
                  </a:lnTo>
                  <a:lnTo>
                    <a:pt x="424" y="605"/>
                  </a:lnTo>
                  <a:lnTo>
                    <a:pt x="415" y="612"/>
                  </a:lnTo>
                  <a:lnTo>
                    <a:pt x="403" y="616"/>
                  </a:lnTo>
                  <a:lnTo>
                    <a:pt x="394" y="620"/>
                  </a:lnTo>
                  <a:lnTo>
                    <a:pt x="382" y="624"/>
                  </a:lnTo>
                  <a:lnTo>
                    <a:pt x="373" y="627"/>
                  </a:lnTo>
                  <a:lnTo>
                    <a:pt x="362" y="631"/>
                  </a:lnTo>
                  <a:lnTo>
                    <a:pt x="352" y="635"/>
                  </a:lnTo>
                  <a:lnTo>
                    <a:pt x="341" y="639"/>
                  </a:lnTo>
                  <a:lnTo>
                    <a:pt x="333" y="643"/>
                  </a:lnTo>
                  <a:lnTo>
                    <a:pt x="322" y="644"/>
                  </a:lnTo>
                  <a:lnTo>
                    <a:pt x="312" y="648"/>
                  </a:lnTo>
                  <a:lnTo>
                    <a:pt x="301" y="652"/>
                  </a:lnTo>
                  <a:lnTo>
                    <a:pt x="293" y="656"/>
                  </a:lnTo>
                  <a:lnTo>
                    <a:pt x="282" y="660"/>
                  </a:lnTo>
                  <a:lnTo>
                    <a:pt x="274" y="663"/>
                  </a:lnTo>
                  <a:lnTo>
                    <a:pt x="263" y="667"/>
                  </a:lnTo>
                  <a:lnTo>
                    <a:pt x="255" y="671"/>
                  </a:lnTo>
                  <a:lnTo>
                    <a:pt x="246" y="671"/>
                  </a:lnTo>
                  <a:lnTo>
                    <a:pt x="236" y="675"/>
                  </a:lnTo>
                  <a:lnTo>
                    <a:pt x="227" y="677"/>
                  </a:lnTo>
                  <a:lnTo>
                    <a:pt x="219" y="681"/>
                  </a:lnTo>
                  <a:lnTo>
                    <a:pt x="209" y="682"/>
                  </a:lnTo>
                  <a:lnTo>
                    <a:pt x="200" y="686"/>
                  </a:lnTo>
                  <a:lnTo>
                    <a:pt x="192" y="688"/>
                  </a:lnTo>
                  <a:lnTo>
                    <a:pt x="183" y="692"/>
                  </a:lnTo>
                  <a:lnTo>
                    <a:pt x="175" y="694"/>
                  </a:lnTo>
                  <a:lnTo>
                    <a:pt x="168" y="696"/>
                  </a:lnTo>
                  <a:lnTo>
                    <a:pt x="160" y="700"/>
                  </a:lnTo>
                  <a:lnTo>
                    <a:pt x="152" y="701"/>
                  </a:lnTo>
                  <a:lnTo>
                    <a:pt x="145" y="701"/>
                  </a:lnTo>
                  <a:lnTo>
                    <a:pt x="137" y="705"/>
                  </a:lnTo>
                  <a:lnTo>
                    <a:pt x="130" y="707"/>
                  </a:lnTo>
                  <a:lnTo>
                    <a:pt x="124" y="711"/>
                  </a:lnTo>
                  <a:lnTo>
                    <a:pt x="116" y="711"/>
                  </a:lnTo>
                  <a:lnTo>
                    <a:pt x="109" y="713"/>
                  </a:lnTo>
                  <a:lnTo>
                    <a:pt x="101" y="715"/>
                  </a:lnTo>
                  <a:lnTo>
                    <a:pt x="95" y="717"/>
                  </a:lnTo>
                  <a:lnTo>
                    <a:pt x="82" y="719"/>
                  </a:lnTo>
                  <a:lnTo>
                    <a:pt x="71" y="722"/>
                  </a:lnTo>
                  <a:lnTo>
                    <a:pt x="59" y="726"/>
                  </a:lnTo>
                  <a:lnTo>
                    <a:pt x="50" y="728"/>
                  </a:lnTo>
                  <a:lnTo>
                    <a:pt x="40" y="730"/>
                  </a:lnTo>
                  <a:lnTo>
                    <a:pt x="33" y="734"/>
                  </a:lnTo>
                  <a:lnTo>
                    <a:pt x="25" y="734"/>
                  </a:lnTo>
                  <a:lnTo>
                    <a:pt x="19" y="736"/>
                  </a:lnTo>
                  <a:lnTo>
                    <a:pt x="12" y="738"/>
                  </a:lnTo>
                  <a:lnTo>
                    <a:pt x="8" y="738"/>
                  </a:lnTo>
                  <a:lnTo>
                    <a:pt x="2" y="739"/>
                  </a:lnTo>
                  <a:lnTo>
                    <a:pt x="0" y="741"/>
                  </a:lnTo>
                  <a:lnTo>
                    <a:pt x="0" y="741"/>
                  </a:lnTo>
                  <a:close/>
                </a:path>
              </a:pathLst>
            </a:custGeom>
            <a:solidFill>
              <a:srgbClr val="A8473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72" name="Freeform 52"/>
            <p:cNvSpPr>
              <a:spLocks/>
            </p:cNvSpPr>
            <p:nvPr/>
          </p:nvSpPr>
          <p:spPr bwMode="auto">
            <a:xfrm>
              <a:off x="7527925" y="3644900"/>
              <a:ext cx="61912" cy="438150"/>
            </a:xfrm>
            <a:custGeom>
              <a:avLst/>
              <a:gdLst/>
              <a:ahLst/>
              <a:cxnLst>
                <a:cxn ang="0">
                  <a:pos x="0" y="534"/>
                </a:cxn>
                <a:cxn ang="0">
                  <a:pos x="3" y="538"/>
                </a:cxn>
                <a:cxn ang="0">
                  <a:pos x="13" y="549"/>
                </a:cxn>
                <a:cxn ang="0">
                  <a:pos x="22" y="553"/>
                </a:cxn>
                <a:cxn ang="0">
                  <a:pos x="28" y="545"/>
                </a:cxn>
                <a:cxn ang="0">
                  <a:pos x="28" y="534"/>
                </a:cxn>
                <a:cxn ang="0">
                  <a:pos x="30" y="515"/>
                </a:cxn>
                <a:cxn ang="0">
                  <a:pos x="30" y="500"/>
                </a:cxn>
                <a:cxn ang="0">
                  <a:pos x="30" y="486"/>
                </a:cxn>
                <a:cxn ang="0">
                  <a:pos x="32" y="467"/>
                </a:cxn>
                <a:cxn ang="0">
                  <a:pos x="34" y="450"/>
                </a:cxn>
                <a:cxn ang="0">
                  <a:pos x="36" y="427"/>
                </a:cxn>
                <a:cxn ang="0">
                  <a:pos x="38" y="408"/>
                </a:cxn>
                <a:cxn ang="0">
                  <a:pos x="40" y="384"/>
                </a:cxn>
                <a:cxn ang="0">
                  <a:pos x="41" y="361"/>
                </a:cxn>
                <a:cxn ang="0">
                  <a:pos x="43" y="336"/>
                </a:cxn>
                <a:cxn ang="0">
                  <a:pos x="47" y="313"/>
                </a:cxn>
                <a:cxn ang="0">
                  <a:pos x="49" y="289"/>
                </a:cxn>
                <a:cxn ang="0">
                  <a:pos x="53" y="266"/>
                </a:cxn>
                <a:cxn ang="0">
                  <a:pos x="53" y="239"/>
                </a:cxn>
                <a:cxn ang="0">
                  <a:pos x="57" y="216"/>
                </a:cxn>
                <a:cxn ang="0">
                  <a:pos x="59" y="192"/>
                </a:cxn>
                <a:cxn ang="0">
                  <a:pos x="60" y="169"/>
                </a:cxn>
                <a:cxn ang="0">
                  <a:pos x="62" y="144"/>
                </a:cxn>
                <a:cxn ang="0">
                  <a:pos x="64" y="123"/>
                </a:cxn>
                <a:cxn ang="0">
                  <a:pos x="66" y="102"/>
                </a:cxn>
                <a:cxn ang="0">
                  <a:pos x="68" y="85"/>
                </a:cxn>
                <a:cxn ang="0">
                  <a:pos x="70" y="66"/>
                </a:cxn>
                <a:cxn ang="0">
                  <a:pos x="72" y="51"/>
                </a:cxn>
                <a:cxn ang="0">
                  <a:pos x="76" y="26"/>
                </a:cxn>
                <a:cxn ang="0">
                  <a:pos x="76" y="11"/>
                </a:cxn>
                <a:cxn ang="0">
                  <a:pos x="78" y="5"/>
                </a:cxn>
                <a:cxn ang="0">
                  <a:pos x="70" y="2"/>
                </a:cxn>
                <a:cxn ang="0">
                  <a:pos x="57" y="0"/>
                </a:cxn>
                <a:cxn ang="0">
                  <a:pos x="41" y="4"/>
                </a:cxn>
                <a:cxn ang="0">
                  <a:pos x="34" y="11"/>
                </a:cxn>
                <a:cxn ang="0">
                  <a:pos x="34" y="26"/>
                </a:cxn>
              </a:cxnLst>
              <a:rect l="0" t="0" r="r" b="b"/>
              <a:pathLst>
                <a:path w="78" h="553">
                  <a:moveTo>
                    <a:pt x="34" y="26"/>
                  </a:moveTo>
                  <a:lnTo>
                    <a:pt x="0" y="534"/>
                  </a:lnTo>
                  <a:lnTo>
                    <a:pt x="0" y="534"/>
                  </a:lnTo>
                  <a:lnTo>
                    <a:pt x="3" y="538"/>
                  </a:lnTo>
                  <a:lnTo>
                    <a:pt x="7" y="541"/>
                  </a:lnTo>
                  <a:lnTo>
                    <a:pt x="13" y="549"/>
                  </a:lnTo>
                  <a:lnTo>
                    <a:pt x="17" y="551"/>
                  </a:lnTo>
                  <a:lnTo>
                    <a:pt x="22" y="553"/>
                  </a:lnTo>
                  <a:lnTo>
                    <a:pt x="24" y="551"/>
                  </a:lnTo>
                  <a:lnTo>
                    <a:pt x="28" y="545"/>
                  </a:lnTo>
                  <a:lnTo>
                    <a:pt x="28" y="541"/>
                  </a:lnTo>
                  <a:lnTo>
                    <a:pt x="28" y="534"/>
                  </a:lnTo>
                  <a:lnTo>
                    <a:pt x="28" y="526"/>
                  </a:lnTo>
                  <a:lnTo>
                    <a:pt x="30" y="515"/>
                  </a:lnTo>
                  <a:lnTo>
                    <a:pt x="30" y="507"/>
                  </a:lnTo>
                  <a:lnTo>
                    <a:pt x="30" y="500"/>
                  </a:lnTo>
                  <a:lnTo>
                    <a:pt x="30" y="492"/>
                  </a:lnTo>
                  <a:lnTo>
                    <a:pt x="30" y="486"/>
                  </a:lnTo>
                  <a:lnTo>
                    <a:pt x="30" y="477"/>
                  </a:lnTo>
                  <a:lnTo>
                    <a:pt x="32" y="467"/>
                  </a:lnTo>
                  <a:lnTo>
                    <a:pt x="34" y="460"/>
                  </a:lnTo>
                  <a:lnTo>
                    <a:pt x="34" y="450"/>
                  </a:lnTo>
                  <a:lnTo>
                    <a:pt x="34" y="439"/>
                  </a:lnTo>
                  <a:lnTo>
                    <a:pt x="36" y="427"/>
                  </a:lnTo>
                  <a:lnTo>
                    <a:pt x="38" y="418"/>
                  </a:lnTo>
                  <a:lnTo>
                    <a:pt x="38" y="408"/>
                  </a:lnTo>
                  <a:lnTo>
                    <a:pt x="38" y="397"/>
                  </a:lnTo>
                  <a:lnTo>
                    <a:pt x="40" y="384"/>
                  </a:lnTo>
                  <a:lnTo>
                    <a:pt x="41" y="372"/>
                  </a:lnTo>
                  <a:lnTo>
                    <a:pt x="41" y="361"/>
                  </a:lnTo>
                  <a:lnTo>
                    <a:pt x="41" y="349"/>
                  </a:lnTo>
                  <a:lnTo>
                    <a:pt x="43" y="336"/>
                  </a:lnTo>
                  <a:lnTo>
                    <a:pt x="45" y="325"/>
                  </a:lnTo>
                  <a:lnTo>
                    <a:pt x="47" y="313"/>
                  </a:lnTo>
                  <a:lnTo>
                    <a:pt x="47" y="300"/>
                  </a:lnTo>
                  <a:lnTo>
                    <a:pt x="49" y="289"/>
                  </a:lnTo>
                  <a:lnTo>
                    <a:pt x="49" y="277"/>
                  </a:lnTo>
                  <a:lnTo>
                    <a:pt x="53" y="266"/>
                  </a:lnTo>
                  <a:lnTo>
                    <a:pt x="53" y="253"/>
                  </a:lnTo>
                  <a:lnTo>
                    <a:pt x="53" y="239"/>
                  </a:lnTo>
                  <a:lnTo>
                    <a:pt x="55" y="228"/>
                  </a:lnTo>
                  <a:lnTo>
                    <a:pt x="57" y="216"/>
                  </a:lnTo>
                  <a:lnTo>
                    <a:pt x="57" y="203"/>
                  </a:lnTo>
                  <a:lnTo>
                    <a:pt x="59" y="192"/>
                  </a:lnTo>
                  <a:lnTo>
                    <a:pt x="59" y="180"/>
                  </a:lnTo>
                  <a:lnTo>
                    <a:pt x="60" y="169"/>
                  </a:lnTo>
                  <a:lnTo>
                    <a:pt x="60" y="156"/>
                  </a:lnTo>
                  <a:lnTo>
                    <a:pt x="62" y="144"/>
                  </a:lnTo>
                  <a:lnTo>
                    <a:pt x="64" y="133"/>
                  </a:lnTo>
                  <a:lnTo>
                    <a:pt x="64" y="123"/>
                  </a:lnTo>
                  <a:lnTo>
                    <a:pt x="64" y="112"/>
                  </a:lnTo>
                  <a:lnTo>
                    <a:pt x="66" y="102"/>
                  </a:lnTo>
                  <a:lnTo>
                    <a:pt x="68" y="93"/>
                  </a:lnTo>
                  <a:lnTo>
                    <a:pt x="68" y="85"/>
                  </a:lnTo>
                  <a:lnTo>
                    <a:pt x="68" y="74"/>
                  </a:lnTo>
                  <a:lnTo>
                    <a:pt x="70" y="66"/>
                  </a:lnTo>
                  <a:lnTo>
                    <a:pt x="70" y="59"/>
                  </a:lnTo>
                  <a:lnTo>
                    <a:pt x="72" y="51"/>
                  </a:lnTo>
                  <a:lnTo>
                    <a:pt x="72" y="38"/>
                  </a:lnTo>
                  <a:lnTo>
                    <a:pt x="76" y="26"/>
                  </a:lnTo>
                  <a:lnTo>
                    <a:pt x="76" y="17"/>
                  </a:lnTo>
                  <a:lnTo>
                    <a:pt x="76" y="11"/>
                  </a:lnTo>
                  <a:lnTo>
                    <a:pt x="76" y="5"/>
                  </a:lnTo>
                  <a:lnTo>
                    <a:pt x="78" y="5"/>
                  </a:lnTo>
                  <a:lnTo>
                    <a:pt x="76" y="4"/>
                  </a:lnTo>
                  <a:lnTo>
                    <a:pt x="70" y="2"/>
                  </a:lnTo>
                  <a:lnTo>
                    <a:pt x="62" y="0"/>
                  </a:lnTo>
                  <a:lnTo>
                    <a:pt x="57" y="0"/>
                  </a:lnTo>
                  <a:lnTo>
                    <a:pt x="47" y="0"/>
                  </a:lnTo>
                  <a:lnTo>
                    <a:pt x="41" y="4"/>
                  </a:lnTo>
                  <a:lnTo>
                    <a:pt x="38" y="7"/>
                  </a:lnTo>
                  <a:lnTo>
                    <a:pt x="34" y="11"/>
                  </a:lnTo>
                  <a:lnTo>
                    <a:pt x="34" y="19"/>
                  </a:lnTo>
                  <a:lnTo>
                    <a:pt x="34" y="26"/>
                  </a:lnTo>
                  <a:lnTo>
                    <a:pt x="34" y="26"/>
                  </a:lnTo>
                  <a:close/>
                </a:path>
              </a:pathLst>
            </a:custGeom>
            <a:solidFill>
              <a:srgbClr val="47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73" name="Freeform 53"/>
            <p:cNvSpPr>
              <a:spLocks/>
            </p:cNvSpPr>
            <p:nvPr/>
          </p:nvSpPr>
          <p:spPr bwMode="auto">
            <a:xfrm>
              <a:off x="7793038" y="3500438"/>
              <a:ext cx="57150" cy="622300"/>
            </a:xfrm>
            <a:custGeom>
              <a:avLst/>
              <a:gdLst/>
              <a:ahLst/>
              <a:cxnLst>
                <a:cxn ang="0">
                  <a:pos x="54" y="21"/>
                </a:cxn>
                <a:cxn ang="0">
                  <a:pos x="0" y="785"/>
                </a:cxn>
                <a:cxn ang="0">
                  <a:pos x="48" y="785"/>
                </a:cxn>
                <a:cxn ang="0">
                  <a:pos x="73" y="14"/>
                </a:cxn>
                <a:cxn ang="0">
                  <a:pos x="69" y="8"/>
                </a:cxn>
                <a:cxn ang="0">
                  <a:pos x="63" y="2"/>
                </a:cxn>
                <a:cxn ang="0">
                  <a:pos x="59" y="0"/>
                </a:cxn>
                <a:cxn ang="0">
                  <a:pos x="55" y="4"/>
                </a:cxn>
                <a:cxn ang="0">
                  <a:pos x="55" y="6"/>
                </a:cxn>
                <a:cxn ang="0">
                  <a:pos x="54" y="10"/>
                </a:cxn>
                <a:cxn ang="0">
                  <a:pos x="54" y="14"/>
                </a:cxn>
                <a:cxn ang="0">
                  <a:pos x="54" y="21"/>
                </a:cxn>
                <a:cxn ang="0">
                  <a:pos x="54" y="21"/>
                </a:cxn>
              </a:cxnLst>
              <a:rect l="0" t="0" r="r" b="b"/>
              <a:pathLst>
                <a:path w="73" h="785">
                  <a:moveTo>
                    <a:pt x="54" y="21"/>
                  </a:moveTo>
                  <a:lnTo>
                    <a:pt x="0" y="785"/>
                  </a:lnTo>
                  <a:lnTo>
                    <a:pt x="48" y="785"/>
                  </a:lnTo>
                  <a:lnTo>
                    <a:pt x="73" y="14"/>
                  </a:lnTo>
                  <a:lnTo>
                    <a:pt x="69" y="8"/>
                  </a:lnTo>
                  <a:lnTo>
                    <a:pt x="63" y="2"/>
                  </a:lnTo>
                  <a:lnTo>
                    <a:pt x="59" y="0"/>
                  </a:lnTo>
                  <a:lnTo>
                    <a:pt x="55" y="4"/>
                  </a:lnTo>
                  <a:lnTo>
                    <a:pt x="55" y="6"/>
                  </a:lnTo>
                  <a:lnTo>
                    <a:pt x="54" y="10"/>
                  </a:lnTo>
                  <a:lnTo>
                    <a:pt x="54" y="14"/>
                  </a:lnTo>
                  <a:lnTo>
                    <a:pt x="54" y="21"/>
                  </a:lnTo>
                  <a:lnTo>
                    <a:pt x="54" y="21"/>
                  </a:lnTo>
                  <a:close/>
                </a:path>
              </a:pathLst>
            </a:custGeom>
            <a:solidFill>
              <a:srgbClr val="47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74" name="Freeform 54"/>
            <p:cNvSpPr>
              <a:spLocks/>
            </p:cNvSpPr>
            <p:nvPr/>
          </p:nvSpPr>
          <p:spPr bwMode="auto">
            <a:xfrm>
              <a:off x="8132763" y="3411538"/>
              <a:ext cx="33337" cy="681037"/>
            </a:xfrm>
            <a:custGeom>
              <a:avLst/>
              <a:gdLst/>
              <a:ahLst/>
              <a:cxnLst>
                <a:cxn ang="0">
                  <a:pos x="8" y="850"/>
                </a:cxn>
                <a:cxn ang="0">
                  <a:pos x="40" y="855"/>
                </a:cxn>
                <a:cxn ang="0">
                  <a:pos x="40" y="844"/>
                </a:cxn>
                <a:cxn ang="0">
                  <a:pos x="40" y="833"/>
                </a:cxn>
                <a:cxn ang="0">
                  <a:pos x="40" y="817"/>
                </a:cxn>
                <a:cxn ang="0">
                  <a:pos x="40" y="797"/>
                </a:cxn>
                <a:cxn ang="0">
                  <a:pos x="40" y="776"/>
                </a:cxn>
                <a:cxn ang="0">
                  <a:pos x="40" y="751"/>
                </a:cxn>
                <a:cxn ang="0">
                  <a:pos x="40" y="722"/>
                </a:cxn>
                <a:cxn ang="0">
                  <a:pos x="40" y="694"/>
                </a:cxn>
                <a:cxn ang="0">
                  <a:pos x="40" y="662"/>
                </a:cxn>
                <a:cxn ang="0">
                  <a:pos x="40" y="629"/>
                </a:cxn>
                <a:cxn ang="0">
                  <a:pos x="40" y="597"/>
                </a:cxn>
                <a:cxn ang="0">
                  <a:pos x="40" y="561"/>
                </a:cxn>
                <a:cxn ang="0">
                  <a:pos x="40" y="525"/>
                </a:cxn>
                <a:cxn ang="0">
                  <a:pos x="40" y="489"/>
                </a:cxn>
                <a:cxn ang="0">
                  <a:pos x="40" y="452"/>
                </a:cxn>
                <a:cxn ang="0">
                  <a:pos x="40" y="416"/>
                </a:cxn>
                <a:cxn ang="0">
                  <a:pos x="38" y="378"/>
                </a:cxn>
                <a:cxn ang="0">
                  <a:pos x="38" y="342"/>
                </a:cxn>
                <a:cxn ang="0">
                  <a:pos x="36" y="308"/>
                </a:cxn>
                <a:cxn ang="0">
                  <a:pos x="36" y="274"/>
                </a:cxn>
                <a:cxn ang="0">
                  <a:pos x="36" y="243"/>
                </a:cxn>
                <a:cxn ang="0">
                  <a:pos x="36" y="211"/>
                </a:cxn>
                <a:cxn ang="0">
                  <a:pos x="36" y="184"/>
                </a:cxn>
                <a:cxn ang="0">
                  <a:pos x="36" y="158"/>
                </a:cxn>
                <a:cxn ang="0">
                  <a:pos x="34" y="133"/>
                </a:cxn>
                <a:cxn ang="0">
                  <a:pos x="34" y="112"/>
                </a:cxn>
                <a:cxn ang="0">
                  <a:pos x="32" y="97"/>
                </a:cxn>
                <a:cxn ang="0">
                  <a:pos x="32" y="82"/>
                </a:cxn>
                <a:cxn ang="0">
                  <a:pos x="32" y="69"/>
                </a:cxn>
                <a:cxn ang="0">
                  <a:pos x="31" y="59"/>
                </a:cxn>
                <a:cxn ang="0">
                  <a:pos x="25" y="44"/>
                </a:cxn>
                <a:cxn ang="0">
                  <a:pos x="19" y="30"/>
                </a:cxn>
                <a:cxn ang="0">
                  <a:pos x="15" y="15"/>
                </a:cxn>
                <a:cxn ang="0">
                  <a:pos x="8" y="0"/>
                </a:cxn>
                <a:cxn ang="0">
                  <a:pos x="2" y="4"/>
                </a:cxn>
                <a:cxn ang="0">
                  <a:pos x="0" y="13"/>
                </a:cxn>
                <a:cxn ang="0">
                  <a:pos x="0" y="25"/>
                </a:cxn>
                <a:cxn ang="0">
                  <a:pos x="0" y="32"/>
                </a:cxn>
              </a:cxnLst>
              <a:rect l="0" t="0" r="r" b="b"/>
              <a:pathLst>
                <a:path w="42" h="859">
                  <a:moveTo>
                    <a:pt x="0" y="32"/>
                  </a:moveTo>
                  <a:lnTo>
                    <a:pt x="8" y="850"/>
                  </a:lnTo>
                  <a:lnTo>
                    <a:pt x="42" y="859"/>
                  </a:lnTo>
                  <a:lnTo>
                    <a:pt x="40" y="855"/>
                  </a:lnTo>
                  <a:lnTo>
                    <a:pt x="40" y="850"/>
                  </a:lnTo>
                  <a:lnTo>
                    <a:pt x="40" y="844"/>
                  </a:lnTo>
                  <a:lnTo>
                    <a:pt x="40" y="840"/>
                  </a:lnTo>
                  <a:lnTo>
                    <a:pt x="40" y="833"/>
                  </a:lnTo>
                  <a:lnTo>
                    <a:pt x="40" y="825"/>
                  </a:lnTo>
                  <a:lnTo>
                    <a:pt x="40" y="817"/>
                  </a:lnTo>
                  <a:lnTo>
                    <a:pt x="40" y="808"/>
                  </a:lnTo>
                  <a:lnTo>
                    <a:pt x="40" y="797"/>
                  </a:lnTo>
                  <a:lnTo>
                    <a:pt x="40" y="787"/>
                  </a:lnTo>
                  <a:lnTo>
                    <a:pt x="40" y="776"/>
                  </a:lnTo>
                  <a:lnTo>
                    <a:pt x="40" y="764"/>
                  </a:lnTo>
                  <a:lnTo>
                    <a:pt x="40" y="751"/>
                  </a:lnTo>
                  <a:lnTo>
                    <a:pt x="40" y="740"/>
                  </a:lnTo>
                  <a:lnTo>
                    <a:pt x="40" y="722"/>
                  </a:lnTo>
                  <a:lnTo>
                    <a:pt x="40" y="709"/>
                  </a:lnTo>
                  <a:lnTo>
                    <a:pt x="40" y="694"/>
                  </a:lnTo>
                  <a:lnTo>
                    <a:pt x="40" y="679"/>
                  </a:lnTo>
                  <a:lnTo>
                    <a:pt x="40" y="662"/>
                  </a:lnTo>
                  <a:lnTo>
                    <a:pt x="40" y="646"/>
                  </a:lnTo>
                  <a:lnTo>
                    <a:pt x="40" y="629"/>
                  </a:lnTo>
                  <a:lnTo>
                    <a:pt x="40" y="614"/>
                  </a:lnTo>
                  <a:lnTo>
                    <a:pt x="40" y="597"/>
                  </a:lnTo>
                  <a:lnTo>
                    <a:pt x="40" y="578"/>
                  </a:lnTo>
                  <a:lnTo>
                    <a:pt x="40" y="561"/>
                  </a:lnTo>
                  <a:lnTo>
                    <a:pt x="40" y="544"/>
                  </a:lnTo>
                  <a:lnTo>
                    <a:pt x="40" y="525"/>
                  </a:lnTo>
                  <a:lnTo>
                    <a:pt x="40" y="508"/>
                  </a:lnTo>
                  <a:lnTo>
                    <a:pt x="40" y="489"/>
                  </a:lnTo>
                  <a:lnTo>
                    <a:pt x="40" y="471"/>
                  </a:lnTo>
                  <a:lnTo>
                    <a:pt x="40" y="452"/>
                  </a:lnTo>
                  <a:lnTo>
                    <a:pt x="40" y="433"/>
                  </a:lnTo>
                  <a:lnTo>
                    <a:pt x="40" y="416"/>
                  </a:lnTo>
                  <a:lnTo>
                    <a:pt x="40" y="397"/>
                  </a:lnTo>
                  <a:lnTo>
                    <a:pt x="38" y="378"/>
                  </a:lnTo>
                  <a:lnTo>
                    <a:pt x="38" y="361"/>
                  </a:lnTo>
                  <a:lnTo>
                    <a:pt x="38" y="342"/>
                  </a:lnTo>
                  <a:lnTo>
                    <a:pt x="38" y="325"/>
                  </a:lnTo>
                  <a:lnTo>
                    <a:pt x="36" y="308"/>
                  </a:lnTo>
                  <a:lnTo>
                    <a:pt x="36" y="291"/>
                  </a:lnTo>
                  <a:lnTo>
                    <a:pt x="36" y="274"/>
                  </a:lnTo>
                  <a:lnTo>
                    <a:pt x="36" y="259"/>
                  </a:lnTo>
                  <a:lnTo>
                    <a:pt x="36" y="243"/>
                  </a:lnTo>
                  <a:lnTo>
                    <a:pt x="36" y="226"/>
                  </a:lnTo>
                  <a:lnTo>
                    <a:pt x="36" y="211"/>
                  </a:lnTo>
                  <a:lnTo>
                    <a:pt x="36" y="200"/>
                  </a:lnTo>
                  <a:lnTo>
                    <a:pt x="36" y="184"/>
                  </a:lnTo>
                  <a:lnTo>
                    <a:pt x="36" y="171"/>
                  </a:lnTo>
                  <a:lnTo>
                    <a:pt x="36" y="158"/>
                  </a:lnTo>
                  <a:lnTo>
                    <a:pt x="36" y="146"/>
                  </a:lnTo>
                  <a:lnTo>
                    <a:pt x="34" y="133"/>
                  </a:lnTo>
                  <a:lnTo>
                    <a:pt x="34" y="124"/>
                  </a:lnTo>
                  <a:lnTo>
                    <a:pt x="34" y="112"/>
                  </a:lnTo>
                  <a:lnTo>
                    <a:pt x="34" y="105"/>
                  </a:lnTo>
                  <a:lnTo>
                    <a:pt x="32" y="97"/>
                  </a:lnTo>
                  <a:lnTo>
                    <a:pt x="32" y="89"/>
                  </a:lnTo>
                  <a:lnTo>
                    <a:pt x="32" y="82"/>
                  </a:lnTo>
                  <a:lnTo>
                    <a:pt x="32" y="78"/>
                  </a:lnTo>
                  <a:lnTo>
                    <a:pt x="32" y="69"/>
                  </a:lnTo>
                  <a:lnTo>
                    <a:pt x="32" y="65"/>
                  </a:lnTo>
                  <a:lnTo>
                    <a:pt x="31" y="59"/>
                  </a:lnTo>
                  <a:lnTo>
                    <a:pt x="27" y="51"/>
                  </a:lnTo>
                  <a:lnTo>
                    <a:pt x="25" y="44"/>
                  </a:lnTo>
                  <a:lnTo>
                    <a:pt x="23" y="38"/>
                  </a:lnTo>
                  <a:lnTo>
                    <a:pt x="19" y="30"/>
                  </a:lnTo>
                  <a:lnTo>
                    <a:pt x="17" y="23"/>
                  </a:lnTo>
                  <a:lnTo>
                    <a:pt x="15" y="15"/>
                  </a:lnTo>
                  <a:lnTo>
                    <a:pt x="11" y="10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4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0" y="25"/>
                  </a:lnTo>
                  <a:lnTo>
                    <a:pt x="0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47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75" name="Freeform 55"/>
            <p:cNvSpPr>
              <a:spLocks/>
            </p:cNvSpPr>
            <p:nvPr/>
          </p:nvSpPr>
          <p:spPr bwMode="auto">
            <a:xfrm>
              <a:off x="8447088" y="3133725"/>
              <a:ext cx="33337" cy="984250"/>
            </a:xfrm>
            <a:custGeom>
              <a:avLst/>
              <a:gdLst/>
              <a:ahLst/>
              <a:cxnLst>
                <a:cxn ang="0">
                  <a:pos x="0" y="1232"/>
                </a:cxn>
                <a:cxn ang="0">
                  <a:pos x="13" y="1242"/>
                </a:cxn>
                <a:cxn ang="0">
                  <a:pos x="24" y="1238"/>
                </a:cxn>
                <a:cxn ang="0">
                  <a:pos x="32" y="1223"/>
                </a:cxn>
                <a:cxn ang="0">
                  <a:pos x="32" y="1215"/>
                </a:cxn>
                <a:cxn ang="0">
                  <a:pos x="32" y="1202"/>
                </a:cxn>
                <a:cxn ang="0">
                  <a:pos x="32" y="1181"/>
                </a:cxn>
                <a:cxn ang="0">
                  <a:pos x="32" y="1158"/>
                </a:cxn>
                <a:cxn ang="0">
                  <a:pos x="32" y="1128"/>
                </a:cxn>
                <a:cxn ang="0">
                  <a:pos x="32" y="1093"/>
                </a:cxn>
                <a:cxn ang="0">
                  <a:pos x="32" y="1055"/>
                </a:cxn>
                <a:cxn ang="0">
                  <a:pos x="34" y="1013"/>
                </a:cxn>
                <a:cxn ang="0">
                  <a:pos x="34" y="968"/>
                </a:cxn>
                <a:cxn ang="0">
                  <a:pos x="34" y="920"/>
                </a:cxn>
                <a:cxn ang="0">
                  <a:pos x="34" y="871"/>
                </a:cxn>
                <a:cxn ang="0">
                  <a:pos x="36" y="818"/>
                </a:cxn>
                <a:cxn ang="0">
                  <a:pos x="36" y="763"/>
                </a:cxn>
                <a:cxn ang="0">
                  <a:pos x="36" y="709"/>
                </a:cxn>
                <a:cxn ang="0">
                  <a:pos x="36" y="652"/>
                </a:cxn>
                <a:cxn ang="0">
                  <a:pos x="38" y="597"/>
                </a:cxn>
                <a:cxn ang="0">
                  <a:pos x="38" y="540"/>
                </a:cxn>
                <a:cxn ang="0">
                  <a:pos x="38" y="485"/>
                </a:cxn>
                <a:cxn ang="0">
                  <a:pos x="38" y="428"/>
                </a:cxn>
                <a:cxn ang="0">
                  <a:pos x="38" y="377"/>
                </a:cxn>
                <a:cxn ang="0">
                  <a:pos x="38" y="323"/>
                </a:cxn>
                <a:cxn ang="0">
                  <a:pos x="38" y="274"/>
                </a:cxn>
                <a:cxn ang="0">
                  <a:pos x="38" y="228"/>
                </a:cxn>
                <a:cxn ang="0">
                  <a:pos x="39" y="187"/>
                </a:cxn>
                <a:cxn ang="0">
                  <a:pos x="39" y="145"/>
                </a:cxn>
                <a:cxn ang="0">
                  <a:pos x="39" y="109"/>
                </a:cxn>
                <a:cxn ang="0">
                  <a:pos x="39" y="78"/>
                </a:cxn>
                <a:cxn ang="0">
                  <a:pos x="39" y="52"/>
                </a:cxn>
                <a:cxn ang="0">
                  <a:pos x="39" y="29"/>
                </a:cxn>
                <a:cxn ang="0">
                  <a:pos x="39" y="16"/>
                </a:cxn>
                <a:cxn ang="0">
                  <a:pos x="41" y="2"/>
                </a:cxn>
                <a:cxn ang="0">
                  <a:pos x="36" y="2"/>
                </a:cxn>
                <a:cxn ang="0">
                  <a:pos x="28" y="10"/>
                </a:cxn>
                <a:cxn ang="0">
                  <a:pos x="20" y="17"/>
                </a:cxn>
                <a:cxn ang="0">
                  <a:pos x="17" y="31"/>
                </a:cxn>
                <a:cxn ang="0">
                  <a:pos x="13" y="50"/>
                </a:cxn>
                <a:cxn ang="0">
                  <a:pos x="13" y="61"/>
                </a:cxn>
                <a:cxn ang="0">
                  <a:pos x="13" y="74"/>
                </a:cxn>
              </a:cxnLst>
              <a:rect l="0" t="0" r="r" b="b"/>
              <a:pathLst>
                <a:path w="41" h="1242">
                  <a:moveTo>
                    <a:pt x="13" y="74"/>
                  </a:moveTo>
                  <a:lnTo>
                    <a:pt x="0" y="1232"/>
                  </a:lnTo>
                  <a:lnTo>
                    <a:pt x="3" y="1234"/>
                  </a:lnTo>
                  <a:lnTo>
                    <a:pt x="13" y="1242"/>
                  </a:lnTo>
                  <a:lnTo>
                    <a:pt x="19" y="1242"/>
                  </a:lnTo>
                  <a:lnTo>
                    <a:pt x="24" y="1238"/>
                  </a:lnTo>
                  <a:lnTo>
                    <a:pt x="28" y="1232"/>
                  </a:lnTo>
                  <a:lnTo>
                    <a:pt x="32" y="1223"/>
                  </a:lnTo>
                  <a:lnTo>
                    <a:pt x="32" y="1219"/>
                  </a:lnTo>
                  <a:lnTo>
                    <a:pt x="32" y="1215"/>
                  </a:lnTo>
                  <a:lnTo>
                    <a:pt x="32" y="1207"/>
                  </a:lnTo>
                  <a:lnTo>
                    <a:pt x="32" y="1202"/>
                  </a:lnTo>
                  <a:lnTo>
                    <a:pt x="32" y="1190"/>
                  </a:lnTo>
                  <a:lnTo>
                    <a:pt x="32" y="1181"/>
                  </a:lnTo>
                  <a:lnTo>
                    <a:pt x="32" y="1169"/>
                  </a:lnTo>
                  <a:lnTo>
                    <a:pt x="32" y="1158"/>
                  </a:lnTo>
                  <a:lnTo>
                    <a:pt x="32" y="1143"/>
                  </a:lnTo>
                  <a:lnTo>
                    <a:pt x="32" y="1128"/>
                  </a:lnTo>
                  <a:lnTo>
                    <a:pt x="32" y="1110"/>
                  </a:lnTo>
                  <a:lnTo>
                    <a:pt x="32" y="1093"/>
                  </a:lnTo>
                  <a:lnTo>
                    <a:pt x="32" y="1074"/>
                  </a:lnTo>
                  <a:lnTo>
                    <a:pt x="32" y="1055"/>
                  </a:lnTo>
                  <a:lnTo>
                    <a:pt x="32" y="1034"/>
                  </a:lnTo>
                  <a:lnTo>
                    <a:pt x="34" y="1013"/>
                  </a:lnTo>
                  <a:lnTo>
                    <a:pt x="34" y="991"/>
                  </a:lnTo>
                  <a:lnTo>
                    <a:pt x="34" y="968"/>
                  </a:lnTo>
                  <a:lnTo>
                    <a:pt x="34" y="943"/>
                  </a:lnTo>
                  <a:lnTo>
                    <a:pt x="34" y="920"/>
                  </a:lnTo>
                  <a:lnTo>
                    <a:pt x="34" y="896"/>
                  </a:lnTo>
                  <a:lnTo>
                    <a:pt x="34" y="871"/>
                  </a:lnTo>
                  <a:lnTo>
                    <a:pt x="34" y="844"/>
                  </a:lnTo>
                  <a:lnTo>
                    <a:pt x="36" y="818"/>
                  </a:lnTo>
                  <a:lnTo>
                    <a:pt x="36" y="789"/>
                  </a:lnTo>
                  <a:lnTo>
                    <a:pt x="36" y="763"/>
                  </a:lnTo>
                  <a:lnTo>
                    <a:pt x="36" y="736"/>
                  </a:lnTo>
                  <a:lnTo>
                    <a:pt x="36" y="709"/>
                  </a:lnTo>
                  <a:lnTo>
                    <a:pt x="36" y="681"/>
                  </a:lnTo>
                  <a:lnTo>
                    <a:pt x="36" y="652"/>
                  </a:lnTo>
                  <a:lnTo>
                    <a:pt x="36" y="624"/>
                  </a:lnTo>
                  <a:lnTo>
                    <a:pt x="38" y="597"/>
                  </a:lnTo>
                  <a:lnTo>
                    <a:pt x="38" y="569"/>
                  </a:lnTo>
                  <a:lnTo>
                    <a:pt x="38" y="540"/>
                  </a:lnTo>
                  <a:lnTo>
                    <a:pt x="38" y="512"/>
                  </a:lnTo>
                  <a:lnTo>
                    <a:pt x="38" y="485"/>
                  </a:lnTo>
                  <a:lnTo>
                    <a:pt x="38" y="457"/>
                  </a:lnTo>
                  <a:lnTo>
                    <a:pt x="38" y="428"/>
                  </a:lnTo>
                  <a:lnTo>
                    <a:pt x="38" y="401"/>
                  </a:lnTo>
                  <a:lnTo>
                    <a:pt x="38" y="377"/>
                  </a:lnTo>
                  <a:lnTo>
                    <a:pt x="38" y="348"/>
                  </a:lnTo>
                  <a:lnTo>
                    <a:pt x="38" y="323"/>
                  </a:lnTo>
                  <a:lnTo>
                    <a:pt x="38" y="297"/>
                  </a:lnTo>
                  <a:lnTo>
                    <a:pt x="38" y="274"/>
                  </a:lnTo>
                  <a:lnTo>
                    <a:pt x="38" y="251"/>
                  </a:lnTo>
                  <a:lnTo>
                    <a:pt x="38" y="228"/>
                  </a:lnTo>
                  <a:lnTo>
                    <a:pt x="38" y="206"/>
                  </a:lnTo>
                  <a:lnTo>
                    <a:pt x="39" y="187"/>
                  </a:lnTo>
                  <a:lnTo>
                    <a:pt x="39" y="164"/>
                  </a:lnTo>
                  <a:lnTo>
                    <a:pt x="39" y="145"/>
                  </a:lnTo>
                  <a:lnTo>
                    <a:pt x="39" y="126"/>
                  </a:lnTo>
                  <a:lnTo>
                    <a:pt x="39" y="109"/>
                  </a:lnTo>
                  <a:lnTo>
                    <a:pt x="39" y="92"/>
                  </a:lnTo>
                  <a:lnTo>
                    <a:pt x="39" y="78"/>
                  </a:lnTo>
                  <a:lnTo>
                    <a:pt x="39" y="63"/>
                  </a:lnTo>
                  <a:lnTo>
                    <a:pt x="39" y="52"/>
                  </a:lnTo>
                  <a:lnTo>
                    <a:pt x="39" y="38"/>
                  </a:lnTo>
                  <a:lnTo>
                    <a:pt x="39" y="29"/>
                  </a:lnTo>
                  <a:lnTo>
                    <a:pt x="39" y="21"/>
                  </a:lnTo>
                  <a:lnTo>
                    <a:pt x="39" y="16"/>
                  </a:lnTo>
                  <a:lnTo>
                    <a:pt x="39" y="4"/>
                  </a:lnTo>
                  <a:lnTo>
                    <a:pt x="41" y="2"/>
                  </a:lnTo>
                  <a:lnTo>
                    <a:pt x="39" y="0"/>
                  </a:lnTo>
                  <a:lnTo>
                    <a:pt x="36" y="2"/>
                  </a:lnTo>
                  <a:lnTo>
                    <a:pt x="32" y="2"/>
                  </a:lnTo>
                  <a:lnTo>
                    <a:pt x="28" y="10"/>
                  </a:lnTo>
                  <a:lnTo>
                    <a:pt x="24" y="12"/>
                  </a:lnTo>
                  <a:lnTo>
                    <a:pt x="20" y="17"/>
                  </a:lnTo>
                  <a:lnTo>
                    <a:pt x="19" y="23"/>
                  </a:lnTo>
                  <a:lnTo>
                    <a:pt x="17" y="31"/>
                  </a:lnTo>
                  <a:lnTo>
                    <a:pt x="15" y="38"/>
                  </a:lnTo>
                  <a:lnTo>
                    <a:pt x="13" y="50"/>
                  </a:lnTo>
                  <a:lnTo>
                    <a:pt x="13" y="54"/>
                  </a:lnTo>
                  <a:lnTo>
                    <a:pt x="13" y="61"/>
                  </a:lnTo>
                  <a:lnTo>
                    <a:pt x="13" y="67"/>
                  </a:lnTo>
                  <a:lnTo>
                    <a:pt x="13" y="74"/>
                  </a:lnTo>
                  <a:lnTo>
                    <a:pt x="13" y="74"/>
                  </a:lnTo>
                  <a:close/>
                </a:path>
              </a:pathLst>
            </a:custGeom>
            <a:solidFill>
              <a:srgbClr val="47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76" name="Freeform 56"/>
            <p:cNvSpPr>
              <a:spLocks/>
            </p:cNvSpPr>
            <p:nvPr/>
          </p:nvSpPr>
          <p:spPr bwMode="auto">
            <a:xfrm>
              <a:off x="8758238" y="3076575"/>
              <a:ext cx="60325" cy="573087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0" y="40"/>
                </a:cxn>
                <a:cxn ang="0">
                  <a:pos x="0" y="65"/>
                </a:cxn>
                <a:cxn ang="0">
                  <a:pos x="2" y="97"/>
                </a:cxn>
                <a:cxn ang="0">
                  <a:pos x="4" y="133"/>
                </a:cxn>
                <a:cxn ang="0">
                  <a:pos x="4" y="171"/>
                </a:cxn>
                <a:cxn ang="0">
                  <a:pos x="8" y="217"/>
                </a:cxn>
                <a:cxn ang="0">
                  <a:pos x="8" y="262"/>
                </a:cxn>
                <a:cxn ang="0">
                  <a:pos x="12" y="310"/>
                </a:cxn>
                <a:cxn ang="0">
                  <a:pos x="14" y="357"/>
                </a:cxn>
                <a:cxn ang="0">
                  <a:pos x="15" y="405"/>
                </a:cxn>
                <a:cxn ang="0">
                  <a:pos x="17" y="450"/>
                </a:cxn>
                <a:cxn ang="0">
                  <a:pos x="21" y="496"/>
                </a:cxn>
                <a:cxn ang="0">
                  <a:pos x="21" y="538"/>
                </a:cxn>
                <a:cxn ang="0">
                  <a:pos x="25" y="580"/>
                </a:cxn>
                <a:cxn ang="0">
                  <a:pos x="25" y="612"/>
                </a:cxn>
                <a:cxn ang="0">
                  <a:pos x="29" y="642"/>
                </a:cxn>
                <a:cxn ang="0">
                  <a:pos x="29" y="667"/>
                </a:cxn>
                <a:cxn ang="0">
                  <a:pos x="31" y="686"/>
                </a:cxn>
                <a:cxn ang="0">
                  <a:pos x="36" y="707"/>
                </a:cxn>
                <a:cxn ang="0">
                  <a:pos x="59" y="720"/>
                </a:cxn>
                <a:cxn ang="0">
                  <a:pos x="76" y="707"/>
                </a:cxn>
                <a:cxn ang="0">
                  <a:pos x="71" y="682"/>
                </a:cxn>
                <a:cxn ang="0">
                  <a:pos x="69" y="663"/>
                </a:cxn>
                <a:cxn ang="0">
                  <a:pos x="67" y="639"/>
                </a:cxn>
                <a:cxn ang="0">
                  <a:pos x="65" y="608"/>
                </a:cxn>
                <a:cxn ang="0">
                  <a:pos x="63" y="576"/>
                </a:cxn>
                <a:cxn ang="0">
                  <a:pos x="59" y="536"/>
                </a:cxn>
                <a:cxn ang="0">
                  <a:pos x="57" y="494"/>
                </a:cxn>
                <a:cxn ang="0">
                  <a:pos x="55" y="450"/>
                </a:cxn>
                <a:cxn ang="0">
                  <a:pos x="52" y="407"/>
                </a:cxn>
                <a:cxn ang="0">
                  <a:pos x="48" y="361"/>
                </a:cxn>
                <a:cxn ang="0">
                  <a:pos x="46" y="316"/>
                </a:cxn>
                <a:cxn ang="0">
                  <a:pos x="44" y="270"/>
                </a:cxn>
                <a:cxn ang="0">
                  <a:pos x="40" y="226"/>
                </a:cxn>
                <a:cxn ang="0">
                  <a:pos x="36" y="182"/>
                </a:cxn>
                <a:cxn ang="0">
                  <a:pos x="34" y="144"/>
                </a:cxn>
                <a:cxn ang="0">
                  <a:pos x="33" y="110"/>
                </a:cxn>
                <a:cxn ang="0">
                  <a:pos x="31" y="80"/>
                </a:cxn>
                <a:cxn ang="0">
                  <a:pos x="29" y="55"/>
                </a:cxn>
                <a:cxn ang="0">
                  <a:pos x="29" y="28"/>
                </a:cxn>
                <a:cxn ang="0">
                  <a:pos x="27" y="19"/>
                </a:cxn>
                <a:cxn ang="0">
                  <a:pos x="14" y="8"/>
                </a:cxn>
                <a:cxn ang="0">
                  <a:pos x="0" y="6"/>
                </a:cxn>
              </a:cxnLst>
              <a:rect l="0" t="0" r="r" b="b"/>
              <a:pathLst>
                <a:path w="76" h="720">
                  <a:moveTo>
                    <a:pt x="0" y="6"/>
                  </a:moveTo>
                  <a:lnTo>
                    <a:pt x="0" y="6"/>
                  </a:lnTo>
                  <a:lnTo>
                    <a:pt x="0" y="11"/>
                  </a:lnTo>
                  <a:lnTo>
                    <a:pt x="0" y="21"/>
                  </a:lnTo>
                  <a:lnTo>
                    <a:pt x="0" y="34"/>
                  </a:lnTo>
                  <a:lnTo>
                    <a:pt x="0" y="40"/>
                  </a:lnTo>
                  <a:lnTo>
                    <a:pt x="0" y="47"/>
                  </a:lnTo>
                  <a:lnTo>
                    <a:pt x="0" y="55"/>
                  </a:lnTo>
                  <a:lnTo>
                    <a:pt x="0" y="65"/>
                  </a:lnTo>
                  <a:lnTo>
                    <a:pt x="0" y="74"/>
                  </a:lnTo>
                  <a:lnTo>
                    <a:pt x="2" y="86"/>
                  </a:lnTo>
                  <a:lnTo>
                    <a:pt x="2" y="97"/>
                  </a:lnTo>
                  <a:lnTo>
                    <a:pt x="4" y="108"/>
                  </a:lnTo>
                  <a:lnTo>
                    <a:pt x="4" y="120"/>
                  </a:lnTo>
                  <a:lnTo>
                    <a:pt x="4" y="133"/>
                  </a:lnTo>
                  <a:lnTo>
                    <a:pt x="4" y="144"/>
                  </a:lnTo>
                  <a:lnTo>
                    <a:pt x="4" y="160"/>
                  </a:lnTo>
                  <a:lnTo>
                    <a:pt x="4" y="171"/>
                  </a:lnTo>
                  <a:lnTo>
                    <a:pt x="6" y="186"/>
                  </a:lnTo>
                  <a:lnTo>
                    <a:pt x="6" y="201"/>
                  </a:lnTo>
                  <a:lnTo>
                    <a:pt x="8" y="217"/>
                  </a:lnTo>
                  <a:lnTo>
                    <a:pt x="8" y="230"/>
                  </a:lnTo>
                  <a:lnTo>
                    <a:pt x="8" y="247"/>
                  </a:lnTo>
                  <a:lnTo>
                    <a:pt x="8" y="262"/>
                  </a:lnTo>
                  <a:lnTo>
                    <a:pt x="10" y="278"/>
                  </a:lnTo>
                  <a:lnTo>
                    <a:pt x="10" y="293"/>
                  </a:lnTo>
                  <a:lnTo>
                    <a:pt x="12" y="310"/>
                  </a:lnTo>
                  <a:lnTo>
                    <a:pt x="14" y="325"/>
                  </a:lnTo>
                  <a:lnTo>
                    <a:pt x="14" y="342"/>
                  </a:lnTo>
                  <a:lnTo>
                    <a:pt x="14" y="357"/>
                  </a:lnTo>
                  <a:lnTo>
                    <a:pt x="14" y="373"/>
                  </a:lnTo>
                  <a:lnTo>
                    <a:pt x="15" y="388"/>
                  </a:lnTo>
                  <a:lnTo>
                    <a:pt x="15" y="405"/>
                  </a:lnTo>
                  <a:lnTo>
                    <a:pt x="15" y="420"/>
                  </a:lnTo>
                  <a:lnTo>
                    <a:pt x="15" y="435"/>
                  </a:lnTo>
                  <a:lnTo>
                    <a:pt x="17" y="450"/>
                  </a:lnTo>
                  <a:lnTo>
                    <a:pt x="19" y="466"/>
                  </a:lnTo>
                  <a:lnTo>
                    <a:pt x="19" y="481"/>
                  </a:lnTo>
                  <a:lnTo>
                    <a:pt x="21" y="496"/>
                  </a:lnTo>
                  <a:lnTo>
                    <a:pt x="21" y="509"/>
                  </a:lnTo>
                  <a:lnTo>
                    <a:pt x="21" y="525"/>
                  </a:lnTo>
                  <a:lnTo>
                    <a:pt x="21" y="538"/>
                  </a:lnTo>
                  <a:lnTo>
                    <a:pt x="23" y="553"/>
                  </a:lnTo>
                  <a:lnTo>
                    <a:pt x="25" y="565"/>
                  </a:lnTo>
                  <a:lnTo>
                    <a:pt x="25" y="580"/>
                  </a:lnTo>
                  <a:lnTo>
                    <a:pt x="25" y="591"/>
                  </a:lnTo>
                  <a:lnTo>
                    <a:pt x="25" y="603"/>
                  </a:lnTo>
                  <a:lnTo>
                    <a:pt x="25" y="612"/>
                  </a:lnTo>
                  <a:lnTo>
                    <a:pt x="27" y="623"/>
                  </a:lnTo>
                  <a:lnTo>
                    <a:pt x="27" y="633"/>
                  </a:lnTo>
                  <a:lnTo>
                    <a:pt x="29" y="642"/>
                  </a:lnTo>
                  <a:lnTo>
                    <a:pt x="29" y="652"/>
                  </a:lnTo>
                  <a:lnTo>
                    <a:pt x="29" y="661"/>
                  </a:lnTo>
                  <a:lnTo>
                    <a:pt x="29" y="667"/>
                  </a:lnTo>
                  <a:lnTo>
                    <a:pt x="29" y="675"/>
                  </a:lnTo>
                  <a:lnTo>
                    <a:pt x="29" y="680"/>
                  </a:lnTo>
                  <a:lnTo>
                    <a:pt x="31" y="686"/>
                  </a:lnTo>
                  <a:lnTo>
                    <a:pt x="33" y="694"/>
                  </a:lnTo>
                  <a:lnTo>
                    <a:pt x="33" y="700"/>
                  </a:lnTo>
                  <a:lnTo>
                    <a:pt x="36" y="707"/>
                  </a:lnTo>
                  <a:lnTo>
                    <a:pt x="42" y="715"/>
                  </a:lnTo>
                  <a:lnTo>
                    <a:pt x="50" y="719"/>
                  </a:lnTo>
                  <a:lnTo>
                    <a:pt x="59" y="720"/>
                  </a:lnTo>
                  <a:lnTo>
                    <a:pt x="67" y="719"/>
                  </a:lnTo>
                  <a:lnTo>
                    <a:pt x="73" y="715"/>
                  </a:lnTo>
                  <a:lnTo>
                    <a:pt x="76" y="707"/>
                  </a:lnTo>
                  <a:lnTo>
                    <a:pt x="76" y="698"/>
                  </a:lnTo>
                  <a:lnTo>
                    <a:pt x="73" y="690"/>
                  </a:lnTo>
                  <a:lnTo>
                    <a:pt x="71" y="682"/>
                  </a:lnTo>
                  <a:lnTo>
                    <a:pt x="71" y="677"/>
                  </a:lnTo>
                  <a:lnTo>
                    <a:pt x="71" y="671"/>
                  </a:lnTo>
                  <a:lnTo>
                    <a:pt x="69" y="663"/>
                  </a:lnTo>
                  <a:lnTo>
                    <a:pt x="69" y="658"/>
                  </a:lnTo>
                  <a:lnTo>
                    <a:pt x="67" y="646"/>
                  </a:lnTo>
                  <a:lnTo>
                    <a:pt x="67" y="639"/>
                  </a:lnTo>
                  <a:lnTo>
                    <a:pt x="67" y="629"/>
                  </a:lnTo>
                  <a:lnTo>
                    <a:pt x="67" y="620"/>
                  </a:lnTo>
                  <a:lnTo>
                    <a:pt x="65" y="608"/>
                  </a:lnTo>
                  <a:lnTo>
                    <a:pt x="63" y="597"/>
                  </a:lnTo>
                  <a:lnTo>
                    <a:pt x="63" y="585"/>
                  </a:lnTo>
                  <a:lnTo>
                    <a:pt x="63" y="576"/>
                  </a:lnTo>
                  <a:lnTo>
                    <a:pt x="63" y="563"/>
                  </a:lnTo>
                  <a:lnTo>
                    <a:pt x="61" y="549"/>
                  </a:lnTo>
                  <a:lnTo>
                    <a:pt x="59" y="536"/>
                  </a:lnTo>
                  <a:lnTo>
                    <a:pt x="59" y="523"/>
                  </a:lnTo>
                  <a:lnTo>
                    <a:pt x="59" y="509"/>
                  </a:lnTo>
                  <a:lnTo>
                    <a:pt x="57" y="494"/>
                  </a:lnTo>
                  <a:lnTo>
                    <a:pt x="55" y="481"/>
                  </a:lnTo>
                  <a:lnTo>
                    <a:pt x="55" y="466"/>
                  </a:lnTo>
                  <a:lnTo>
                    <a:pt x="55" y="450"/>
                  </a:lnTo>
                  <a:lnTo>
                    <a:pt x="53" y="435"/>
                  </a:lnTo>
                  <a:lnTo>
                    <a:pt x="52" y="420"/>
                  </a:lnTo>
                  <a:lnTo>
                    <a:pt x="52" y="407"/>
                  </a:lnTo>
                  <a:lnTo>
                    <a:pt x="52" y="392"/>
                  </a:lnTo>
                  <a:lnTo>
                    <a:pt x="50" y="376"/>
                  </a:lnTo>
                  <a:lnTo>
                    <a:pt x="48" y="361"/>
                  </a:lnTo>
                  <a:lnTo>
                    <a:pt x="48" y="346"/>
                  </a:lnTo>
                  <a:lnTo>
                    <a:pt x="48" y="331"/>
                  </a:lnTo>
                  <a:lnTo>
                    <a:pt x="46" y="316"/>
                  </a:lnTo>
                  <a:lnTo>
                    <a:pt x="44" y="300"/>
                  </a:lnTo>
                  <a:lnTo>
                    <a:pt x="44" y="285"/>
                  </a:lnTo>
                  <a:lnTo>
                    <a:pt x="44" y="270"/>
                  </a:lnTo>
                  <a:lnTo>
                    <a:pt x="42" y="253"/>
                  </a:lnTo>
                  <a:lnTo>
                    <a:pt x="40" y="239"/>
                  </a:lnTo>
                  <a:lnTo>
                    <a:pt x="40" y="226"/>
                  </a:lnTo>
                  <a:lnTo>
                    <a:pt x="40" y="211"/>
                  </a:lnTo>
                  <a:lnTo>
                    <a:pt x="38" y="196"/>
                  </a:lnTo>
                  <a:lnTo>
                    <a:pt x="36" y="182"/>
                  </a:lnTo>
                  <a:lnTo>
                    <a:pt x="36" y="169"/>
                  </a:lnTo>
                  <a:lnTo>
                    <a:pt x="36" y="156"/>
                  </a:lnTo>
                  <a:lnTo>
                    <a:pt x="34" y="144"/>
                  </a:lnTo>
                  <a:lnTo>
                    <a:pt x="34" y="133"/>
                  </a:lnTo>
                  <a:lnTo>
                    <a:pt x="34" y="122"/>
                  </a:lnTo>
                  <a:lnTo>
                    <a:pt x="33" y="110"/>
                  </a:lnTo>
                  <a:lnTo>
                    <a:pt x="33" y="99"/>
                  </a:lnTo>
                  <a:lnTo>
                    <a:pt x="31" y="89"/>
                  </a:lnTo>
                  <a:lnTo>
                    <a:pt x="31" y="80"/>
                  </a:lnTo>
                  <a:lnTo>
                    <a:pt x="29" y="70"/>
                  </a:lnTo>
                  <a:lnTo>
                    <a:pt x="29" y="63"/>
                  </a:lnTo>
                  <a:lnTo>
                    <a:pt x="29" y="55"/>
                  </a:lnTo>
                  <a:lnTo>
                    <a:pt x="29" y="49"/>
                  </a:lnTo>
                  <a:lnTo>
                    <a:pt x="29" y="36"/>
                  </a:lnTo>
                  <a:lnTo>
                    <a:pt x="29" y="28"/>
                  </a:lnTo>
                  <a:lnTo>
                    <a:pt x="29" y="23"/>
                  </a:lnTo>
                  <a:lnTo>
                    <a:pt x="29" y="23"/>
                  </a:lnTo>
                  <a:lnTo>
                    <a:pt x="27" y="19"/>
                  </a:lnTo>
                  <a:lnTo>
                    <a:pt x="25" y="17"/>
                  </a:lnTo>
                  <a:lnTo>
                    <a:pt x="19" y="11"/>
                  </a:lnTo>
                  <a:lnTo>
                    <a:pt x="14" y="8"/>
                  </a:lnTo>
                  <a:lnTo>
                    <a:pt x="4" y="0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47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77" name="Freeform 57"/>
            <p:cNvSpPr>
              <a:spLocks/>
            </p:cNvSpPr>
            <p:nvPr/>
          </p:nvSpPr>
          <p:spPr bwMode="auto">
            <a:xfrm>
              <a:off x="7796213" y="3629025"/>
              <a:ext cx="814387" cy="161925"/>
            </a:xfrm>
            <a:custGeom>
              <a:avLst/>
              <a:gdLst/>
              <a:ahLst/>
              <a:cxnLst>
                <a:cxn ang="0">
                  <a:pos x="1023" y="28"/>
                </a:cxn>
                <a:cxn ang="0">
                  <a:pos x="1027" y="13"/>
                </a:cxn>
                <a:cxn ang="0">
                  <a:pos x="1023" y="4"/>
                </a:cxn>
                <a:cxn ang="0">
                  <a:pos x="1004" y="2"/>
                </a:cxn>
                <a:cxn ang="0">
                  <a:pos x="996" y="2"/>
                </a:cxn>
                <a:cxn ang="0">
                  <a:pos x="985" y="2"/>
                </a:cxn>
                <a:cxn ang="0">
                  <a:pos x="970" y="4"/>
                </a:cxn>
                <a:cxn ang="0">
                  <a:pos x="949" y="7"/>
                </a:cxn>
                <a:cxn ang="0">
                  <a:pos x="924" y="11"/>
                </a:cxn>
                <a:cxn ang="0">
                  <a:pos x="896" y="15"/>
                </a:cxn>
                <a:cxn ang="0">
                  <a:pos x="863" y="21"/>
                </a:cxn>
                <a:cxn ang="0">
                  <a:pos x="831" y="28"/>
                </a:cxn>
                <a:cxn ang="0">
                  <a:pos x="793" y="34"/>
                </a:cxn>
                <a:cxn ang="0">
                  <a:pos x="753" y="40"/>
                </a:cxn>
                <a:cxn ang="0">
                  <a:pos x="711" y="47"/>
                </a:cxn>
                <a:cxn ang="0">
                  <a:pos x="667" y="55"/>
                </a:cxn>
                <a:cxn ang="0">
                  <a:pos x="624" y="62"/>
                </a:cxn>
                <a:cxn ang="0">
                  <a:pos x="578" y="70"/>
                </a:cxn>
                <a:cxn ang="0">
                  <a:pos x="532" y="78"/>
                </a:cxn>
                <a:cxn ang="0">
                  <a:pos x="487" y="87"/>
                </a:cxn>
                <a:cxn ang="0">
                  <a:pos x="441" y="95"/>
                </a:cxn>
                <a:cxn ang="0">
                  <a:pos x="396" y="102"/>
                </a:cxn>
                <a:cxn ang="0">
                  <a:pos x="350" y="110"/>
                </a:cxn>
                <a:cxn ang="0">
                  <a:pos x="306" y="118"/>
                </a:cxn>
                <a:cxn ang="0">
                  <a:pos x="264" y="123"/>
                </a:cxn>
                <a:cxn ang="0">
                  <a:pos x="224" y="131"/>
                </a:cxn>
                <a:cxn ang="0">
                  <a:pos x="186" y="137"/>
                </a:cxn>
                <a:cxn ang="0">
                  <a:pos x="152" y="144"/>
                </a:cxn>
                <a:cxn ang="0">
                  <a:pos x="118" y="150"/>
                </a:cxn>
                <a:cxn ang="0">
                  <a:pos x="89" y="156"/>
                </a:cxn>
                <a:cxn ang="0">
                  <a:pos x="63" y="159"/>
                </a:cxn>
                <a:cxn ang="0">
                  <a:pos x="42" y="163"/>
                </a:cxn>
                <a:cxn ang="0">
                  <a:pos x="23" y="167"/>
                </a:cxn>
                <a:cxn ang="0">
                  <a:pos x="11" y="171"/>
                </a:cxn>
                <a:cxn ang="0">
                  <a:pos x="0" y="173"/>
                </a:cxn>
                <a:cxn ang="0">
                  <a:pos x="17" y="203"/>
                </a:cxn>
              </a:cxnLst>
              <a:rect l="0" t="0" r="r" b="b"/>
              <a:pathLst>
                <a:path w="1027" h="203">
                  <a:moveTo>
                    <a:pt x="17" y="203"/>
                  </a:moveTo>
                  <a:lnTo>
                    <a:pt x="1023" y="28"/>
                  </a:lnTo>
                  <a:lnTo>
                    <a:pt x="1025" y="23"/>
                  </a:lnTo>
                  <a:lnTo>
                    <a:pt x="1027" y="13"/>
                  </a:lnTo>
                  <a:lnTo>
                    <a:pt x="1027" y="7"/>
                  </a:lnTo>
                  <a:lnTo>
                    <a:pt x="1023" y="4"/>
                  </a:lnTo>
                  <a:lnTo>
                    <a:pt x="1015" y="0"/>
                  </a:lnTo>
                  <a:lnTo>
                    <a:pt x="1004" y="2"/>
                  </a:lnTo>
                  <a:lnTo>
                    <a:pt x="1000" y="2"/>
                  </a:lnTo>
                  <a:lnTo>
                    <a:pt x="996" y="2"/>
                  </a:lnTo>
                  <a:lnTo>
                    <a:pt x="993" y="2"/>
                  </a:lnTo>
                  <a:lnTo>
                    <a:pt x="985" y="2"/>
                  </a:lnTo>
                  <a:lnTo>
                    <a:pt x="977" y="2"/>
                  </a:lnTo>
                  <a:lnTo>
                    <a:pt x="970" y="4"/>
                  </a:lnTo>
                  <a:lnTo>
                    <a:pt x="958" y="5"/>
                  </a:lnTo>
                  <a:lnTo>
                    <a:pt x="949" y="7"/>
                  </a:lnTo>
                  <a:lnTo>
                    <a:pt x="937" y="9"/>
                  </a:lnTo>
                  <a:lnTo>
                    <a:pt x="924" y="11"/>
                  </a:lnTo>
                  <a:lnTo>
                    <a:pt x="911" y="13"/>
                  </a:lnTo>
                  <a:lnTo>
                    <a:pt x="896" y="15"/>
                  </a:lnTo>
                  <a:lnTo>
                    <a:pt x="879" y="19"/>
                  </a:lnTo>
                  <a:lnTo>
                    <a:pt x="863" y="21"/>
                  </a:lnTo>
                  <a:lnTo>
                    <a:pt x="848" y="24"/>
                  </a:lnTo>
                  <a:lnTo>
                    <a:pt x="831" y="28"/>
                  </a:lnTo>
                  <a:lnTo>
                    <a:pt x="812" y="30"/>
                  </a:lnTo>
                  <a:lnTo>
                    <a:pt x="793" y="34"/>
                  </a:lnTo>
                  <a:lnTo>
                    <a:pt x="772" y="36"/>
                  </a:lnTo>
                  <a:lnTo>
                    <a:pt x="753" y="40"/>
                  </a:lnTo>
                  <a:lnTo>
                    <a:pt x="730" y="43"/>
                  </a:lnTo>
                  <a:lnTo>
                    <a:pt x="711" y="47"/>
                  </a:lnTo>
                  <a:lnTo>
                    <a:pt x="688" y="51"/>
                  </a:lnTo>
                  <a:lnTo>
                    <a:pt x="667" y="55"/>
                  </a:lnTo>
                  <a:lnTo>
                    <a:pt x="645" y="59"/>
                  </a:lnTo>
                  <a:lnTo>
                    <a:pt x="624" y="62"/>
                  </a:lnTo>
                  <a:lnTo>
                    <a:pt x="601" y="66"/>
                  </a:lnTo>
                  <a:lnTo>
                    <a:pt x="578" y="70"/>
                  </a:lnTo>
                  <a:lnTo>
                    <a:pt x="555" y="74"/>
                  </a:lnTo>
                  <a:lnTo>
                    <a:pt x="532" y="78"/>
                  </a:lnTo>
                  <a:lnTo>
                    <a:pt x="510" y="81"/>
                  </a:lnTo>
                  <a:lnTo>
                    <a:pt x="487" y="87"/>
                  </a:lnTo>
                  <a:lnTo>
                    <a:pt x="464" y="91"/>
                  </a:lnTo>
                  <a:lnTo>
                    <a:pt x="441" y="95"/>
                  </a:lnTo>
                  <a:lnTo>
                    <a:pt x="418" y="99"/>
                  </a:lnTo>
                  <a:lnTo>
                    <a:pt x="396" y="102"/>
                  </a:lnTo>
                  <a:lnTo>
                    <a:pt x="373" y="106"/>
                  </a:lnTo>
                  <a:lnTo>
                    <a:pt x="350" y="110"/>
                  </a:lnTo>
                  <a:lnTo>
                    <a:pt x="327" y="114"/>
                  </a:lnTo>
                  <a:lnTo>
                    <a:pt x="306" y="118"/>
                  </a:lnTo>
                  <a:lnTo>
                    <a:pt x="285" y="121"/>
                  </a:lnTo>
                  <a:lnTo>
                    <a:pt x="264" y="123"/>
                  </a:lnTo>
                  <a:lnTo>
                    <a:pt x="243" y="127"/>
                  </a:lnTo>
                  <a:lnTo>
                    <a:pt x="224" y="131"/>
                  </a:lnTo>
                  <a:lnTo>
                    <a:pt x="205" y="133"/>
                  </a:lnTo>
                  <a:lnTo>
                    <a:pt x="186" y="137"/>
                  </a:lnTo>
                  <a:lnTo>
                    <a:pt x="167" y="140"/>
                  </a:lnTo>
                  <a:lnTo>
                    <a:pt x="152" y="144"/>
                  </a:lnTo>
                  <a:lnTo>
                    <a:pt x="133" y="148"/>
                  </a:lnTo>
                  <a:lnTo>
                    <a:pt x="118" y="150"/>
                  </a:lnTo>
                  <a:lnTo>
                    <a:pt x="103" y="152"/>
                  </a:lnTo>
                  <a:lnTo>
                    <a:pt x="89" y="156"/>
                  </a:lnTo>
                  <a:lnTo>
                    <a:pt x="76" y="156"/>
                  </a:lnTo>
                  <a:lnTo>
                    <a:pt x="63" y="159"/>
                  </a:lnTo>
                  <a:lnTo>
                    <a:pt x="51" y="161"/>
                  </a:lnTo>
                  <a:lnTo>
                    <a:pt x="42" y="163"/>
                  </a:lnTo>
                  <a:lnTo>
                    <a:pt x="31" y="165"/>
                  </a:lnTo>
                  <a:lnTo>
                    <a:pt x="23" y="167"/>
                  </a:lnTo>
                  <a:lnTo>
                    <a:pt x="15" y="167"/>
                  </a:lnTo>
                  <a:lnTo>
                    <a:pt x="11" y="171"/>
                  </a:lnTo>
                  <a:lnTo>
                    <a:pt x="2" y="171"/>
                  </a:lnTo>
                  <a:lnTo>
                    <a:pt x="0" y="173"/>
                  </a:lnTo>
                  <a:lnTo>
                    <a:pt x="17" y="203"/>
                  </a:lnTo>
                  <a:lnTo>
                    <a:pt x="17" y="203"/>
                  </a:lnTo>
                  <a:close/>
                </a:path>
              </a:pathLst>
            </a:custGeom>
            <a:solidFill>
              <a:srgbClr val="47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78" name="Freeform 58"/>
            <p:cNvSpPr>
              <a:spLocks/>
            </p:cNvSpPr>
            <p:nvPr/>
          </p:nvSpPr>
          <p:spPr bwMode="auto">
            <a:xfrm>
              <a:off x="7951788" y="3303588"/>
              <a:ext cx="965200" cy="200025"/>
            </a:xfrm>
            <a:custGeom>
              <a:avLst/>
              <a:gdLst/>
              <a:ahLst/>
              <a:cxnLst>
                <a:cxn ang="0">
                  <a:pos x="1211" y="32"/>
                </a:cxn>
                <a:cxn ang="0">
                  <a:pos x="1215" y="25"/>
                </a:cxn>
                <a:cxn ang="0">
                  <a:pos x="1217" y="15"/>
                </a:cxn>
                <a:cxn ang="0">
                  <a:pos x="1213" y="4"/>
                </a:cxn>
                <a:cxn ang="0">
                  <a:pos x="1196" y="2"/>
                </a:cxn>
                <a:cxn ang="0">
                  <a:pos x="1188" y="2"/>
                </a:cxn>
                <a:cxn ang="0">
                  <a:pos x="1177" y="4"/>
                </a:cxn>
                <a:cxn ang="0">
                  <a:pos x="1156" y="8"/>
                </a:cxn>
                <a:cxn ang="0">
                  <a:pos x="1133" y="12"/>
                </a:cxn>
                <a:cxn ang="0">
                  <a:pos x="1103" y="15"/>
                </a:cxn>
                <a:cxn ang="0">
                  <a:pos x="1070" y="25"/>
                </a:cxn>
                <a:cxn ang="0">
                  <a:pos x="1032" y="31"/>
                </a:cxn>
                <a:cxn ang="0">
                  <a:pos x="992" y="40"/>
                </a:cxn>
                <a:cxn ang="0">
                  <a:pos x="947" y="48"/>
                </a:cxn>
                <a:cxn ang="0">
                  <a:pos x="901" y="55"/>
                </a:cxn>
                <a:cxn ang="0">
                  <a:pos x="852" y="65"/>
                </a:cxn>
                <a:cxn ang="0">
                  <a:pos x="800" y="76"/>
                </a:cxn>
                <a:cxn ang="0">
                  <a:pos x="745" y="86"/>
                </a:cxn>
                <a:cxn ang="0">
                  <a:pos x="692" y="95"/>
                </a:cxn>
                <a:cxn ang="0">
                  <a:pos x="637" y="107"/>
                </a:cxn>
                <a:cxn ang="0">
                  <a:pos x="584" y="118"/>
                </a:cxn>
                <a:cxn ang="0">
                  <a:pos x="527" y="129"/>
                </a:cxn>
                <a:cxn ang="0">
                  <a:pos x="473" y="139"/>
                </a:cxn>
                <a:cxn ang="0">
                  <a:pos x="418" y="150"/>
                </a:cxn>
                <a:cxn ang="0">
                  <a:pos x="367" y="160"/>
                </a:cxn>
                <a:cxn ang="0">
                  <a:pos x="316" y="169"/>
                </a:cxn>
                <a:cxn ang="0">
                  <a:pos x="268" y="179"/>
                </a:cxn>
                <a:cxn ang="0">
                  <a:pos x="222" y="188"/>
                </a:cxn>
                <a:cxn ang="0">
                  <a:pos x="181" y="196"/>
                </a:cxn>
                <a:cxn ang="0">
                  <a:pos x="141" y="204"/>
                </a:cxn>
                <a:cxn ang="0">
                  <a:pos x="104" y="211"/>
                </a:cxn>
                <a:cxn ang="0">
                  <a:pos x="74" y="217"/>
                </a:cxn>
                <a:cxn ang="0">
                  <a:pos x="47" y="223"/>
                </a:cxn>
                <a:cxn ang="0">
                  <a:pos x="27" y="226"/>
                </a:cxn>
                <a:cxn ang="0">
                  <a:pos x="13" y="230"/>
                </a:cxn>
                <a:cxn ang="0">
                  <a:pos x="0" y="234"/>
                </a:cxn>
                <a:cxn ang="0">
                  <a:pos x="0" y="238"/>
                </a:cxn>
                <a:cxn ang="0">
                  <a:pos x="9" y="245"/>
                </a:cxn>
                <a:cxn ang="0">
                  <a:pos x="19" y="247"/>
                </a:cxn>
                <a:cxn ang="0">
                  <a:pos x="32" y="251"/>
                </a:cxn>
                <a:cxn ang="0">
                  <a:pos x="51" y="249"/>
                </a:cxn>
                <a:cxn ang="0">
                  <a:pos x="63" y="247"/>
                </a:cxn>
                <a:cxn ang="0">
                  <a:pos x="78" y="247"/>
                </a:cxn>
              </a:cxnLst>
              <a:rect l="0" t="0" r="r" b="b"/>
              <a:pathLst>
                <a:path w="1217" h="251">
                  <a:moveTo>
                    <a:pt x="78" y="247"/>
                  </a:moveTo>
                  <a:lnTo>
                    <a:pt x="1211" y="32"/>
                  </a:lnTo>
                  <a:lnTo>
                    <a:pt x="1211" y="29"/>
                  </a:lnTo>
                  <a:lnTo>
                    <a:pt x="1215" y="25"/>
                  </a:lnTo>
                  <a:lnTo>
                    <a:pt x="1215" y="19"/>
                  </a:lnTo>
                  <a:lnTo>
                    <a:pt x="1217" y="15"/>
                  </a:lnTo>
                  <a:lnTo>
                    <a:pt x="1215" y="8"/>
                  </a:lnTo>
                  <a:lnTo>
                    <a:pt x="1213" y="4"/>
                  </a:lnTo>
                  <a:lnTo>
                    <a:pt x="1207" y="0"/>
                  </a:lnTo>
                  <a:lnTo>
                    <a:pt x="1196" y="2"/>
                  </a:lnTo>
                  <a:lnTo>
                    <a:pt x="1192" y="2"/>
                  </a:lnTo>
                  <a:lnTo>
                    <a:pt x="1188" y="2"/>
                  </a:lnTo>
                  <a:lnTo>
                    <a:pt x="1183" y="2"/>
                  </a:lnTo>
                  <a:lnTo>
                    <a:pt x="1177" y="4"/>
                  </a:lnTo>
                  <a:lnTo>
                    <a:pt x="1165" y="4"/>
                  </a:lnTo>
                  <a:lnTo>
                    <a:pt x="1156" y="8"/>
                  </a:lnTo>
                  <a:lnTo>
                    <a:pt x="1145" y="8"/>
                  </a:lnTo>
                  <a:lnTo>
                    <a:pt x="1133" y="12"/>
                  </a:lnTo>
                  <a:lnTo>
                    <a:pt x="1118" y="13"/>
                  </a:lnTo>
                  <a:lnTo>
                    <a:pt x="1103" y="15"/>
                  </a:lnTo>
                  <a:lnTo>
                    <a:pt x="1086" y="19"/>
                  </a:lnTo>
                  <a:lnTo>
                    <a:pt x="1070" y="25"/>
                  </a:lnTo>
                  <a:lnTo>
                    <a:pt x="1051" y="27"/>
                  </a:lnTo>
                  <a:lnTo>
                    <a:pt x="1032" y="31"/>
                  </a:lnTo>
                  <a:lnTo>
                    <a:pt x="1011" y="34"/>
                  </a:lnTo>
                  <a:lnTo>
                    <a:pt x="992" y="40"/>
                  </a:lnTo>
                  <a:lnTo>
                    <a:pt x="970" y="44"/>
                  </a:lnTo>
                  <a:lnTo>
                    <a:pt x="947" y="48"/>
                  </a:lnTo>
                  <a:lnTo>
                    <a:pt x="924" y="51"/>
                  </a:lnTo>
                  <a:lnTo>
                    <a:pt x="901" y="55"/>
                  </a:lnTo>
                  <a:lnTo>
                    <a:pt x="875" y="59"/>
                  </a:lnTo>
                  <a:lnTo>
                    <a:pt x="852" y="65"/>
                  </a:lnTo>
                  <a:lnTo>
                    <a:pt x="825" y="70"/>
                  </a:lnTo>
                  <a:lnTo>
                    <a:pt x="800" y="76"/>
                  </a:lnTo>
                  <a:lnTo>
                    <a:pt x="774" y="80"/>
                  </a:lnTo>
                  <a:lnTo>
                    <a:pt x="745" y="86"/>
                  </a:lnTo>
                  <a:lnTo>
                    <a:pt x="719" y="89"/>
                  </a:lnTo>
                  <a:lnTo>
                    <a:pt x="692" y="95"/>
                  </a:lnTo>
                  <a:lnTo>
                    <a:pt x="663" y="101"/>
                  </a:lnTo>
                  <a:lnTo>
                    <a:pt x="637" y="107"/>
                  </a:lnTo>
                  <a:lnTo>
                    <a:pt x="610" y="112"/>
                  </a:lnTo>
                  <a:lnTo>
                    <a:pt x="584" y="118"/>
                  </a:lnTo>
                  <a:lnTo>
                    <a:pt x="555" y="122"/>
                  </a:lnTo>
                  <a:lnTo>
                    <a:pt x="527" y="129"/>
                  </a:lnTo>
                  <a:lnTo>
                    <a:pt x="500" y="133"/>
                  </a:lnTo>
                  <a:lnTo>
                    <a:pt x="473" y="139"/>
                  </a:lnTo>
                  <a:lnTo>
                    <a:pt x="445" y="143"/>
                  </a:lnTo>
                  <a:lnTo>
                    <a:pt x="418" y="150"/>
                  </a:lnTo>
                  <a:lnTo>
                    <a:pt x="394" y="154"/>
                  </a:lnTo>
                  <a:lnTo>
                    <a:pt x="367" y="160"/>
                  </a:lnTo>
                  <a:lnTo>
                    <a:pt x="340" y="164"/>
                  </a:lnTo>
                  <a:lnTo>
                    <a:pt x="316" y="169"/>
                  </a:lnTo>
                  <a:lnTo>
                    <a:pt x="291" y="173"/>
                  </a:lnTo>
                  <a:lnTo>
                    <a:pt x="268" y="179"/>
                  </a:lnTo>
                  <a:lnTo>
                    <a:pt x="243" y="183"/>
                  </a:lnTo>
                  <a:lnTo>
                    <a:pt x="222" y="188"/>
                  </a:lnTo>
                  <a:lnTo>
                    <a:pt x="200" y="192"/>
                  </a:lnTo>
                  <a:lnTo>
                    <a:pt x="181" y="196"/>
                  </a:lnTo>
                  <a:lnTo>
                    <a:pt x="158" y="200"/>
                  </a:lnTo>
                  <a:lnTo>
                    <a:pt x="141" y="204"/>
                  </a:lnTo>
                  <a:lnTo>
                    <a:pt x="122" y="207"/>
                  </a:lnTo>
                  <a:lnTo>
                    <a:pt x="104" y="211"/>
                  </a:lnTo>
                  <a:lnTo>
                    <a:pt x="87" y="213"/>
                  </a:lnTo>
                  <a:lnTo>
                    <a:pt x="74" y="217"/>
                  </a:lnTo>
                  <a:lnTo>
                    <a:pt x="59" y="219"/>
                  </a:lnTo>
                  <a:lnTo>
                    <a:pt x="47" y="223"/>
                  </a:lnTo>
                  <a:lnTo>
                    <a:pt x="36" y="224"/>
                  </a:lnTo>
                  <a:lnTo>
                    <a:pt x="27" y="226"/>
                  </a:lnTo>
                  <a:lnTo>
                    <a:pt x="19" y="228"/>
                  </a:lnTo>
                  <a:lnTo>
                    <a:pt x="13" y="230"/>
                  </a:lnTo>
                  <a:lnTo>
                    <a:pt x="2" y="232"/>
                  </a:lnTo>
                  <a:lnTo>
                    <a:pt x="0" y="234"/>
                  </a:lnTo>
                  <a:lnTo>
                    <a:pt x="0" y="234"/>
                  </a:lnTo>
                  <a:lnTo>
                    <a:pt x="0" y="238"/>
                  </a:lnTo>
                  <a:lnTo>
                    <a:pt x="4" y="240"/>
                  </a:lnTo>
                  <a:lnTo>
                    <a:pt x="9" y="245"/>
                  </a:lnTo>
                  <a:lnTo>
                    <a:pt x="13" y="247"/>
                  </a:lnTo>
                  <a:lnTo>
                    <a:pt x="19" y="247"/>
                  </a:lnTo>
                  <a:lnTo>
                    <a:pt x="25" y="249"/>
                  </a:lnTo>
                  <a:lnTo>
                    <a:pt x="32" y="251"/>
                  </a:lnTo>
                  <a:lnTo>
                    <a:pt x="40" y="249"/>
                  </a:lnTo>
                  <a:lnTo>
                    <a:pt x="51" y="249"/>
                  </a:lnTo>
                  <a:lnTo>
                    <a:pt x="55" y="247"/>
                  </a:lnTo>
                  <a:lnTo>
                    <a:pt x="63" y="247"/>
                  </a:lnTo>
                  <a:lnTo>
                    <a:pt x="70" y="247"/>
                  </a:lnTo>
                  <a:lnTo>
                    <a:pt x="78" y="247"/>
                  </a:lnTo>
                  <a:lnTo>
                    <a:pt x="78" y="247"/>
                  </a:lnTo>
                  <a:close/>
                </a:path>
              </a:pathLst>
            </a:custGeom>
            <a:solidFill>
              <a:srgbClr val="47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79" name="Freeform 59"/>
            <p:cNvSpPr>
              <a:spLocks/>
            </p:cNvSpPr>
            <p:nvPr/>
          </p:nvSpPr>
          <p:spPr bwMode="auto">
            <a:xfrm>
              <a:off x="8016875" y="3873500"/>
              <a:ext cx="812800" cy="160337"/>
            </a:xfrm>
            <a:custGeom>
              <a:avLst/>
              <a:gdLst/>
              <a:ahLst/>
              <a:cxnLst>
                <a:cxn ang="0">
                  <a:pos x="1021" y="28"/>
                </a:cxn>
                <a:cxn ang="0">
                  <a:pos x="1025" y="13"/>
                </a:cxn>
                <a:cxn ang="0">
                  <a:pos x="1021" y="3"/>
                </a:cxn>
                <a:cxn ang="0">
                  <a:pos x="1002" y="2"/>
                </a:cxn>
                <a:cxn ang="0">
                  <a:pos x="994" y="2"/>
                </a:cxn>
                <a:cxn ang="0">
                  <a:pos x="983" y="2"/>
                </a:cxn>
                <a:cxn ang="0">
                  <a:pos x="966" y="3"/>
                </a:cxn>
                <a:cxn ang="0">
                  <a:pos x="947" y="7"/>
                </a:cxn>
                <a:cxn ang="0">
                  <a:pos x="922" y="11"/>
                </a:cxn>
                <a:cxn ang="0">
                  <a:pos x="893" y="15"/>
                </a:cxn>
                <a:cxn ang="0">
                  <a:pos x="861" y="21"/>
                </a:cxn>
                <a:cxn ang="0">
                  <a:pos x="829" y="28"/>
                </a:cxn>
                <a:cxn ang="0">
                  <a:pos x="789" y="32"/>
                </a:cxn>
                <a:cxn ang="0">
                  <a:pos x="751" y="40"/>
                </a:cxn>
                <a:cxn ang="0">
                  <a:pos x="709" y="47"/>
                </a:cxn>
                <a:cxn ang="0">
                  <a:pos x="667" y="55"/>
                </a:cxn>
                <a:cxn ang="0">
                  <a:pos x="621" y="62"/>
                </a:cxn>
                <a:cxn ang="0">
                  <a:pos x="578" y="70"/>
                </a:cxn>
                <a:cxn ang="0">
                  <a:pos x="530" y="78"/>
                </a:cxn>
                <a:cxn ang="0">
                  <a:pos x="486" y="87"/>
                </a:cxn>
                <a:cxn ang="0">
                  <a:pos x="441" y="95"/>
                </a:cxn>
                <a:cxn ang="0">
                  <a:pos x="393" y="102"/>
                </a:cxn>
                <a:cxn ang="0">
                  <a:pos x="348" y="110"/>
                </a:cxn>
                <a:cxn ang="0">
                  <a:pos x="306" y="117"/>
                </a:cxn>
                <a:cxn ang="0">
                  <a:pos x="264" y="123"/>
                </a:cxn>
                <a:cxn ang="0">
                  <a:pos x="224" y="131"/>
                </a:cxn>
                <a:cxn ang="0">
                  <a:pos x="186" y="137"/>
                </a:cxn>
                <a:cxn ang="0">
                  <a:pos x="150" y="144"/>
                </a:cxn>
                <a:cxn ang="0">
                  <a:pos x="118" y="150"/>
                </a:cxn>
                <a:cxn ang="0">
                  <a:pos x="87" y="156"/>
                </a:cxn>
                <a:cxn ang="0">
                  <a:pos x="62" y="157"/>
                </a:cxn>
                <a:cxn ang="0">
                  <a:pos x="40" y="163"/>
                </a:cxn>
                <a:cxn ang="0">
                  <a:pos x="21" y="167"/>
                </a:cxn>
                <a:cxn ang="0">
                  <a:pos x="9" y="171"/>
                </a:cxn>
                <a:cxn ang="0">
                  <a:pos x="0" y="173"/>
                </a:cxn>
                <a:cxn ang="0">
                  <a:pos x="15" y="201"/>
                </a:cxn>
              </a:cxnLst>
              <a:rect l="0" t="0" r="r" b="b"/>
              <a:pathLst>
                <a:path w="1025" h="201">
                  <a:moveTo>
                    <a:pt x="15" y="201"/>
                  </a:moveTo>
                  <a:lnTo>
                    <a:pt x="1021" y="28"/>
                  </a:lnTo>
                  <a:lnTo>
                    <a:pt x="1023" y="22"/>
                  </a:lnTo>
                  <a:lnTo>
                    <a:pt x="1025" y="13"/>
                  </a:lnTo>
                  <a:lnTo>
                    <a:pt x="1025" y="7"/>
                  </a:lnTo>
                  <a:lnTo>
                    <a:pt x="1021" y="3"/>
                  </a:lnTo>
                  <a:lnTo>
                    <a:pt x="1013" y="0"/>
                  </a:lnTo>
                  <a:lnTo>
                    <a:pt x="1002" y="2"/>
                  </a:lnTo>
                  <a:lnTo>
                    <a:pt x="998" y="2"/>
                  </a:lnTo>
                  <a:lnTo>
                    <a:pt x="994" y="2"/>
                  </a:lnTo>
                  <a:lnTo>
                    <a:pt x="988" y="2"/>
                  </a:lnTo>
                  <a:lnTo>
                    <a:pt x="983" y="2"/>
                  </a:lnTo>
                  <a:lnTo>
                    <a:pt x="973" y="2"/>
                  </a:lnTo>
                  <a:lnTo>
                    <a:pt x="966" y="3"/>
                  </a:lnTo>
                  <a:lnTo>
                    <a:pt x="956" y="5"/>
                  </a:lnTo>
                  <a:lnTo>
                    <a:pt x="947" y="7"/>
                  </a:lnTo>
                  <a:lnTo>
                    <a:pt x="933" y="9"/>
                  </a:lnTo>
                  <a:lnTo>
                    <a:pt x="922" y="11"/>
                  </a:lnTo>
                  <a:lnTo>
                    <a:pt x="907" y="13"/>
                  </a:lnTo>
                  <a:lnTo>
                    <a:pt x="893" y="15"/>
                  </a:lnTo>
                  <a:lnTo>
                    <a:pt x="876" y="17"/>
                  </a:lnTo>
                  <a:lnTo>
                    <a:pt x="861" y="21"/>
                  </a:lnTo>
                  <a:lnTo>
                    <a:pt x="844" y="24"/>
                  </a:lnTo>
                  <a:lnTo>
                    <a:pt x="829" y="28"/>
                  </a:lnTo>
                  <a:lnTo>
                    <a:pt x="808" y="30"/>
                  </a:lnTo>
                  <a:lnTo>
                    <a:pt x="789" y="32"/>
                  </a:lnTo>
                  <a:lnTo>
                    <a:pt x="770" y="36"/>
                  </a:lnTo>
                  <a:lnTo>
                    <a:pt x="751" y="40"/>
                  </a:lnTo>
                  <a:lnTo>
                    <a:pt x="730" y="43"/>
                  </a:lnTo>
                  <a:lnTo>
                    <a:pt x="709" y="47"/>
                  </a:lnTo>
                  <a:lnTo>
                    <a:pt x="686" y="51"/>
                  </a:lnTo>
                  <a:lnTo>
                    <a:pt x="667" y="55"/>
                  </a:lnTo>
                  <a:lnTo>
                    <a:pt x="644" y="59"/>
                  </a:lnTo>
                  <a:lnTo>
                    <a:pt x="621" y="62"/>
                  </a:lnTo>
                  <a:lnTo>
                    <a:pt x="599" y="66"/>
                  </a:lnTo>
                  <a:lnTo>
                    <a:pt x="578" y="70"/>
                  </a:lnTo>
                  <a:lnTo>
                    <a:pt x="553" y="74"/>
                  </a:lnTo>
                  <a:lnTo>
                    <a:pt x="530" y="78"/>
                  </a:lnTo>
                  <a:lnTo>
                    <a:pt x="507" y="81"/>
                  </a:lnTo>
                  <a:lnTo>
                    <a:pt x="486" y="87"/>
                  </a:lnTo>
                  <a:lnTo>
                    <a:pt x="464" y="91"/>
                  </a:lnTo>
                  <a:lnTo>
                    <a:pt x="441" y="95"/>
                  </a:lnTo>
                  <a:lnTo>
                    <a:pt x="416" y="98"/>
                  </a:lnTo>
                  <a:lnTo>
                    <a:pt x="393" y="102"/>
                  </a:lnTo>
                  <a:lnTo>
                    <a:pt x="370" y="106"/>
                  </a:lnTo>
                  <a:lnTo>
                    <a:pt x="348" y="110"/>
                  </a:lnTo>
                  <a:lnTo>
                    <a:pt x="327" y="114"/>
                  </a:lnTo>
                  <a:lnTo>
                    <a:pt x="306" y="117"/>
                  </a:lnTo>
                  <a:lnTo>
                    <a:pt x="283" y="119"/>
                  </a:lnTo>
                  <a:lnTo>
                    <a:pt x="264" y="123"/>
                  </a:lnTo>
                  <a:lnTo>
                    <a:pt x="243" y="127"/>
                  </a:lnTo>
                  <a:lnTo>
                    <a:pt x="224" y="131"/>
                  </a:lnTo>
                  <a:lnTo>
                    <a:pt x="203" y="133"/>
                  </a:lnTo>
                  <a:lnTo>
                    <a:pt x="186" y="137"/>
                  </a:lnTo>
                  <a:lnTo>
                    <a:pt x="165" y="140"/>
                  </a:lnTo>
                  <a:lnTo>
                    <a:pt x="150" y="144"/>
                  </a:lnTo>
                  <a:lnTo>
                    <a:pt x="133" y="146"/>
                  </a:lnTo>
                  <a:lnTo>
                    <a:pt x="118" y="150"/>
                  </a:lnTo>
                  <a:lnTo>
                    <a:pt x="100" y="152"/>
                  </a:lnTo>
                  <a:lnTo>
                    <a:pt x="87" y="156"/>
                  </a:lnTo>
                  <a:lnTo>
                    <a:pt x="74" y="156"/>
                  </a:lnTo>
                  <a:lnTo>
                    <a:pt x="62" y="157"/>
                  </a:lnTo>
                  <a:lnTo>
                    <a:pt x="49" y="161"/>
                  </a:lnTo>
                  <a:lnTo>
                    <a:pt x="40" y="163"/>
                  </a:lnTo>
                  <a:lnTo>
                    <a:pt x="28" y="165"/>
                  </a:lnTo>
                  <a:lnTo>
                    <a:pt x="21" y="167"/>
                  </a:lnTo>
                  <a:lnTo>
                    <a:pt x="13" y="167"/>
                  </a:lnTo>
                  <a:lnTo>
                    <a:pt x="9" y="171"/>
                  </a:lnTo>
                  <a:lnTo>
                    <a:pt x="2" y="171"/>
                  </a:lnTo>
                  <a:lnTo>
                    <a:pt x="0" y="173"/>
                  </a:lnTo>
                  <a:lnTo>
                    <a:pt x="15" y="201"/>
                  </a:lnTo>
                  <a:lnTo>
                    <a:pt x="15" y="201"/>
                  </a:lnTo>
                  <a:close/>
                </a:path>
              </a:pathLst>
            </a:custGeom>
            <a:solidFill>
              <a:srgbClr val="47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80" name="Freeform 60"/>
            <p:cNvSpPr>
              <a:spLocks/>
            </p:cNvSpPr>
            <p:nvPr/>
          </p:nvSpPr>
          <p:spPr bwMode="auto">
            <a:xfrm>
              <a:off x="7332663" y="3167063"/>
              <a:ext cx="679450" cy="427037"/>
            </a:xfrm>
            <a:custGeom>
              <a:avLst/>
              <a:gdLst/>
              <a:ahLst/>
              <a:cxnLst>
                <a:cxn ang="0">
                  <a:pos x="17" y="435"/>
                </a:cxn>
                <a:cxn ang="0">
                  <a:pos x="38" y="405"/>
                </a:cxn>
                <a:cxn ang="0">
                  <a:pos x="67" y="367"/>
                </a:cxn>
                <a:cxn ang="0">
                  <a:pos x="99" y="331"/>
                </a:cxn>
                <a:cxn ang="0">
                  <a:pos x="122" y="308"/>
                </a:cxn>
                <a:cxn ang="0">
                  <a:pos x="147" y="283"/>
                </a:cxn>
                <a:cxn ang="0">
                  <a:pos x="175" y="261"/>
                </a:cxn>
                <a:cxn ang="0">
                  <a:pos x="206" y="236"/>
                </a:cxn>
                <a:cxn ang="0">
                  <a:pos x="242" y="209"/>
                </a:cxn>
                <a:cxn ang="0">
                  <a:pos x="282" y="185"/>
                </a:cxn>
                <a:cxn ang="0">
                  <a:pos x="325" y="158"/>
                </a:cxn>
                <a:cxn ang="0">
                  <a:pos x="373" y="135"/>
                </a:cxn>
                <a:cxn ang="0">
                  <a:pos x="426" y="108"/>
                </a:cxn>
                <a:cxn ang="0">
                  <a:pos x="476" y="86"/>
                </a:cxn>
                <a:cxn ang="0">
                  <a:pos x="521" y="67"/>
                </a:cxn>
                <a:cxn ang="0">
                  <a:pos x="561" y="50"/>
                </a:cxn>
                <a:cxn ang="0">
                  <a:pos x="597" y="36"/>
                </a:cxn>
                <a:cxn ang="0">
                  <a:pos x="632" y="25"/>
                </a:cxn>
                <a:cxn ang="0">
                  <a:pos x="668" y="15"/>
                </a:cxn>
                <a:cxn ang="0">
                  <a:pos x="711" y="4"/>
                </a:cxn>
                <a:cxn ang="0">
                  <a:pos x="744" y="0"/>
                </a:cxn>
                <a:cxn ang="0">
                  <a:pos x="769" y="0"/>
                </a:cxn>
                <a:cxn ang="0">
                  <a:pos x="778" y="4"/>
                </a:cxn>
                <a:cxn ang="0">
                  <a:pos x="797" y="32"/>
                </a:cxn>
                <a:cxn ang="0">
                  <a:pos x="816" y="59"/>
                </a:cxn>
                <a:cxn ang="0">
                  <a:pos x="841" y="103"/>
                </a:cxn>
                <a:cxn ang="0">
                  <a:pos x="856" y="139"/>
                </a:cxn>
                <a:cxn ang="0">
                  <a:pos x="833" y="150"/>
                </a:cxn>
                <a:cxn ang="0">
                  <a:pos x="797" y="158"/>
                </a:cxn>
                <a:cxn ang="0">
                  <a:pos x="748" y="169"/>
                </a:cxn>
                <a:cxn ang="0">
                  <a:pos x="711" y="177"/>
                </a:cxn>
                <a:cxn ang="0">
                  <a:pos x="679" y="186"/>
                </a:cxn>
                <a:cxn ang="0">
                  <a:pos x="645" y="194"/>
                </a:cxn>
                <a:cxn ang="0">
                  <a:pos x="611" y="205"/>
                </a:cxn>
                <a:cxn ang="0">
                  <a:pos x="575" y="217"/>
                </a:cxn>
                <a:cxn ang="0">
                  <a:pos x="538" y="230"/>
                </a:cxn>
                <a:cxn ang="0">
                  <a:pos x="502" y="245"/>
                </a:cxn>
                <a:cxn ang="0">
                  <a:pos x="466" y="264"/>
                </a:cxn>
                <a:cxn ang="0">
                  <a:pos x="432" y="283"/>
                </a:cxn>
                <a:cxn ang="0">
                  <a:pos x="398" y="302"/>
                </a:cxn>
                <a:cxn ang="0">
                  <a:pos x="367" y="323"/>
                </a:cxn>
                <a:cxn ang="0">
                  <a:pos x="337" y="344"/>
                </a:cxn>
                <a:cxn ang="0">
                  <a:pos x="308" y="367"/>
                </a:cxn>
                <a:cxn ang="0">
                  <a:pos x="282" y="386"/>
                </a:cxn>
                <a:cxn ang="0">
                  <a:pos x="257" y="407"/>
                </a:cxn>
                <a:cxn ang="0">
                  <a:pos x="219" y="443"/>
                </a:cxn>
                <a:cxn ang="0">
                  <a:pos x="185" y="477"/>
                </a:cxn>
                <a:cxn ang="0">
                  <a:pos x="158" y="508"/>
                </a:cxn>
                <a:cxn ang="0">
                  <a:pos x="135" y="534"/>
                </a:cxn>
                <a:cxn ang="0">
                  <a:pos x="118" y="532"/>
                </a:cxn>
                <a:cxn ang="0">
                  <a:pos x="69" y="519"/>
                </a:cxn>
                <a:cxn ang="0">
                  <a:pos x="35" y="504"/>
                </a:cxn>
                <a:cxn ang="0">
                  <a:pos x="2" y="481"/>
                </a:cxn>
                <a:cxn ang="0">
                  <a:pos x="6" y="454"/>
                </a:cxn>
              </a:cxnLst>
              <a:rect l="0" t="0" r="r" b="b"/>
              <a:pathLst>
                <a:path w="856" h="538">
                  <a:moveTo>
                    <a:pt x="6" y="454"/>
                  </a:moveTo>
                  <a:lnTo>
                    <a:pt x="10" y="449"/>
                  </a:lnTo>
                  <a:lnTo>
                    <a:pt x="14" y="441"/>
                  </a:lnTo>
                  <a:lnTo>
                    <a:pt x="17" y="435"/>
                  </a:lnTo>
                  <a:lnTo>
                    <a:pt x="23" y="430"/>
                  </a:lnTo>
                  <a:lnTo>
                    <a:pt x="27" y="420"/>
                  </a:lnTo>
                  <a:lnTo>
                    <a:pt x="33" y="413"/>
                  </a:lnTo>
                  <a:lnTo>
                    <a:pt x="38" y="405"/>
                  </a:lnTo>
                  <a:lnTo>
                    <a:pt x="46" y="397"/>
                  </a:lnTo>
                  <a:lnTo>
                    <a:pt x="52" y="386"/>
                  </a:lnTo>
                  <a:lnTo>
                    <a:pt x="59" y="378"/>
                  </a:lnTo>
                  <a:lnTo>
                    <a:pt x="67" y="367"/>
                  </a:lnTo>
                  <a:lnTo>
                    <a:pt x="76" y="357"/>
                  </a:lnTo>
                  <a:lnTo>
                    <a:pt x="84" y="346"/>
                  </a:lnTo>
                  <a:lnTo>
                    <a:pt x="95" y="337"/>
                  </a:lnTo>
                  <a:lnTo>
                    <a:pt x="99" y="331"/>
                  </a:lnTo>
                  <a:lnTo>
                    <a:pt x="107" y="325"/>
                  </a:lnTo>
                  <a:lnTo>
                    <a:pt x="111" y="319"/>
                  </a:lnTo>
                  <a:lnTo>
                    <a:pt x="118" y="316"/>
                  </a:lnTo>
                  <a:lnTo>
                    <a:pt x="122" y="308"/>
                  </a:lnTo>
                  <a:lnTo>
                    <a:pt x="128" y="302"/>
                  </a:lnTo>
                  <a:lnTo>
                    <a:pt x="133" y="295"/>
                  </a:lnTo>
                  <a:lnTo>
                    <a:pt x="141" y="291"/>
                  </a:lnTo>
                  <a:lnTo>
                    <a:pt x="147" y="283"/>
                  </a:lnTo>
                  <a:lnTo>
                    <a:pt x="152" y="278"/>
                  </a:lnTo>
                  <a:lnTo>
                    <a:pt x="160" y="272"/>
                  </a:lnTo>
                  <a:lnTo>
                    <a:pt x="168" y="266"/>
                  </a:lnTo>
                  <a:lnTo>
                    <a:pt x="175" y="261"/>
                  </a:lnTo>
                  <a:lnTo>
                    <a:pt x="183" y="253"/>
                  </a:lnTo>
                  <a:lnTo>
                    <a:pt x="190" y="247"/>
                  </a:lnTo>
                  <a:lnTo>
                    <a:pt x="198" y="242"/>
                  </a:lnTo>
                  <a:lnTo>
                    <a:pt x="206" y="236"/>
                  </a:lnTo>
                  <a:lnTo>
                    <a:pt x="215" y="228"/>
                  </a:lnTo>
                  <a:lnTo>
                    <a:pt x="225" y="223"/>
                  </a:lnTo>
                  <a:lnTo>
                    <a:pt x="234" y="217"/>
                  </a:lnTo>
                  <a:lnTo>
                    <a:pt x="242" y="209"/>
                  </a:lnTo>
                  <a:lnTo>
                    <a:pt x="251" y="204"/>
                  </a:lnTo>
                  <a:lnTo>
                    <a:pt x="261" y="198"/>
                  </a:lnTo>
                  <a:lnTo>
                    <a:pt x="272" y="192"/>
                  </a:lnTo>
                  <a:lnTo>
                    <a:pt x="282" y="185"/>
                  </a:lnTo>
                  <a:lnTo>
                    <a:pt x="291" y="177"/>
                  </a:lnTo>
                  <a:lnTo>
                    <a:pt x="303" y="171"/>
                  </a:lnTo>
                  <a:lnTo>
                    <a:pt x="314" y="166"/>
                  </a:lnTo>
                  <a:lnTo>
                    <a:pt x="325" y="158"/>
                  </a:lnTo>
                  <a:lnTo>
                    <a:pt x="337" y="154"/>
                  </a:lnTo>
                  <a:lnTo>
                    <a:pt x="348" y="146"/>
                  </a:lnTo>
                  <a:lnTo>
                    <a:pt x="362" y="141"/>
                  </a:lnTo>
                  <a:lnTo>
                    <a:pt x="373" y="135"/>
                  </a:lnTo>
                  <a:lnTo>
                    <a:pt x="386" y="127"/>
                  </a:lnTo>
                  <a:lnTo>
                    <a:pt x="400" y="122"/>
                  </a:lnTo>
                  <a:lnTo>
                    <a:pt x="413" y="116"/>
                  </a:lnTo>
                  <a:lnTo>
                    <a:pt x="426" y="108"/>
                  </a:lnTo>
                  <a:lnTo>
                    <a:pt x="440" y="103"/>
                  </a:lnTo>
                  <a:lnTo>
                    <a:pt x="451" y="95"/>
                  </a:lnTo>
                  <a:lnTo>
                    <a:pt x="464" y="91"/>
                  </a:lnTo>
                  <a:lnTo>
                    <a:pt x="476" y="86"/>
                  </a:lnTo>
                  <a:lnTo>
                    <a:pt x="487" y="80"/>
                  </a:lnTo>
                  <a:lnTo>
                    <a:pt x="499" y="74"/>
                  </a:lnTo>
                  <a:lnTo>
                    <a:pt x="510" y="70"/>
                  </a:lnTo>
                  <a:lnTo>
                    <a:pt x="521" y="67"/>
                  </a:lnTo>
                  <a:lnTo>
                    <a:pt x="531" y="61"/>
                  </a:lnTo>
                  <a:lnTo>
                    <a:pt x="542" y="57"/>
                  </a:lnTo>
                  <a:lnTo>
                    <a:pt x="552" y="53"/>
                  </a:lnTo>
                  <a:lnTo>
                    <a:pt x="561" y="50"/>
                  </a:lnTo>
                  <a:lnTo>
                    <a:pt x="571" y="46"/>
                  </a:lnTo>
                  <a:lnTo>
                    <a:pt x="580" y="44"/>
                  </a:lnTo>
                  <a:lnTo>
                    <a:pt x="590" y="40"/>
                  </a:lnTo>
                  <a:lnTo>
                    <a:pt x="597" y="36"/>
                  </a:lnTo>
                  <a:lnTo>
                    <a:pt x="607" y="32"/>
                  </a:lnTo>
                  <a:lnTo>
                    <a:pt x="615" y="31"/>
                  </a:lnTo>
                  <a:lnTo>
                    <a:pt x="624" y="27"/>
                  </a:lnTo>
                  <a:lnTo>
                    <a:pt x="632" y="25"/>
                  </a:lnTo>
                  <a:lnTo>
                    <a:pt x="639" y="25"/>
                  </a:lnTo>
                  <a:lnTo>
                    <a:pt x="647" y="21"/>
                  </a:lnTo>
                  <a:lnTo>
                    <a:pt x="654" y="21"/>
                  </a:lnTo>
                  <a:lnTo>
                    <a:pt x="668" y="15"/>
                  </a:lnTo>
                  <a:lnTo>
                    <a:pt x="679" y="12"/>
                  </a:lnTo>
                  <a:lnTo>
                    <a:pt x="691" y="10"/>
                  </a:lnTo>
                  <a:lnTo>
                    <a:pt x="702" y="8"/>
                  </a:lnTo>
                  <a:lnTo>
                    <a:pt x="711" y="4"/>
                  </a:lnTo>
                  <a:lnTo>
                    <a:pt x="723" y="4"/>
                  </a:lnTo>
                  <a:lnTo>
                    <a:pt x="730" y="2"/>
                  </a:lnTo>
                  <a:lnTo>
                    <a:pt x="738" y="2"/>
                  </a:lnTo>
                  <a:lnTo>
                    <a:pt x="744" y="0"/>
                  </a:lnTo>
                  <a:lnTo>
                    <a:pt x="749" y="0"/>
                  </a:lnTo>
                  <a:lnTo>
                    <a:pt x="755" y="0"/>
                  </a:lnTo>
                  <a:lnTo>
                    <a:pt x="761" y="0"/>
                  </a:lnTo>
                  <a:lnTo>
                    <a:pt x="769" y="0"/>
                  </a:lnTo>
                  <a:lnTo>
                    <a:pt x="772" y="2"/>
                  </a:lnTo>
                  <a:lnTo>
                    <a:pt x="776" y="2"/>
                  </a:lnTo>
                  <a:lnTo>
                    <a:pt x="778" y="4"/>
                  </a:lnTo>
                  <a:lnTo>
                    <a:pt x="778" y="4"/>
                  </a:lnTo>
                  <a:lnTo>
                    <a:pt x="780" y="8"/>
                  </a:lnTo>
                  <a:lnTo>
                    <a:pt x="784" y="13"/>
                  </a:lnTo>
                  <a:lnTo>
                    <a:pt x="791" y="23"/>
                  </a:lnTo>
                  <a:lnTo>
                    <a:pt x="797" y="32"/>
                  </a:lnTo>
                  <a:lnTo>
                    <a:pt x="805" y="44"/>
                  </a:lnTo>
                  <a:lnTo>
                    <a:pt x="808" y="48"/>
                  </a:lnTo>
                  <a:lnTo>
                    <a:pt x="812" y="55"/>
                  </a:lnTo>
                  <a:lnTo>
                    <a:pt x="816" y="59"/>
                  </a:lnTo>
                  <a:lnTo>
                    <a:pt x="820" y="67"/>
                  </a:lnTo>
                  <a:lnTo>
                    <a:pt x="827" y="78"/>
                  </a:lnTo>
                  <a:lnTo>
                    <a:pt x="835" y="91"/>
                  </a:lnTo>
                  <a:lnTo>
                    <a:pt x="841" y="103"/>
                  </a:lnTo>
                  <a:lnTo>
                    <a:pt x="848" y="114"/>
                  </a:lnTo>
                  <a:lnTo>
                    <a:pt x="850" y="122"/>
                  </a:lnTo>
                  <a:lnTo>
                    <a:pt x="854" y="131"/>
                  </a:lnTo>
                  <a:lnTo>
                    <a:pt x="856" y="139"/>
                  </a:lnTo>
                  <a:lnTo>
                    <a:pt x="856" y="143"/>
                  </a:lnTo>
                  <a:lnTo>
                    <a:pt x="850" y="146"/>
                  </a:lnTo>
                  <a:lnTo>
                    <a:pt x="841" y="148"/>
                  </a:lnTo>
                  <a:lnTo>
                    <a:pt x="833" y="150"/>
                  </a:lnTo>
                  <a:lnTo>
                    <a:pt x="827" y="152"/>
                  </a:lnTo>
                  <a:lnTo>
                    <a:pt x="818" y="154"/>
                  </a:lnTo>
                  <a:lnTo>
                    <a:pt x="808" y="156"/>
                  </a:lnTo>
                  <a:lnTo>
                    <a:pt x="797" y="158"/>
                  </a:lnTo>
                  <a:lnTo>
                    <a:pt x="786" y="160"/>
                  </a:lnTo>
                  <a:lnTo>
                    <a:pt x="772" y="162"/>
                  </a:lnTo>
                  <a:lnTo>
                    <a:pt x="761" y="166"/>
                  </a:lnTo>
                  <a:lnTo>
                    <a:pt x="748" y="169"/>
                  </a:lnTo>
                  <a:lnTo>
                    <a:pt x="734" y="173"/>
                  </a:lnTo>
                  <a:lnTo>
                    <a:pt x="727" y="173"/>
                  </a:lnTo>
                  <a:lnTo>
                    <a:pt x="719" y="177"/>
                  </a:lnTo>
                  <a:lnTo>
                    <a:pt x="711" y="177"/>
                  </a:lnTo>
                  <a:lnTo>
                    <a:pt x="706" y="181"/>
                  </a:lnTo>
                  <a:lnTo>
                    <a:pt x="696" y="183"/>
                  </a:lnTo>
                  <a:lnTo>
                    <a:pt x="689" y="185"/>
                  </a:lnTo>
                  <a:lnTo>
                    <a:pt x="679" y="186"/>
                  </a:lnTo>
                  <a:lnTo>
                    <a:pt x="672" y="188"/>
                  </a:lnTo>
                  <a:lnTo>
                    <a:pt x="664" y="190"/>
                  </a:lnTo>
                  <a:lnTo>
                    <a:pt x="654" y="192"/>
                  </a:lnTo>
                  <a:lnTo>
                    <a:pt x="645" y="194"/>
                  </a:lnTo>
                  <a:lnTo>
                    <a:pt x="637" y="198"/>
                  </a:lnTo>
                  <a:lnTo>
                    <a:pt x="628" y="200"/>
                  </a:lnTo>
                  <a:lnTo>
                    <a:pt x="620" y="202"/>
                  </a:lnTo>
                  <a:lnTo>
                    <a:pt x="611" y="205"/>
                  </a:lnTo>
                  <a:lnTo>
                    <a:pt x="601" y="209"/>
                  </a:lnTo>
                  <a:lnTo>
                    <a:pt x="594" y="211"/>
                  </a:lnTo>
                  <a:lnTo>
                    <a:pt x="584" y="213"/>
                  </a:lnTo>
                  <a:lnTo>
                    <a:pt x="575" y="217"/>
                  </a:lnTo>
                  <a:lnTo>
                    <a:pt x="567" y="221"/>
                  </a:lnTo>
                  <a:lnTo>
                    <a:pt x="557" y="224"/>
                  </a:lnTo>
                  <a:lnTo>
                    <a:pt x="548" y="228"/>
                  </a:lnTo>
                  <a:lnTo>
                    <a:pt x="538" y="230"/>
                  </a:lnTo>
                  <a:lnTo>
                    <a:pt x="531" y="234"/>
                  </a:lnTo>
                  <a:lnTo>
                    <a:pt x="519" y="238"/>
                  </a:lnTo>
                  <a:lnTo>
                    <a:pt x="512" y="242"/>
                  </a:lnTo>
                  <a:lnTo>
                    <a:pt x="502" y="245"/>
                  </a:lnTo>
                  <a:lnTo>
                    <a:pt x="495" y="251"/>
                  </a:lnTo>
                  <a:lnTo>
                    <a:pt x="483" y="255"/>
                  </a:lnTo>
                  <a:lnTo>
                    <a:pt x="476" y="259"/>
                  </a:lnTo>
                  <a:lnTo>
                    <a:pt x="466" y="264"/>
                  </a:lnTo>
                  <a:lnTo>
                    <a:pt x="459" y="268"/>
                  </a:lnTo>
                  <a:lnTo>
                    <a:pt x="449" y="272"/>
                  </a:lnTo>
                  <a:lnTo>
                    <a:pt x="440" y="278"/>
                  </a:lnTo>
                  <a:lnTo>
                    <a:pt x="432" y="283"/>
                  </a:lnTo>
                  <a:lnTo>
                    <a:pt x="424" y="289"/>
                  </a:lnTo>
                  <a:lnTo>
                    <a:pt x="417" y="293"/>
                  </a:lnTo>
                  <a:lnTo>
                    <a:pt x="407" y="299"/>
                  </a:lnTo>
                  <a:lnTo>
                    <a:pt x="398" y="302"/>
                  </a:lnTo>
                  <a:lnTo>
                    <a:pt x="390" y="308"/>
                  </a:lnTo>
                  <a:lnTo>
                    <a:pt x="383" y="314"/>
                  </a:lnTo>
                  <a:lnTo>
                    <a:pt x="375" y="319"/>
                  </a:lnTo>
                  <a:lnTo>
                    <a:pt x="367" y="323"/>
                  </a:lnTo>
                  <a:lnTo>
                    <a:pt x="360" y="331"/>
                  </a:lnTo>
                  <a:lnTo>
                    <a:pt x="352" y="335"/>
                  </a:lnTo>
                  <a:lnTo>
                    <a:pt x="345" y="340"/>
                  </a:lnTo>
                  <a:lnTo>
                    <a:pt x="337" y="344"/>
                  </a:lnTo>
                  <a:lnTo>
                    <a:pt x="329" y="350"/>
                  </a:lnTo>
                  <a:lnTo>
                    <a:pt x="322" y="356"/>
                  </a:lnTo>
                  <a:lnTo>
                    <a:pt x="314" y="361"/>
                  </a:lnTo>
                  <a:lnTo>
                    <a:pt x="308" y="367"/>
                  </a:lnTo>
                  <a:lnTo>
                    <a:pt x="303" y="373"/>
                  </a:lnTo>
                  <a:lnTo>
                    <a:pt x="295" y="377"/>
                  </a:lnTo>
                  <a:lnTo>
                    <a:pt x="287" y="382"/>
                  </a:lnTo>
                  <a:lnTo>
                    <a:pt x="282" y="386"/>
                  </a:lnTo>
                  <a:lnTo>
                    <a:pt x="276" y="394"/>
                  </a:lnTo>
                  <a:lnTo>
                    <a:pt x="268" y="397"/>
                  </a:lnTo>
                  <a:lnTo>
                    <a:pt x="263" y="403"/>
                  </a:lnTo>
                  <a:lnTo>
                    <a:pt x="257" y="407"/>
                  </a:lnTo>
                  <a:lnTo>
                    <a:pt x="251" y="413"/>
                  </a:lnTo>
                  <a:lnTo>
                    <a:pt x="240" y="422"/>
                  </a:lnTo>
                  <a:lnTo>
                    <a:pt x="229" y="434"/>
                  </a:lnTo>
                  <a:lnTo>
                    <a:pt x="219" y="443"/>
                  </a:lnTo>
                  <a:lnTo>
                    <a:pt x="211" y="453"/>
                  </a:lnTo>
                  <a:lnTo>
                    <a:pt x="200" y="460"/>
                  </a:lnTo>
                  <a:lnTo>
                    <a:pt x="192" y="470"/>
                  </a:lnTo>
                  <a:lnTo>
                    <a:pt x="185" y="477"/>
                  </a:lnTo>
                  <a:lnTo>
                    <a:pt x="177" y="487"/>
                  </a:lnTo>
                  <a:lnTo>
                    <a:pt x="170" y="492"/>
                  </a:lnTo>
                  <a:lnTo>
                    <a:pt x="166" y="500"/>
                  </a:lnTo>
                  <a:lnTo>
                    <a:pt x="158" y="508"/>
                  </a:lnTo>
                  <a:lnTo>
                    <a:pt x="154" y="513"/>
                  </a:lnTo>
                  <a:lnTo>
                    <a:pt x="147" y="523"/>
                  </a:lnTo>
                  <a:lnTo>
                    <a:pt x="139" y="530"/>
                  </a:lnTo>
                  <a:lnTo>
                    <a:pt x="135" y="534"/>
                  </a:lnTo>
                  <a:lnTo>
                    <a:pt x="135" y="538"/>
                  </a:lnTo>
                  <a:lnTo>
                    <a:pt x="133" y="536"/>
                  </a:lnTo>
                  <a:lnTo>
                    <a:pt x="128" y="534"/>
                  </a:lnTo>
                  <a:lnTo>
                    <a:pt x="118" y="532"/>
                  </a:lnTo>
                  <a:lnTo>
                    <a:pt x="109" y="530"/>
                  </a:lnTo>
                  <a:lnTo>
                    <a:pt x="95" y="527"/>
                  </a:lnTo>
                  <a:lnTo>
                    <a:pt x="84" y="523"/>
                  </a:lnTo>
                  <a:lnTo>
                    <a:pt x="69" y="519"/>
                  </a:lnTo>
                  <a:lnTo>
                    <a:pt x="55" y="515"/>
                  </a:lnTo>
                  <a:lnTo>
                    <a:pt x="48" y="511"/>
                  </a:lnTo>
                  <a:lnTo>
                    <a:pt x="40" y="508"/>
                  </a:lnTo>
                  <a:lnTo>
                    <a:pt x="35" y="504"/>
                  </a:lnTo>
                  <a:lnTo>
                    <a:pt x="29" y="502"/>
                  </a:lnTo>
                  <a:lnTo>
                    <a:pt x="17" y="494"/>
                  </a:lnTo>
                  <a:lnTo>
                    <a:pt x="10" y="489"/>
                  </a:lnTo>
                  <a:lnTo>
                    <a:pt x="2" y="481"/>
                  </a:lnTo>
                  <a:lnTo>
                    <a:pt x="0" y="472"/>
                  </a:lnTo>
                  <a:lnTo>
                    <a:pt x="0" y="464"/>
                  </a:lnTo>
                  <a:lnTo>
                    <a:pt x="6" y="454"/>
                  </a:lnTo>
                  <a:lnTo>
                    <a:pt x="6" y="454"/>
                  </a:lnTo>
                  <a:close/>
                </a:path>
              </a:pathLst>
            </a:custGeom>
            <a:solidFill>
              <a:srgbClr val="FFE85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81" name="Freeform 61"/>
            <p:cNvSpPr>
              <a:spLocks/>
            </p:cNvSpPr>
            <p:nvPr/>
          </p:nvSpPr>
          <p:spPr bwMode="auto">
            <a:xfrm>
              <a:off x="7431088" y="3268663"/>
              <a:ext cx="577850" cy="334962"/>
            </a:xfrm>
            <a:custGeom>
              <a:avLst/>
              <a:gdLst/>
              <a:ahLst/>
              <a:cxnLst>
                <a:cxn ang="0">
                  <a:pos x="721" y="23"/>
                </a:cxn>
                <a:cxn ang="0">
                  <a:pos x="707" y="37"/>
                </a:cxn>
                <a:cxn ang="0">
                  <a:pos x="690" y="56"/>
                </a:cxn>
                <a:cxn ang="0">
                  <a:pos x="673" y="76"/>
                </a:cxn>
                <a:cxn ang="0">
                  <a:pos x="656" y="92"/>
                </a:cxn>
                <a:cxn ang="0">
                  <a:pos x="620" y="99"/>
                </a:cxn>
                <a:cxn ang="0">
                  <a:pos x="582" y="111"/>
                </a:cxn>
                <a:cxn ang="0">
                  <a:pos x="548" y="124"/>
                </a:cxn>
                <a:cxn ang="0">
                  <a:pos x="511" y="139"/>
                </a:cxn>
                <a:cxn ang="0">
                  <a:pos x="475" y="156"/>
                </a:cxn>
                <a:cxn ang="0">
                  <a:pos x="439" y="175"/>
                </a:cxn>
                <a:cxn ang="0">
                  <a:pos x="405" y="196"/>
                </a:cxn>
                <a:cxn ang="0">
                  <a:pos x="371" y="217"/>
                </a:cxn>
                <a:cxn ang="0">
                  <a:pos x="338" y="238"/>
                </a:cxn>
                <a:cxn ang="0">
                  <a:pos x="308" y="259"/>
                </a:cxn>
                <a:cxn ang="0">
                  <a:pos x="276" y="280"/>
                </a:cxn>
                <a:cxn ang="0">
                  <a:pos x="249" y="301"/>
                </a:cxn>
                <a:cxn ang="0">
                  <a:pos x="222" y="320"/>
                </a:cxn>
                <a:cxn ang="0">
                  <a:pos x="198" y="339"/>
                </a:cxn>
                <a:cxn ang="0">
                  <a:pos x="175" y="356"/>
                </a:cxn>
                <a:cxn ang="0">
                  <a:pos x="158" y="373"/>
                </a:cxn>
                <a:cxn ang="0">
                  <a:pos x="127" y="398"/>
                </a:cxn>
                <a:cxn ang="0">
                  <a:pos x="112" y="415"/>
                </a:cxn>
                <a:cxn ang="0">
                  <a:pos x="106" y="419"/>
                </a:cxn>
                <a:cxn ang="0">
                  <a:pos x="89" y="419"/>
                </a:cxn>
                <a:cxn ang="0">
                  <a:pos x="61" y="420"/>
                </a:cxn>
                <a:cxn ang="0">
                  <a:pos x="28" y="420"/>
                </a:cxn>
                <a:cxn ang="0">
                  <a:pos x="2" y="411"/>
                </a:cxn>
                <a:cxn ang="0">
                  <a:pos x="4" y="392"/>
                </a:cxn>
                <a:cxn ang="0">
                  <a:pos x="23" y="369"/>
                </a:cxn>
                <a:cxn ang="0">
                  <a:pos x="42" y="350"/>
                </a:cxn>
                <a:cxn ang="0">
                  <a:pos x="61" y="333"/>
                </a:cxn>
                <a:cxn ang="0">
                  <a:pos x="82" y="316"/>
                </a:cxn>
                <a:cxn ang="0">
                  <a:pos x="105" y="295"/>
                </a:cxn>
                <a:cxn ang="0">
                  <a:pos x="127" y="274"/>
                </a:cxn>
                <a:cxn ang="0">
                  <a:pos x="154" y="253"/>
                </a:cxn>
                <a:cxn ang="0">
                  <a:pos x="182" y="232"/>
                </a:cxn>
                <a:cxn ang="0">
                  <a:pos x="209" y="209"/>
                </a:cxn>
                <a:cxn ang="0">
                  <a:pos x="240" y="187"/>
                </a:cxn>
                <a:cxn ang="0">
                  <a:pos x="268" y="164"/>
                </a:cxn>
                <a:cxn ang="0">
                  <a:pos x="298" y="143"/>
                </a:cxn>
                <a:cxn ang="0">
                  <a:pos x="327" y="122"/>
                </a:cxn>
                <a:cxn ang="0">
                  <a:pos x="357" y="103"/>
                </a:cxn>
                <a:cxn ang="0">
                  <a:pos x="386" y="84"/>
                </a:cxn>
                <a:cxn ang="0">
                  <a:pos x="414" y="69"/>
                </a:cxn>
                <a:cxn ang="0">
                  <a:pos x="439" y="56"/>
                </a:cxn>
                <a:cxn ang="0">
                  <a:pos x="464" y="44"/>
                </a:cxn>
                <a:cxn ang="0">
                  <a:pos x="487" y="35"/>
                </a:cxn>
                <a:cxn ang="0">
                  <a:pos x="508" y="25"/>
                </a:cxn>
                <a:cxn ang="0">
                  <a:pos x="548" y="14"/>
                </a:cxn>
                <a:cxn ang="0">
                  <a:pos x="586" y="6"/>
                </a:cxn>
                <a:cxn ang="0">
                  <a:pos x="618" y="0"/>
                </a:cxn>
                <a:cxn ang="0">
                  <a:pos x="645" y="0"/>
                </a:cxn>
                <a:cxn ang="0">
                  <a:pos x="669" y="0"/>
                </a:cxn>
                <a:cxn ang="0">
                  <a:pos x="690" y="4"/>
                </a:cxn>
                <a:cxn ang="0">
                  <a:pos x="717" y="10"/>
                </a:cxn>
                <a:cxn ang="0">
                  <a:pos x="728" y="14"/>
                </a:cxn>
              </a:cxnLst>
              <a:rect l="0" t="0" r="r" b="b"/>
              <a:pathLst>
                <a:path w="728" h="422">
                  <a:moveTo>
                    <a:pt x="728" y="14"/>
                  </a:moveTo>
                  <a:lnTo>
                    <a:pt x="726" y="16"/>
                  </a:lnTo>
                  <a:lnTo>
                    <a:pt x="721" y="23"/>
                  </a:lnTo>
                  <a:lnTo>
                    <a:pt x="715" y="27"/>
                  </a:lnTo>
                  <a:lnTo>
                    <a:pt x="711" y="33"/>
                  </a:lnTo>
                  <a:lnTo>
                    <a:pt x="707" y="37"/>
                  </a:lnTo>
                  <a:lnTo>
                    <a:pt x="702" y="44"/>
                  </a:lnTo>
                  <a:lnTo>
                    <a:pt x="696" y="50"/>
                  </a:lnTo>
                  <a:lnTo>
                    <a:pt x="690" y="56"/>
                  </a:lnTo>
                  <a:lnTo>
                    <a:pt x="684" y="63"/>
                  </a:lnTo>
                  <a:lnTo>
                    <a:pt x="679" y="71"/>
                  </a:lnTo>
                  <a:lnTo>
                    <a:pt x="673" y="76"/>
                  </a:lnTo>
                  <a:lnTo>
                    <a:pt x="667" y="80"/>
                  </a:lnTo>
                  <a:lnTo>
                    <a:pt x="660" y="86"/>
                  </a:lnTo>
                  <a:lnTo>
                    <a:pt x="656" y="92"/>
                  </a:lnTo>
                  <a:lnTo>
                    <a:pt x="645" y="94"/>
                  </a:lnTo>
                  <a:lnTo>
                    <a:pt x="631" y="95"/>
                  </a:lnTo>
                  <a:lnTo>
                    <a:pt x="620" y="99"/>
                  </a:lnTo>
                  <a:lnTo>
                    <a:pt x="608" y="103"/>
                  </a:lnTo>
                  <a:lnTo>
                    <a:pt x="595" y="107"/>
                  </a:lnTo>
                  <a:lnTo>
                    <a:pt x="582" y="111"/>
                  </a:lnTo>
                  <a:lnTo>
                    <a:pt x="570" y="114"/>
                  </a:lnTo>
                  <a:lnTo>
                    <a:pt x="559" y="120"/>
                  </a:lnTo>
                  <a:lnTo>
                    <a:pt x="548" y="124"/>
                  </a:lnTo>
                  <a:lnTo>
                    <a:pt x="536" y="128"/>
                  </a:lnTo>
                  <a:lnTo>
                    <a:pt x="523" y="133"/>
                  </a:lnTo>
                  <a:lnTo>
                    <a:pt x="511" y="139"/>
                  </a:lnTo>
                  <a:lnTo>
                    <a:pt x="498" y="145"/>
                  </a:lnTo>
                  <a:lnTo>
                    <a:pt x="487" y="151"/>
                  </a:lnTo>
                  <a:lnTo>
                    <a:pt x="475" y="156"/>
                  </a:lnTo>
                  <a:lnTo>
                    <a:pt x="464" y="164"/>
                  </a:lnTo>
                  <a:lnTo>
                    <a:pt x="451" y="170"/>
                  </a:lnTo>
                  <a:lnTo>
                    <a:pt x="439" y="175"/>
                  </a:lnTo>
                  <a:lnTo>
                    <a:pt x="428" y="183"/>
                  </a:lnTo>
                  <a:lnTo>
                    <a:pt x="416" y="190"/>
                  </a:lnTo>
                  <a:lnTo>
                    <a:pt x="405" y="196"/>
                  </a:lnTo>
                  <a:lnTo>
                    <a:pt x="394" y="202"/>
                  </a:lnTo>
                  <a:lnTo>
                    <a:pt x="382" y="209"/>
                  </a:lnTo>
                  <a:lnTo>
                    <a:pt x="371" y="217"/>
                  </a:lnTo>
                  <a:lnTo>
                    <a:pt x="359" y="223"/>
                  </a:lnTo>
                  <a:lnTo>
                    <a:pt x="348" y="230"/>
                  </a:lnTo>
                  <a:lnTo>
                    <a:pt x="338" y="238"/>
                  </a:lnTo>
                  <a:lnTo>
                    <a:pt x="327" y="246"/>
                  </a:lnTo>
                  <a:lnTo>
                    <a:pt x="316" y="251"/>
                  </a:lnTo>
                  <a:lnTo>
                    <a:pt x="308" y="259"/>
                  </a:lnTo>
                  <a:lnTo>
                    <a:pt x="297" y="267"/>
                  </a:lnTo>
                  <a:lnTo>
                    <a:pt x="289" y="274"/>
                  </a:lnTo>
                  <a:lnTo>
                    <a:pt x="276" y="280"/>
                  </a:lnTo>
                  <a:lnTo>
                    <a:pt x="268" y="287"/>
                  </a:lnTo>
                  <a:lnTo>
                    <a:pt x="257" y="293"/>
                  </a:lnTo>
                  <a:lnTo>
                    <a:pt x="249" y="301"/>
                  </a:lnTo>
                  <a:lnTo>
                    <a:pt x="238" y="306"/>
                  </a:lnTo>
                  <a:lnTo>
                    <a:pt x="230" y="312"/>
                  </a:lnTo>
                  <a:lnTo>
                    <a:pt x="222" y="320"/>
                  </a:lnTo>
                  <a:lnTo>
                    <a:pt x="213" y="327"/>
                  </a:lnTo>
                  <a:lnTo>
                    <a:pt x="205" y="331"/>
                  </a:lnTo>
                  <a:lnTo>
                    <a:pt x="198" y="339"/>
                  </a:lnTo>
                  <a:lnTo>
                    <a:pt x="190" y="344"/>
                  </a:lnTo>
                  <a:lnTo>
                    <a:pt x="182" y="352"/>
                  </a:lnTo>
                  <a:lnTo>
                    <a:pt x="175" y="356"/>
                  </a:lnTo>
                  <a:lnTo>
                    <a:pt x="169" y="362"/>
                  </a:lnTo>
                  <a:lnTo>
                    <a:pt x="163" y="367"/>
                  </a:lnTo>
                  <a:lnTo>
                    <a:pt x="158" y="373"/>
                  </a:lnTo>
                  <a:lnTo>
                    <a:pt x="146" y="382"/>
                  </a:lnTo>
                  <a:lnTo>
                    <a:pt x="135" y="390"/>
                  </a:lnTo>
                  <a:lnTo>
                    <a:pt x="127" y="398"/>
                  </a:lnTo>
                  <a:lnTo>
                    <a:pt x="122" y="405"/>
                  </a:lnTo>
                  <a:lnTo>
                    <a:pt x="116" y="409"/>
                  </a:lnTo>
                  <a:lnTo>
                    <a:pt x="112" y="415"/>
                  </a:lnTo>
                  <a:lnTo>
                    <a:pt x="108" y="417"/>
                  </a:lnTo>
                  <a:lnTo>
                    <a:pt x="108" y="419"/>
                  </a:lnTo>
                  <a:lnTo>
                    <a:pt x="106" y="419"/>
                  </a:lnTo>
                  <a:lnTo>
                    <a:pt x="103" y="419"/>
                  </a:lnTo>
                  <a:lnTo>
                    <a:pt x="97" y="419"/>
                  </a:lnTo>
                  <a:lnTo>
                    <a:pt x="89" y="419"/>
                  </a:lnTo>
                  <a:lnTo>
                    <a:pt x="80" y="419"/>
                  </a:lnTo>
                  <a:lnTo>
                    <a:pt x="70" y="420"/>
                  </a:lnTo>
                  <a:lnTo>
                    <a:pt x="61" y="420"/>
                  </a:lnTo>
                  <a:lnTo>
                    <a:pt x="49" y="422"/>
                  </a:lnTo>
                  <a:lnTo>
                    <a:pt x="38" y="420"/>
                  </a:lnTo>
                  <a:lnTo>
                    <a:pt x="28" y="420"/>
                  </a:lnTo>
                  <a:lnTo>
                    <a:pt x="19" y="419"/>
                  </a:lnTo>
                  <a:lnTo>
                    <a:pt x="11" y="419"/>
                  </a:lnTo>
                  <a:lnTo>
                    <a:pt x="2" y="411"/>
                  </a:lnTo>
                  <a:lnTo>
                    <a:pt x="0" y="401"/>
                  </a:lnTo>
                  <a:lnTo>
                    <a:pt x="0" y="398"/>
                  </a:lnTo>
                  <a:lnTo>
                    <a:pt x="4" y="392"/>
                  </a:lnTo>
                  <a:lnTo>
                    <a:pt x="8" y="384"/>
                  </a:lnTo>
                  <a:lnTo>
                    <a:pt x="15" y="379"/>
                  </a:lnTo>
                  <a:lnTo>
                    <a:pt x="23" y="369"/>
                  </a:lnTo>
                  <a:lnTo>
                    <a:pt x="32" y="360"/>
                  </a:lnTo>
                  <a:lnTo>
                    <a:pt x="36" y="354"/>
                  </a:lnTo>
                  <a:lnTo>
                    <a:pt x="42" y="350"/>
                  </a:lnTo>
                  <a:lnTo>
                    <a:pt x="47" y="344"/>
                  </a:lnTo>
                  <a:lnTo>
                    <a:pt x="55" y="339"/>
                  </a:lnTo>
                  <a:lnTo>
                    <a:pt x="61" y="333"/>
                  </a:lnTo>
                  <a:lnTo>
                    <a:pt x="66" y="327"/>
                  </a:lnTo>
                  <a:lnTo>
                    <a:pt x="74" y="320"/>
                  </a:lnTo>
                  <a:lnTo>
                    <a:pt x="82" y="316"/>
                  </a:lnTo>
                  <a:lnTo>
                    <a:pt x="89" y="308"/>
                  </a:lnTo>
                  <a:lnTo>
                    <a:pt x="97" y="303"/>
                  </a:lnTo>
                  <a:lnTo>
                    <a:pt x="105" y="295"/>
                  </a:lnTo>
                  <a:lnTo>
                    <a:pt x="112" y="289"/>
                  </a:lnTo>
                  <a:lnTo>
                    <a:pt x="120" y="282"/>
                  </a:lnTo>
                  <a:lnTo>
                    <a:pt x="127" y="274"/>
                  </a:lnTo>
                  <a:lnTo>
                    <a:pt x="137" y="267"/>
                  </a:lnTo>
                  <a:lnTo>
                    <a:pt x="146" y="261"/>
                  </a:lnTo>
                  <a:lnTo>
                    <a:pt x="154" y="253"/>
                  </a:lnTo>
                  <a:lnTo>
                    <a:pt x="163" y="246"/>
                  </a:lnTo>
                  <a:lnTo>
                    <a:pt x="173" y="238"/>
                  </a:lnTo>
                  <a:lnTo>
                    <a:pt x="182" y="232"/>
                  </a:lnTo>
                  <a:lnTo>
                    <a:pt x="190" y="225"/>
                  </a:lnTo>
                  <a:lnTo>
                    <a:pt x="201" y="217"/>
                  </a:lnTo>
                  <a:lnTo>
                    <a:pt x="209" y="209"/>
                  </a:lnTo>
                  <a:lnTo>
                    <a:pt x="221" y="202"/>
                  </a:lnTo>
                  <a:lnTo>
                    <a:pt x="230" y="194"/>
                  </a:lnTo>
                  <a:lnTo>
                    <a:pt x="240" y="187"/>
                  </a:lnTo>
                  <a:lnTo>
                    <a:pt x="249" y="177"/>
                  </a:lnTo>
                  <a:lnTo>
                    <a:pt x="260" y="171"/>
                  </a:lnTo>
                  <a:lnTo>
                    <a:pt x="268" y="164"/>
                  </a:lnTo>
                  <a:lnTo>
                    <a:pt x="279" y="156"/>
                  </a:lnTo>
                  <a:lnTo>
                    <a:pt x="289" y="149"/>
                  </a:lnTo>
                  <a:lnTo>
                    <a:pt x="298" y="143"/>
                  </a:lnTo>
                  <a:lnTo>
                    <a:pt x="308" y="135"/>
                  </a:lnTo>
                  <a:lnTo>
                    <a:pt x="319" y="128"/>
                  </a:lnTo>
                  <a:lnTo>
                    <a:pt x="327" y="122"/>
                  </a:lnTo>
                  <a:lnTo>
                    <a:pt x="340" y="116"/>
                  </a:lnTo>
                  <a:lnTo>
                    <a:pt x="348" y="109"/>
                  </a:lnTo>
                  <a:lnTo>
                    <a:pt x="357" y="103"/>
                  </a:lnTo>
                  <a:lnTo>
                    <a:pt x="367" y="95"/>
                  </a:lnTo>
                  <a:lnTo>
                    <a:pt x="376" y="92"/>
                  </a:lnTo>
                  <a:lnTo>
                    <a:pt x="386" y="84"/>
                  </a:lnTo>
                  <a:lnTo>
                    <a:pt x="394" y="80"/>
                  </a:lnTo>
                  <a:lnTo>
                    <a:pt x="403" y="73"/>
                  </a:lnTo>
                  <a:lnTo>
                    <a:pt x="414" y="69"/>
                  </a:lnTo>
                  <a:lnTo>
                    <a:pt x="422" y="63"/>
                  </a:lnTo>
                  <a:lnTo>
                    <a:pt x="430" y="59"/>
                  </a:lnTo>
                  <a:lnTo>
                    <a:pt x="439" y="56"/>
                  </a:lnTo>
                  <a:lnTo>
                    <a:pt x="449" y="52"/>
                  </a:lnTo>
                  <a:lnTo>
                    <a:pt x="456" y="48"/>
                  </a:lnTo>
                  <a:lnTo>
                    <a:pt x="464" y="44"/>
                  </a:lnTo>
                  <a:lnTo>
                    <a:pt x="471" y="40"/>
                  </a:lnTo>
                  <a:lnTo>
                    <a:pt x="481" y="38"/>
                  </a:lnTo>
                  <a:lnTo>
                    <a:pt x="487" y="35"/>
                  </a:lnTo>
                  <a:lnTo>
                    <a:pt x="494" y="31"/>
                  </a:lnTo>
                  <a:lnTo>
                    <a:pt x="500" y="29"/>
                  </a:lnTo>
                  <a:lnTo>
                    <a:pt x="508" y="25"/>
                  </a:lnTo>
                  <a:lnTo>
                    <a:pt x="521" y="21"/>
                  </a:lnTo>
                  <a:lnTo>
                    <a:pt x="536" y="17"/>
                  </a:lnTo>
                  <a:lnTo>
                    <a:pt x="548" y="14"/>
                  </a:lnTo>
                  <a:lnTo>
                    <a:pt x="561" y="10"/>
                  </a:lnTo>
                  <a:lnTo>
                    <a:pt x="572" y="8"/>
                  </a:lnTo>
                  <a:lnTo>
                    <a:pt x="586" y="6"/>
                  </a:lnTo>
                  <a:lnTo>
                    <a:pt x="595" y="4"/>
                  </a:lnTo>
                  <a:lnTo>
                    <a:pt x="606" y="2"/>
                  </a:lnTo>
                  <a:lnTo>
                    <a:pt x="618" y="0"/>
                  </a:lnTo>
                  <a:lnTo>
                    <a:pt x="627" y="0"/>
                  </a:lnTo>
                  <a:lnTo>
                    <a:pt x="637" y="0"/>
                  </a:lnTo>
                  <a:lnTo>
                    <a:pt x="645" y="0"/>
                  </a:lnTo>
                  <a:lnTo>
                    <a:pt x="654" y="0"/>
                  </a:lnTo>
                  <a:lnTo>
                    <a:pt x="664" y="0"/>
                  </a:lnTo>
                  <a:lnTo>
                    <a:pt x="669" y="0"/>
                  </a:lnTo>
                  <a:lnTo>
                    <a:pt x="677" y="0"/>
                  </a:lnTo>
                  <a:lnTo>
                    <a:pt x="684" y="2"/>
                  </a:lnTo>
                  <a:lnTo>
                    <a:pt x="690" y="4"/>
                  </a:lnTo>
                  <a:lnTo>
                    <a:pt x="700" y="6"/>
                  </a:lnTo>
                  <a:lnTo>
                    <a:pt x="711" y="8"/>
                  </a:lnTo>
                  <a:lnTo>
                    <a:pt x="717" y="10"/>
                  </a:lnTo>
                  <a:lnTo>
                    <a:pt x="724" y="12"/>
                  </a:lnTo>
                  <a:lnTo>
                    <a:pt x="726" y="12"/>
                  </a:lnTo>
                  <a:lnTo>
                    <a:pt x="728" y="14"/>
                  </a:lnTo>
                  <a:lnTo>
                    <a:pt x="728" y="14"/>
                  </a:lnTo>
                  <a:close/>
                </a:path>
              </a:pathLst>
            </a:custGeom>
            <a:solidFill>
              <a:srgbClr val="FFBA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82" name="Freeform 62"/>
            <p:cNvSpPr>
              <a:spLocks/>
            </p:cNvSpPr>
            <p:nvPr/>
          </p:nvSpPr>
          <p:spPr bwMode="auto">
            <a:xfrm>
              <a:off x="8372475" y="3186113"/>
              <a:ext cx="493712" cy="465137"/>
            </a:xfrm>
            <a:custGeom>
              <a:avLst/>
              <a:gdLst/>
              <a:ahLst/>
              <a:cxnLst>
                <a:cxn ang="0">
                  <a:pos x="137" y="582"/>
                </a:cxn>
                <a:cxn ang="0">
                  <a:pos x="103" y="566"/>
                </a:cxn>
                <a:cxn ang="0">
                  <a:pos x="73" y="547"/>
                </a:cxn>
                <a:cxn ang="0">
                  <a:pos x="46" y="519"/>
                </a:cxn>
                <a:cxn ang="0">
                  <a:pos x="23" y="486"/>
                </a:cxn>
                <a:cxn ang="0">
                  <a:pos x="8" y="452"/>
                </a:cxn>
                <a:cxn ang="0">
                  <a:pos x="0" y="414"/>
                </a:cxn>
                <a:cxn ang="0">
                  <a:pos x="0" y="374"/>
                </a:cxn>
                <a:cxn ang="0">
                  <a:pos x="12" y="336"/>
                </a:cxn>
                <a:cxn ang="0">
                  <a:pos x="31" y="306"/>
                </a:cxn>
                <a:cxn ang="0">
                  <a:pos x="46" y="291"/>
                </a:cxn>
                <a:cxn ang="0">
                  <a:pos x="63" y="274"/>
                </a:cxn>
                <a:cxn ang="0">
                  <a:pos x="84" y="258"/>
                </a:cxn>
                <a:cxn ang="0">
                  <a:pos x="101" y="243"/>
                </a:cxn>
                <a:cxn ang="0">
                  <a:pos x="122" y="230"/>
                </a:cxn>
                <a:cxn ang="0">
                  <a:pos x="141" y="218"/>
                </a:cxn>
                <a:cxn ang="0">
                  <a:pos x="158" y="207"/>
                </a:cxn>
                <a:cxn ang="0">
                  <a:pos x="181" y="192"/>
                </a:cxn>
                <a:cxn ang="0">
                  <a:pos x="211" y="171"/>
                </a:cxn>
                <a:cxn ang="0">
                  <a:pos x="236" y="152"/>
                </a:cxn>
                <a:cxn ang="0">
                  <a:pos x="259" y="133"/>
                </a:cxn>
                <a:cxn ang="0">
                  <a:pos x="274" y="114"/>
                </a:cxn>
                <a:cxn ang="0">
                  <a:pos x="284" y="97"/>
                </a:cxn>
                <a:cxn ang="0">
                  <a:pos x="282" y="63"/>
                </a:cxn>
                <a:cxn ang="0">
                  <a:pos x="274" y="42"/>
                </a:cxn>
                <a:cxn ang="0">
                  <a:pos x="265" y="19"/>
                </a:cxn>
                <a:cxn ang="0">
                  <a:pos x="274" y="2"/>
                </a:cxn>
                <a:cxn ang="0">
                  <a:pos x="301" y="2"/>
                </a:cxn>
                <a:cxn ang="0">
                  <a:pos x="327" y="11"/>
                </a:cxn>
                <a:cxn ang="0">
                  <a:pos x="354" y="23"/>
                </a:cxn>
                <a:cxn ang="0">
                  <a:pos x="386" y="38"/>
                </a:cxn>
                <a:cxn ang="0">
                  <a:pos x="417" y="53"/>
                </a:cxn>
                <a:cxn ang="0">
                  <a:pos x="449" y="74"/>
                </a:cxn>
                <a:cxn ang="0">
                  <a:pos x="476" y="97"/>
                </a:cxn>
                <a:cxn ang="0">
                  <a:pos x="500" y="116"/>
                </a:cxn>
                <a:cxn ang="0">
                  <a:pos x="527" y="141"/>
                </a:cxn>
                <a:cxn ang="0">
                  <a:pos x="554" y="167"/>
                </a:cxn>
                <a:cxn ang="0">
                  <a:pos x="577" y="194"/>
                </a:cxn>
                <a:cxn ang="0">
                  <a:pos x="597" y="224"/>
                </a:cxn>
                <a:cxn ang="0">
                  <a:pos x="613" y="258"/>
                </a:cxn>
                <a:cxn ang="0">
                  <a:pos x="622" y="291"/>
                </a:cxn>
                <a:cxn ang="0">
                  <a:pos x="620" y="327"/>
                </a:cxn>
                <a:cxn ang="0">
                  <a:pos x="611" y="365"/>
                </a:cxn>
                <a:cxn ang="0">
                  <a:pos x="601" y="382"/>
                </a:cxn>
                <a:cxn ang="0">
                  <a:pos x="590" y="403"/>
                </a:cxn>
                <a:cxn ang="0">
                  <a:pos x="573" y="424"/>
                </a:cxn>
                <a:cxn ang="0">
                  <a:pos x="556" y="443"/>
                </a:cxn>
                <a:cxn ang="0">
                  <a:pos x="533" y="460"/>
                </a:cxn>
                <a:cxn ang="0">
                  <a:pos x="510" y="479"/>
                </a:cxn>
                <a:cxn ang="0">
                  <a:pos x="485" y="494"/>
                </a:cxn>
                <a:cxn ang="0">
                  <a:pos x="462" y="507"/>
                </a:cxn>
                <a:cxn ang="0">
                  <a:pos x="440" y="519"/>
                </a:cxn>
                <a:cxn ang="0">
                  <a:pos x="413" y="530"/>
                </a:cxn>
                <a:cxn ang="0">
                  <a:pos x="388" y="540"/>
                </a:cxn>
                <a:cxn ang="0">
                  <a:pos x="365" y="549"/>
                </a:cxn>
                <a:cxn ang="0">
                  <a:pos x="341" y="557"/>
                </a:cxn>
                <a:cxn ang="0">
                  <a:pos x="318" y="563"/>
                </a:cxn>
                <a:cxn ang="0">
                  <a:pos x="295" y="568"/>
                </a:cxn>
                <a:cxn ang="0">
                  <a:pos x="272" y="572"/>
                </a:cxn>
                <a:cxn ang="0">
                  <a:pos x="234" y="578"/>
                </a:cxn>
                <a:cxn ang="0">
                  <a:pos x="204" y="583"/>
                </a:cxn>
                <a:cxn ang="0">
                  <a:pos x="177" y="583"/>
                </a:cxn>
                <a:cxn ang="0">
                  <a:pos x="164" y="585"/>
                </a:cxn>
              </a:cxnLst>
              <a:rect l="0" t="0" r="r" b="b"/>
              <a:pathLst>
                <a:path w="622" h="585">
                  <a:moveTo>
                    <a:pt x="164" y="585"/>
                  </a:moveTo>
                  <a:lnTo>
                    <a:pt x="151" y="583"/>
                  </a:lnTo>
                  <a:lnTo>
                    <a:pt x="137" y="582"/>
                  </a:lnTo>
                  <a:lnTo>
                    <a:pt x="126" y="578"/>
                  </a:lnTo>
                  <a:lnTo>
                    <a:pt x="114" y="572"/>
                  </a:lnTo>
                  <a:lnTo>
                    <a:pt x="103" y="566"/>
                  </a:lnTo>
                  <a:lnTo>
                    <a:pt x="92" y="561"/>
                  </a:lnTo>
                  <a:lnTo>
                    <a:pt x="82" y="553"/>
                  </a:lnTo>
                  <a:lnTo>
                    <a:pt x="73" y="547"/>
                  </a:lnTo>
                  <a:lnTo>
                    <a:pt x="63" y="538"/>
                  </a:lnTo>
                  <a:lnTo>
                    <a:pt x="54" y="528"/>
                  </a:lnTo>
                  <a:lnTo>
                    <a:pt x="46" y="519"/>
                  </a:lnTo>
                  <a:lnTo>
                    <a:pt x="38" y="509"/>
                  </a:lnTo>
                  <a:lnTo>
                    <a:pt x="31" y="498"/>
                  </a:lnTo>
                  <a:lnTo>
                    <a:pt x="23" y="486"/>
                  </a:lnTo>
                  <a:lnTo>
                    <a:pt x="18" y="475"/>
                  </a:lnTo>
                  <a:lnTo>
                    <a:pt x="14" y="466"/>
                  </a:lnTo>
                  <a:lnTo>
                    <a:pt x="8" y="452"/>
                  </a:lnTo>
                  <a:lnTo>
                    <a:pt x="4" y="439"/>
                  </a:lnTo>
                  <a:lnTo>
                    <a:pt x="0" y="426"/>
                  </a:lnTo>
                  <a:lnTo>
                    <a:pt x="0" y="414"/>
                  </a:lnTo>
                  <a:lnTo>
                    <a:pt x="0" y="401"/>
                  </a:lnTo>
                  <a:lnTo>
                    <a:pt x="0" y="388"/>
                  </a:lnTo>
                  <a:lnTo>
                    <a:pt x="0" y="374"/>
                  </a:lnTo>
                  <a:lnTo>
                    <a:pt x="4" y="363"/>
                  </a:lnTo>
                  <a:lnTo>
                    <a:pt x="8" y="350"/>
                  </a:lnTo>
                  <a:lnTo>
                    <a:pt x="12" y="336"/>
                  </a:lnTo>
                  <a:lnTo>
                    <a:pt x="19" y="325"/>
                  </a:lnTo>
                  <a:lnTo>
                    <a:pt x="27" y="313"/>
                  </a:lnTo>
                  <a:lnTo>
                    <a:pt x="31" y="306"/>
                  </a:lnTo>
                  <a:lnTo>
                    <a:pt x="35" y="302"/>
                  </a:lnTo>
                  <a:lnTo>
                    <a:pt x="38" y="294"/>
                  </a:lnTo>
                  <a:lnTo>
                    <a:pt x="46" y="291"/>
                  </a:lnTo>
                  <a:lnTo>
                    <a:pt x="52" y="283"/>
                  </a:lnTo>
                  <a:lnTo>
                    <a:pt x="57" y="277"/>
                  </a:lnTo>
                  <a:lnTo>
                    <a:pt x="63" y="274"/>
                  </a:lnTo>
                  <a:lnTo>
                    <a:pt x="71" y="270"/>
                  </a:lnTo>
                  <a:lnTo>
                    <a:pt x="76" y="262"/>
                  </a:lnTo>
                  <a:lnTo>
                    <a:pt x="84" y="258"/>
                  </a:lnTo>
                  <a:lnTo>
                    <a:pt x="90" y="253"/>
                  </a:lnTo>
                  <a:lnTo>
                    <a:pt x="97" y="249"/>
                  </a:lnTo>
                  <a:lnTo>
                    <a:pt x="101" y="243"/>
                  </a:lnTo>
                  <a:lnTo>
                    <a:pt x="109" y="239"/>
                  </a:lnTo>
                  <a:lnTo>
                    <a:pt x="114" y="236"/>
                  </a:lnTo>
                  <a:lnTo>
                    <a:pt x="122" y="230"/>
                  </a:lnTo>
                  <a:lnTo>
                    <a:pt x="128" y="226"/>
                  </a:lnTo>
                  <a:lnTo>
                    <a:pt x="133" y="222"/>
                  </a:lnTo>
                  <a:lnTo>
                    <a:pt x="141" y="218"/>
                  </a:lnTo>
                  <a:lnTo>
                    <a:pt x="147" y="215"/>
                  </a:lnTo>
                  <a:lnTo>
                    <a:pt x="153" y="211"/>
                  </a:lnTo>
                  <a:lnTo>
                    <a:pt x="158" y="207"/>
                  </a:lnTo>
                  <a:lnTo>
                    <a:pt x="164" y="203"/>
                  </a:lnTo>
                  <a:lnTo>
                    <a:pt x="172" y="199"/>
                  </a:lnTo>
                  <a:lnTo>
                    <a:pt x="181" y="192"/>
                  </a:lnTo>
                  <a:lnTo>
                    <a:pt x="192" y="184"/>
                  </a:lnTo>
                  <a:lnTo>
                    <a:pt x="202" y="177"/>
                  </a:lnTo>
                  <a:lnTo>
                    <a:pt x="211" y="171"/>
                  </a:lnTo>
                  <a:lnTo>
                    <a:pt x="219" y="163"/>
                  </a:lnTo>
                  <a:lnTo>
                    <a:pt x="229" y="158"/>
                  </a:lnTo>
                  <a:lnTo>
                    <a:pt x="236" y="152"/>
                  </a:lnTo>
                  <a:lnTo>
                    <a:pt x="246" y="146"/>
                  </a:lnTo>
                  <a:lnTo>
                    <a:pt x="251" y="139"/>
                  </a:lnTo>
                  <a:lnTo>
                    <a:pt x="259" y="133"/>
                  </a:lnTo>
                  <a:lnTo>
                    <a:pt x="263" y="125"/>
                  </a:lnTo>
                  <a:lnTo>
                    <a:pt x="270" y="121"/>
                  </a:lnTo>
                  <a:lnTo>
                    <a:pt x="274" y="114"/>
                  </a:lnTo>
                  <a:lnTo>
                    <a:pt x="278" y="108"/>
                  </a:lnTo>
                  <a:lnTo>
                    <a:pt x="280" y="101"/>
                  </a:lnTo>
                  <a:lnTo>
                    <a:pt x="284" y="97"/>
                  </a:lnTo>
                  <a:lnTo>
                    <a:pt x="286" y="82"/>
                  </a:lnTo>
                  <a:lnTo>
                    <a:pt x="286" y="70"/>
                  </a:lnTo>
                  <a:lnTo>
                    <a:pt x="282" y="63"/>
                  </a:lnTo>
                  <a:lnTo>
                    <a:pt x="282" y="55"/>
                  </a:lnTo>
                  <a:lnTo>
                    <a:pt x="278" y="47"/>
                  </a:lnTo>
                  <a:lnTo>
                    <a:pt x="274" y="42"/>
                  </a:lnTo>
                  <a:lnTo>
                    <a:pt x="270" y="32"/>
                  </a:lnTo>
                  <a:lnTo>
                    <a:pt x="267" y="26"/>
                  </a:lnTo>
                  <a:lnTo>
                    <a:pt x="265" y="19"/>
                  </a:lnTo>
                  <a:lnTo>
                    <a:pt x="265" y="15"/>
                  </a:lnTo>
                  <a:lnTo>
                    <a:pt x="267" y="7"/>
                  </a:lnTo>
                  <a:lnTo>
                    <a:pt x="274" y="2"/>
                  </a:lnTo>
                  <a:lnTo>
                    <a:pt x="282" y="0"/>
                  </a:lnTo>
                  <a:lnTo>
                    <a:pt x="293" y="2"/>
                  </a:lnTo>
                  <a:lnTo>
                    <a:pt x="301" y="2"/>
                  </a:lnTo>
                  <a:lnTo>
                    <a:pt x="310" y="6"/>
                  </a:lnTo>
                  <a:lnTo>
                    <a:pt x="318" y="7"/>
                  </a:lnTo>
                  <a:lnTo>
                    <a:pt x="327" y="11"/>
                  </a:lnTo>
                  <a:lnTo>
                    <a:pt x="335" y="15"/>
                  </a:lnTo>
                  <a:lnTo>
                    <a:pt x="345" y="19"/>
                  </a:lnTo>
                  <a:lnTo>
                    <a:pt x="354" y="23"/>
                  </a:lnTo>
                  <a:lnTo>
                    <a:pt x="365" y="26"/>
                  </a:lnTo>
                  <a:lnTo>
                    <a:pt x="377" y="30"/>
                  </a:lnTo>
                  <a:lnTo>
                    <a:pt x="386" y="38"/>
                  </a:lnTo>
                  <a:lnTo>
                    <a:pt x="396" y="42"/>
                  </a:lnTo>
                  <a:lnTo>
                    <a:pt x="407" y="49"/>
                  </a:lnTo>
                  <a:lnTo>
                    <a:pt x="417" y="53"/>
                  </a:lnTo>
                  <a:lnTo>
                    <a:pt x="428" y="61"/>
                  </a:lnTo>
                  <a:lnTo>
                    <a:pt x="438" y="66"/>
                  </a:lnTo>
                  <a:lnTo>
                    <a:pt x="449" y="74"/>
                  </a:lnTo>
                  <a:lnTo>
                    <a:pt x="459" y="82"/>
                  </a:lnTo>
                  <a:lnTo>
                    <a:pt x="466" y="89"/>
                  </a:lnTo>
                  <a:lnTo>
                    <a:pt x="476" y="97"/>
                  </a:lnTo>
                  <a:lnTo>
                    <a:pt x="485" y="104"/>
                  </a:lnTo>
                  <a:lnTo>
                    <a:pt x="493" y="110"/>
                  </a:lnTo>
                  <a:lnTo>
                    <a:pt x="500" y="116"/>
                  </a:lnTo>
                  <a:lnTo>
                    <a:pt x="510" y="125"/>
                  </a:lnTo>
                  <a:lnTo>
                    <a:pt x="519" y="133"/>
                  </a:lnTo>
                  <a:lnTo>
                    <a:pt x="527" y="141"/>
                  </a:lnTo>
                  <a:lnTo>
                    <a:pt x="537" y="148"/>
                  </a:lnTo>
                  <a:lnTo>
                    <a:pt x="544" y="158"/>
                  </a:lnTo>
                  <a:lnTo>
                    <a:pt x="554" y="167"/>
                  </a:lnTo>
                  <a:lnTo>
                    <a:pt x="561" y="177"/>
                  </a:lnTo>
                  <a:lnTo>
                    <a:pt x="569" y="184"/>
                  </a:lnTo>
                  <a:lnTo>
                    <a:pt x="577" y="194"/>
                  </a:lnTo>
                  <a:lnTo>
                    <a:pt x="584" y="205"/>
                  </a:lnTo>
                  <a:lnTo>
                    <a:pt x="592" y="215"/>
                  </a:lnTo>
                  <a:lnTo>
                    <a:pt x="597" y="224"/>
                  </a:lnTo>
                  <a:lnTo>
                    <a:pt x="603" y="236"/>
                  </a:lnTo>
                  <a:lnTo>
                    <a:pt x="609" y="247"/>
                  </a:lnTo>
                  <a:lnTo>
                    <a:pt x="613" y="258"/>
                  </a:lnTo>
                  <a:lnTo>
                    <a:pt x="616" y="268"/>
                  </a:lnTo>
                  <a:lnTo>
                    <a:pt x="618" y="279"/>
                  </a:lnTo>
                  <a:lnTo>
                    <a:pt x="622" y="291"/>
                  </a:lnTo>
                  <a:lnTo>
                    <a:pt x="622" y="302"/>
                  </a:lnTo>
                  <a:lnTo>
                    <a:pt x="622" y="313"/>
                  </a:lnTo>
                  <a:lnTo>
                    <a:pt x="620" y="327"/>
                  </a:lnTo>
                  <a:lnTo>
                    <a:pt x="618" y="340"/>
                  </a:lnTo>
                  <a:lnTo>
                    <a:pt x="615" y="352"/>
                  </a:lnTo>
                  <a:lnTo>
                    <a:pt x="611" y="365"/>
                  </a:lnTo>
                  <a:lnTo>
                    <a:pt x="607" y="369"/>
                  </a:lnTo>
                  <a:lnTo>
                    <a:pt x="605" y="376"/>
                  </a:lnTo>
                  <a:lnTo>
                    <a:pt x="601" y="382"/>
                  </a:lnTo>
                  <a:lnTo>
                    <a:pt x="599" y="390"/>
                  </a:lnTo>
                  <a:lnTo>
                    <a:pt x="594" y="395"/>
                  </a:lnTo>
                  <a:lnTo>
                    <a:pt x="590" y="403"/>
                  </a:lnTo>
                  <a:lnTo>
                    <a:pt x="584" y="409"/>
                  </a:lnTo>
                  <a:lnTo>
                    <a:pt x="580" y="416"/>
                  </a:lnTo>
                  <a:lnTo>
                    <a:pt x="573" y="424"/>
                  </a:lnTo>
                  <a:lnTo>
                    <a:pt x="567" y="429"/>
                  </a:lnTo>
                  <a:lnTo>
                    <a:pt x="561" y="435"/>
                  </a:lnTo>
                  <a:lnTo>
                    <a:pt x="556" y="443"/>
                  </a:lnTo>
                  <a:lnTo>
                    <a:pt x="548" y="448"/>
                  </a:lnTo>
                  <a:lnTo>
                    <a:pt x="540" y="456"/>
                  </a:lnTo>
                  <a:lnTo>
                    <a:pt x="533" y="460"/>
                  </a:lnTo>
                  <a:lnTo>
                    <a:pt x="525" y="467"/>
                  </a:lnTo>
                  <a:lnTo>
                    <a:pt x="518" y="471"/>
                  </a:lnTo>
                  <a:lnTo>
                    <a:pt x="510" y="479"/>
                  </a:lnTo>
                  <a:lnTo>
                    <a:pt x="502" y="483"/>
                  </a:lnTo>
                  <a:lnTo>
                    <a:pt x="495" y="490"/>
                  </a:lnTo>
                  <a:lnTo>
                    <a:pt x="485" y="494"/>
                  </a:lnTo>
                  <a:lnTo>
                    <a:pt x="478" y="498"/>
                  </a:lnTo>
                  <a:lnTo>
                    <a:pt x="470" y="502"/>
                  </a:lnTo>
                  <a:lnTo>
                    <a:pt x="462" y="507"/>
                  </a:lnTo>
                  <a:lnTo>
                    <a:pt x="455" y="511"/>
                  </a:lnTo>
                  <a:lnTo>
                    <a:pt x="447" y="515"/>
                  </a:lnTo>
                  <a:lnTo>
                    <a:pt x="440" y="519"/>
                  </a:lnTo>
                  <a:lnTo>
                    <a:pt x="432" y="524"/>
                  </a:lnTo>
                  <a:lnTo>
                    <a:pt x="423" y="526"/>
                  </a:lnTo>
                  <a:lnTo>
                    <a:pt x="413" y="530"/>
                  </a:lnTo>
                  <a:lnTo>
                    <a:pt x="403" y="534"/>
                  </a:lnTo>
                  <a:lnTo>
                    <a:pt x="396" y="538"/>
                  </a:lnTo>
                  <a:lnTo>
                    <a:pt x="388" y="540"/>
                  </a:lnTo>
                  <a:lnTo>
                    <a:pt x="381" y="543"/>
                  </a:lnTo>
                  <a:lnTo>
                    <a:pt x="371" y="545"/>
                  </a:lnTo>
                  <a:lnTo>
                    <a:pt x="365" y="549"/>
                  </a:lnTo>
                  <a:lnTo>
                    <a:pt x="356" y="551"/>
                  </a:lnTo>
                  <a:lnTo>
                    <a:pt x="348" y="553"/>
                  </a:lnTo>
                  <a:lnTo>
                    <a:pt x="341" y="557"/>
                  </a:lnTo>
                  <a:lnTo>
                    <a:pt x="333" y="559"/>
                  </a:lnTo>
                  <a:lnTo>
                    <a:pt x="326" y="561"/>
                  </a:lnTo>
                  <a:lnTo>
                    <a:pt x="318" y="563"/>
                  </a:lnTo>
                  <a:lnTo>
                    <a:pt x="310" y="566"/>
                  </a:lnTo>
                  <a:lnTo>
                    <a:pt x="303" y="568"/>
                  </a:lnTo>
                  <a:lnTo>
                    <a:pt x="295" y="568"/>
                  </a:lnTo>
                  <a:lnTo>
                    <a:pt x="288" y="570"/>
                  </a:lnTo>
                  <a:lnTo>
                    <a:pt x="280" y="570"/>
                  </a:lnTo>
                  <a:lnTo>
                    <a:pt x="272" y="572"/>
                  </a:lnTo>
                  <a:lnTo>
                    <a:pt x="259" y="574"/>
                  </a:lnTo>
                  <a:lnTo>
                    <a:pt x="248" y="578"/>
                  </a:lnTo>
                  <a:lnTo>
                    <a:pt x="234" y="578"/>
                  </a:lnTo>
                  <a:lnTo>
                    <a:pt x="223" y="580"/>
                  </a:lnTo>
                  <a:lnTo>
                    <a:pt x="211" y="582"/>
                  </a:lnTo>
                  <a:lnTo>
                    <a:pt x="204" y="583"/>
                  </a:lnTo>
                  <a:lnTo>
                    <a:pt x="192" y="583"/>
                  </a:lnTo>
                  <a:lnTo>
                    <a:pt x="185" y="583"/>
                  </a:lnTo>
                  <a:lnTo>
                    <a:pt x="177" y="583"/>
                  </a:lnTo>
                  <a:lnTo>
                    <a:pt x="173" y="585"/>
                  </a:lnTo>
                  <a:lnTo>
                    <a:pt x="164" y="585"/>
                  </a:lnTo>
                  <a:lnTo>
                    <a:pt x="164" y="585"/>
                  </a:lnTo>
                  <a:lnTo>
                    <a:pt x="164" y="585"/>
                  </a:lnTo>
                  <a:close/>
                </a:path>
              </a:pathLst>
            </a:custGeom>
            <a:solidFill>
              <a:srgbClr val="00D14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83" name="Freeform 63"/>
            <p:cNvSpPr>
              <a:spLocks/>
            </p:cNvSpPr>
            <p:nvPr/>
          </p:nvSpPr>
          <p:spPr bwMode="auto">
            <a:xfrm>
              <a:off x="8372475" y="3313113"/>
              <a:ext cx="325437" cy="339725"/>
            </a:xfrm>
            <a:custGeom>
              <a:avLst/>
              <a:gdLst/>
              <a:ahLst/>
              <a:cxnLst>
                <a:cxn ang="0">
                  <a:pos x="227" y="418"/>
                </a:cxn>
                <a:cxn ang="0">
                  <a:pos x="244" y="403"/>
                </a:cxn>
                <a:cxn ang="0">
                  <a:pos x="267" y="382"/>
                </a:cxn>
                <a:cxn ang="0">
                  <a:pos x="295" y="355"/>
                </a:cxn>
                <a:cxn ang="0">
                  <a:pos x="326" y="326"/>
                </a:cxn>
                <a:cxn ang="0">
                  <a:pos x="339" y="307"/>
                </a:cxn>
                <a:cxn ang="0">
                  <a:pos x="364" y="279"/>
                </a:cxn>
                <a:cxn ang="0">
                  <a:pos x="375" y="260"/>
                </a:cxn>
                <a:cxn ang="0">
                  <a:pos x="384" y="241"/>
                </a:cxn>
                <a:cxn ang="0">
                  <a:pos x="398" y="214"/>
                </a:cxn>
                <a:cxn ang="0">
                  <a:pos x="409" y="174"/>
                </a:cxn>
                <a:cxn ang="0">
                  <a:pos x="407" y="134"/>
                </a:cxn>
                <a:cxn ang="0">
                  <a:pos x="396" y="96"/>
                </a:cxn>
                <a:cxn ang="0">
                  <a:pos x="381" y="64"/>
                </a:cxn>
                <a:cxn ang="0">
                  <a:pos x="360" y="41"/>
                </a:cxn>
                <a:cxn ang="0">
                  <a:pos x="337" y="24"/>
                </a:cxn>
                <a:cxn ang="0">
                  <a:pos x="314" y="13"/>
                </a:cxn>
                <a:cxn ang="0">
                  <a:pos x="289" y="3"/>
                </a:cxn>
                <a:cxn ang="0">
                  <a:pos x="267" y="0"/>
                </a:cxn>
                <a:cxn ang="0">
                  <a:pos x="230" y="0"/>
                </a:cxn>
                <a:cxn ang="0">
                  <a:pos x="217" y="1"/>
                </a:cxn>
                <a:cxn ang="0">
                  <a:pos x="202" y="5"/>
                </a:cxn>
                <a:cxn ang="0">
                  <a:pos x="185" y="17"/>
                </a:cxn>
                <a:cxn ang="0">
                  <a:pos x="158" y="28"/>
                </a:cxn>
                <a:cxn ang="0">
                  <a:pos x="132" y="43"/>
                </a:cxn>
                <a:cxn ang="0">
                  <a:pos x="103" y="64"/>
                </a:cxn>
                <a:cxn ang="0">
                  <a:pos x="75" y="87"/>
                </a:cxn>
                <a:cxn ang="0">
                  <a:pos x="48" y="112"/>
                </a:cxn>
                <a:cxn ang="0">
                  <a:pos x="25" y="142"/>
                </a:cxn>
                <a:cxn ang="0">
                  <a:pos x="10" y="178"/>
                </a:cxn>
                <a:cxn ang="0">
                  <a:pos x="4" y="216"/>
                </a:cxn>
                <a:cxn ang="0">
                  <a:pos x="0" y="250"/>
                </a:cxn>
                <a:cxn ang="0">
                  <a:pos x="4" y="281"/>
                </a:cxn>
                <a:cxn ang="0">
                  <a:pos x="10" y="307"/>
                </a:cxn>
                <a:cxn ang="0">
                  <a:pos x="19" y="332"/>
                </a:cxn>
                <a:cxn ang="0">
                  <a:pos x="31" y="351"/>
                </a:cxn>
                <a:cxn ang="0">
                  <a:pos x="52" y="378"/>
                </a:cxn>
                <a:cxn ang="0">
                  <a:pos x="76" y="399"/>
                </a:cxn>
                <a:cxn ang="0">
                  <a:pos x="101" y="414"/>
                </a:cxn>
                <a:cxn ang="0">
                  <a:pos x="122" y="422"/>
                </a:cxn>
                <a:cxn ang="0">
                  <a:pos x="151" y="425"/>
                </a:cxn>
                <a:cxn ang="0">
                  <a:pos x="179" y="425"/>
                </a:cxn>
                <a:cxn ang="0">
                  <a:pos x="204" y="425"/>
                </a:cxn>
                <a:cxn ang="0">
                  <a:pos x="217" y="425"/>
                </a:cxn>
              </a:cxnLst>
              <a:rect l="0" t="0" r="r" b="b"/>
              <a:pathLst>
                <a:path w="409" h="427">
                  <a:moveTo>
                    <a:pt x="217" y="425"/>
                  </a:moveTo>
                  <a:lnTo>
                    <a:pt x="219" y="423"/>
                  </a:lnTo>
                  <a:lnTo>
                    <a:pt x="227" y="418"/>
                  </a:lnTo>
                  <a:lnTo>
                    <a:pt x="230" y="412"/>
                  </a:lnTo>
                  <a:lnTo>
                    <a:pt x="236" y="410"/>
                  </a:lnTo>
                  <a:lnTo>
                    <a:pt x="244" y="403"/>
                  </a:lnTo>
                  <a:lnTo>
                    <a:pt x="251" y="397"/>
                  </a:lnTo>
                  <a:lnTo>
                    <a:pt x="259" y="389"/>
                  </a:lnTo>
                  <a:lnTo>
                    <a:pt x="267" y="382"/>
                  </a:lnTo>
                  <a:lnTo>
                    <a:pt x="276" y="374"/>
                  </a:lnTo>
                  <a:lnTo>
                    <a:pt x="286" y="366"/>
                  </a:lnTo>
                  <a:lnTo>
                    <a:pt x="295" y="355"/>
                  </a:lnTo>
                  <a:lnTo>
                    <a:pt x="305" y="345"/>
                  </a:lnTo>
                  <a:lnTo>
                    <a:pt x="314" y="336"/>
                  </a:lnTo>
                  <a:lnTo>
                    <a:pt x="326" y="326"/>
                  </a:lnTo>
                  <a:lnTo>
                    <a:pt x="329" y="321"/>
                  </a:lnTo>
                  <a:lnTo>
                    <a:pt x="335" y="315"/>
                  </a:lnTo>
                  <a:lnTo>
                    <a:pt x="339" y="307"/>
                  </a:lnTo>
                  <a:lnTo>
                    <a:pt x="345" y="304"/>
                  </a:lnTo>
                  <a:lnTo>
                    <a:pt x="352" y="292"/>
                  </a:lnTo>
                  <a:lnTo>
                    <a:pt x="364" y="279"/>
                  </a:lnTo>
                  <a:lnTo>
                    <a:pt x="367" y="271"/>
                  </a:lnTo>
                  <a:lnTo>
                    <a:pt x="371" y="266"/>
                  </a:lnTo>
                  <a:lnTo>
                    <a:pt x="375" y="260"/>
                  </a:lnTo>
                  <a:lnTo>
                    <a:pt x="379" y="254"/>
                  </a:lnTo>
                  <a:lnTo>
                    <a:pt x="381" y="247"/>
                  </a:lnTo>
                  <a:lnTo>
                    <a:pt x="384" y="241"/>
                  </a:lnTo>
                  <a:lnTo>
                    <a:pt x="388" y="233"/>
                  </a:lnTo>
                  <a:lnTo>
                    <a:pt x="392" y="228"/>
                  </a:lnTo>
                  <a:lnTo>
                    <a:pt x="398" y="214"/>
                  </a:lnTo>
                  <a:lnTo>
                    <a:pt x="403" y="201"/>
                  </a:lnTo>
                  <a:lnTo>
                    <a:pt x="405" y="188"/>
                  </a:lnTo>
                  <a:lnTo>
                    <a:pt x="409" y="174"/>
                  </a:lnTo>
                  <a:lnTo>
                    <a:pt x="409" y="161"/>
                  </a:lnTo>
                  <a:lnTo>
                    <a:pt x="409" y="148"/>
                  </a:lnTo>
                  <a:lnTo>
                    <a:pt x="407" y="134"/>
                  </a:lnTo>
                  <a:lnTo>
                    <a:pt x="407" y="121"/>
                  </a:lnTo>
                  <a:lnTo>
                    <a:pt x="402" y="108"/>
                  </a:lnTo>
                  <a:lnTo>
                    <a:pt x="396" y="96"/>
                  </a:lnTo>
                  <a:lnTo>
                    <a:pt x="392" y="85"/>
                  </a:lnTo>
                  <a:lnTo>
                    <a:pt x="386" y="76"/>
                  </a:lnTo>
                  <a:lnTo>
                    <a:pt x="381" y="64"/>
                  </a:lnTo>
                  <a:lnTo>
                    <a:pt x="373" y="55"/>
                  </a:lnTo>
                  <a:lnTo>
                    <a:pt x="367" y="47"/>
                  </a:lnTo>
                  <a:lnTo>
                    <a:pt x="360" y="41"/>
                  </a:lnTo>
                  <a:lnTo>
                    <a:pt x="352" y="34"/>
                  </a:lnTo>
                  <a:lnTo>
                    <a:pt x="345" y="28"/>
                  </a:lnTo>
                  <a:lnTo>
                    <a:pt x="337" y="24"/>
                  </a:lnTo>
                  <a:lnTo>
                    <a:pt x="329" y="20"/>
                  </a:lnTo>
                  <a:lnTo>
                    <a:pt x="322" y="17"/>
                  </a:lnTo>
                  <a:lnTo>
                    <a:pt x="314" y="13"/>
                  </a:lnTo>
                  <a:lnTo>
                    <a:pt x="305" y="9"/>
                  </a:lnTo>
                  <a:lnTo>
                    <a:pt x="297" y="7"/>
                  </a:lnTo>
                  <a:lnTo>
                    <a:pt x="289" y="3"/>
                  </a:lnTo>
                  <a:lnTo>
                    <a:pt x="282" y="3"/>
                  </a:lnTo>
                  <a:lnTo>
                    <a:pt x="274" y="0"/>
                  </a:lnTo>
                  <a:lnTo>
                    <a:pt x="267" y="0"/>
                  </a:lnTo>
                  <a:lnTo>
                    <a:pt x="251" y="0"/>
                  </a:lnTo>
                  <a:lnTo>
                    <a:pt x="240" y="0"/>
                  </a:lnTo>
                  <a:lnTo>
                    <a:pt x="230" y="0"/>
                  </a:lnTo>
                  <a:lnTo>
                    <a:pt x="223" y="0"/>
                  </a:lnTo>
                  <a:lnTo>
                    <a:pt x="217" y="0"/>
                  </a:lnTo>
                  <a:lnTo>
                    <a:pt x="217" y="1"/>
                  </a:lnTo>
                  <a:lnTo>
                    <a:pt x="215" y="1"/>
                  </a:lnTo>
                  <a:lnTo>
                    <a:pt x="208" y="3"/>
                  </a:lnTo>
                  <a:lnTo>
                    <a:pt x="202" y="5"/>
                  </a:lnTo>
                  <a:lnTo>
                    <a:pt x="196" y="7"/>
                  </a:lnTo>
                  <a:lnTo>
                    <a:pt x="191" y="13"/>
                  </a:lnTo>
                  <a:lnTo>
                    <a:pt x="185" y="17"/>
                  </a:lnTo>
                  <a:lnTo>
                    <a:pt x="175" y="19"/>
                  </a:lnTo>
                  <a:lnTo>
                    <a:pt x="168" y="22"/>
                  </a:lnTo>
                  <a:lnTo>
                    <a:pt x="158" y="28"/>
                  </a:lnTo>
                  <a:lnTo>
                    <a:pt x="151" y="32"/>
                  </a:lnTo>
                  <a:lnTo>
                    <a:pt x="141" y="36"/>
                  </a:lnTo>
                  <a:lnTo>
                    <a:pt x="132" y="43"/>
                  </a:lnTo>
                  <a:lnTo>
                    <a:pt x="122" y="49"/>
                  </a:lnTo>
                  <a:lnTo>
                    <a:pt x="114" y="57"/>
                  </a:lnTo>
                  <a:lnTo>
                    <a:pt x="103" y="64"/>
                  </a:lnTo>
                  <a:lnTo>
                    <a:pt x="94" y="70"/>
                  </a:lnTo>
                  <a:lnTo>
                    <a:pt x="82" y="77"/>
                  </a:lnTo>
                  <a:lnTo>
                    <a:pt x="75" y="87"/>
                  </a:lnTo>
                  <a:lnTo>
                    <a:pt x="65" y="95"/>
                  </a:lnTo>
                  <a:lnTo>
                    <a:pt x="56" y="102"/>
                  </a:lnTo>
                  <a:lnTo>
                    <a:pt x="48" y="112"/>
                  </a:lnTo>
                  <a:lnTo>
                    <a:pt x="40" y="123"/>
                  </a:lnTo>
                  <a:lnTo>
                    <a:pt x="33" y="133"/>
                  </a:lnTo>
                  <a:lnTo>
                    <a:pt x="25" y="142"/>
                  </a:lnTo>
                  <a:lnTo>
                    <a:pt x="19" y="153"/>
                  </a:lnTo>
                  <a:lnTo>
                    <a:pt x="16" y="165"/>
                  </a:lnTo>
                  <a:lnTo>
                    <a:pt x="10" y="178"/>
                  </a:lnTo>
                  <a:lnTo>
                    <a:pt x="8" y="190"/>
                  </a:lnTo>
                  <a:lnTo>
                    <a:pt x="4" y="201"/>
                  </a:lnTo>
                  <a:lnTo>
                    <a:pt x="4" y="216"/>
                  </a:lnTo>
                  <a:lnTo>
                    <a:pt x="0" y="228"/>
                  </a:lnTo>
                  <a:lnTo>
                    <a:pt x="0" y="239"/>
                  </a:lnTo>
                  <a:lnTo>
                    <a:pt x="0" y="250"/>
                  </a:lnTo>
                  <a:lnTo>
                    <a:pt x="2" y="262"/>
                  </a:lnTo>
                  <a:lnTo>
                    <a:pt x="2" y="271"/>
                  </a:lnTo>
                  <a:lnTo>
                    <a:pt x="4" y="281"/>
                  </a:lnTo>
                  <a:lnTo>
                    <a:pt x="4" y="290"/>
                  </a:lnTo>
                  <a:lnTo>
                    <a:pt x="8" y="300"/>
                  </a:lnTo>
                  <a:lnTo>
                    <a:pt x="10" y="307"/>
                  </a:lnTo>
                  <a:lnTo>
                    <a:pt x="12" y="315"/>
                  </a:lnTo>
                  <a:lnTo>
                    <a:pt x="16" y="323"/>
                  </a:lnTo>
                  <a:lnTo>
                    <a:pt x="19" y="332"/>
                  </a:lnTo>
                  <a:lnTo>
                    <a:pt x="23" y="338"/>
                  </a:lnTo>
                  <a:lnTo>
                    <a:pt x="27" y="345"/>
                  </a:lnTo>
                  <a:lnTo>
                    <a:pt x="31" y="351"/>
                  </a:lnTo>
                  <a:lnTo>
                    <a:pt x="35" y="359"/>
                  </a:lnTo>
                  <a:lnTo>
                    <a:pt x="42" y="368"/>
                  </a:lnTo>
                  <a:lnTo>
                    <a:pt x="52" y="378"/>
                  </a:lnTo>
                  <a:lnTo>
                    <a:pt x="59" y="385"/>
                  </a:lnTo>
                  <a:lnTo>
                    <a:pt x="69" y="393"/>
                  </a:lnTo>
                  <a:lnTo>
                    <a:pt x="76" y="399"/>
                  </a:lnTo>
                  <a:lnTo>
                    <a:pt x="86" y="406"/>
                  </a:lnTo>
                  <a:lnTo>
                    <a:pt x="94" y="410"/>
                  </a:lnTo>
                  <a:lnTo>
                    <a:pt x="101" y="414"/>
                  </a:lnTo>
                  <a:lnTo>
                    <a:pt x="105" y="416"/>
                  </a:lnTo>
                  <a:lnTo>
                    <a:pt x="114" y="418"/>
                  </a:lnTo>
                  <a:lnTo>
                    <a:pt x="122" y="422"/>
                  </a:lnTo>
                  <a:lnTo>
                    <a:pt x="132" y="423"/>
                  </a:lnTo>
                  <a:lnTo>
                    <a:pt x="141" y="423"/>
                  </a:lnTo>
                  <a:lnTo>
                    <a:pt x="151" y="425"/>
                  </a:lnTo>
                  <a:lnTo>
                    <a:pt x="160" y="425"/>
                  </a:lnTo>
                  <a:lnTo>
                    <a:pt x="170" y="427"/>
                  </a:lnTo>
                  <a:lnTo>
                    <a:pt x="179" y="425"/>
                  </a:lnTo>
                  <a:lnTo>
                    <a:pt x="189" y="425"/>
                  </a:lnTo>
                  <a:lnTo>
                    <a:pt x="196" y="425"/>
                  </a:lnTo>
                  <a:lnTo>
                    <a:pt x="204" y="425"/>
                  </a:lnTo>
                  <a:lnTo>
                    <a:pt x="211" y="425"/>
                  </a:lnTo>
                  <a:lnTo>
                    <a:pt x="217" y="425"/>
                  </a:lnTo>
                  <a:lnTo>
                    <a:pt x="217" y="425"/>
                  </a:lnTo>
                  <a:close/>
                </a:path>
              </a:pathLst>
            </a:custGeom>
            <a:solidFill>
              <a:srgbClr val="0F9E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84" name="Freeform 64"/>
            <p:cNvSpPr>
              <a:spLocks/>
            </p:cNvSpPr>
            <p:nvPr/>
          </p:nvSpPr>
          <p:spPr bwMode="auto">
            <a:xfrm>
              <a:off x="7421563" y="3463925"/>
              <a:ext cx="1657350" cy="750887"/>
            </a:xfrm>
            <a:custGeom>
              <a:avLst/>
              <a:gdLst/>
              <a:ahLst/>
              <a:cxnLst>
                <a:cxn ang="0">
                  <a:pos x="0" y="564"/>
                </a:cxn>
                <a:cxn ang="0">
                  <a:pos x="1" y="634"/>
                </a:cxn>
                <a:cxn ang="0">
                  <a:pos x="19" y="711"/>
                </a:cxn>
                <a:cxn ang="0">
                  <a:pos x="43" y="775"/>
                </a:cxn>
                <a:cxn ang="0">
                  <a:pos x="70" y="828"/>
                </a:cxn>
                <a:cxn ang="0">
                  <a:pos x="116" y="874"/>
                </a:cxn>
                <a:cxn ang="0">
                  <a:pos x="203" y="906"/>
                </a:cxn>
                <a:cxn ang="0">
                  <a:pos x="323" y="929"/>
                </a:cxn>
                <a:cxn ang="0">
                  <a:pos x="463" y="941"/>
                </a:cxn>
                <a:cxn ang="0">
                  <a:pos x="625" y="946"/>
                </a:cxn>
                <a:cxn ang="0">
                  <a:pos x="789" y="944"/>
                </a:cxn>
                <a:cxn ang="0">
                  <a:pos x="952" y="939"/>
                </a:cxn>
                <a:cxn ang="0">
                  <a:pos x="1102" y="933"/>
                </a:cxn>
                <a:cxn ang="0">
                  <a:pos x="1235" y="927"/>
                </a:cxn>
                <a:cxn ang="0">
                  <a:pos x="1346" y="920"/>
                </a:cxn>
                <a:cxn ang="0">
                  <a:pos x="1441" y="908"/>
                </a:cxn>
                <a:cxn ang="0">
                  <a:pos x="1524" y="895"/>
                </a:cxn>
                <a:cxn ang="0">
                  <a:pos x="1597" y="878"/>
                </a:cxn>
                <a:cxn ang="0">
                  <a:pos x="1663" y="861"/>
                </a:cxn>
                <a:cxn ang="0">
                  <a:pos x="1718" y="836"/>
                </a:cxn>
                <a:cxn ang="0">
                  <a:pos x="1764" y="815"/>
                </a:cxn>
                <a:cxn ang="0">
                  <a:pos x="1825" y="773"/>
                </a:cxn>
                <a:cxn ang="0">
                  <a:pos x="1878" y="728"/>
                </a:cxn>
                <a:cxn ang="0">
                  <a:pos x="1918" y="692"/>
                </a:cxn>
                <a:cxn ang="0">
                  <a:pos x="1966" y="644"/>
                </a:cxn>
                <a:cxn ang="0">
                  <a:pos x="2005" y="585"/>
                </a:cxn>
                <a:cxn ang="0">
                  <a:pos x="2042" y="526"/>
                </a:cxn>
                <a:cxn ang="0">
                  <a:pos x="2059" y="467"/>
                </a:cxn>
                <a:cxn ang="0">
                  <a:pos x="2074" y="401"/>
                </a:cxn>
                <a:cxn ang="0">
                  <a:pos x="2082" y="325"/>
                </a:cxn>
                <a:cxn ang="0">
                  <a:pos x="2085" y="249"/>
                </a:cxn>
                <a:cxn ang="0">
                  <a:pos x="2085" y="174"/>
                </a:cxn>
                <a:cxn ang="0">
                  <a:pos x="2082" y="106"/>
                </a:cxn>
                <a:cxn ang="0">
                  <a:pos x="2080" y="53"/>
                </a:cxn>
                <a:cxn ang="0">
                  <a:pos x="2076" y="3"/>
                </a:cxn>
                <a:cxn ang="0">
                  <a:pos x="2064" y="28"/>
                </a:cxn>
                <a:cxn ang="0">
                  <a:pos x="2044" y="89"/>
                </a:cxn>
                <a:cxn ang="0">
                  <a:pos x="2007" y="169"/>
                </a:cxn>
                <a:cxn ang="0">
                  <a:pos x="1962" y="264"/>
                </a:cxn>
                <a:cxn ang="0">
                  <a:pos x="1903" y="366"/>
                </a:cxn>
                <a:cxn ang="0">
                  <a:pos x="1832" y="467"/>
                </a:cxn>
                <a:cxn ang="0">
                  <a:pos x="1749" y="560"/>
                </a:cxn>
                <a:cxn ang="0">
                  <a:pos x="1654" y="638"/>
                </a:cxn>
                <a:cxn ang="0">
                  <a:pos x="1545" y="692"/>
                </a:cxn>
                <a:cxn ang="0">
                  <a:pos x="1408" y="730"/>
                </a:cxn>
                <a:cxn ang="0">
                  <a:pos x="1243" y="760"/>
                </a:cxn>
                <a:cxn ang="0">
                  <a:pos x="1059" y="783"/>
                </a:cxn>
                <a:cxn ang="0">
                  <a:pos x="868" y="800"/>
                </a:cxn>
                <a:cxn ang="0">
                  <a:pos x="680" y="809"/>
                </a:cxn>
                <a:cxn ang="0">
                  <a:pos x="503" y="809"/>
                </a:cxn>
                <a:cxn ang="0">
                  <a:pos x="353" y="802"/>
                </a:cxn>
                <a:cxn ang="0">
                  <a:pos x="237" y="787"/>
                </a:cxn>
                <a:cxn ang="0">
                  <a:pos x="171" y="766"/>
                </a:cxn>
                <a:cxn ang="0">
                  <a:pos x="112" y="718"/>
                </a:cxn>
                <a:cxn ang="0">
                  <a:pos x="57" y="650"/>
                </a:cxn>
                <a:cxn ang="0">
                  <a:pos x="24" y="583"/>
                </a:cxn>
                <a:cxn ang="0">
                  <a:pos x="5" y="530"/>
                </a:cxn>
              </a:cxnLst>
              <a:rect l="0" t="0" r="r" b="b"/>
              <a:pathLst>
                <a:path w="2087" h="946">
                  <a:moveTo>
                    <a:pt x="5" y="522"/>
                  </a:moveTo>
                  <a:lnTo>
                    <a:pt x="3" y="524"/>
                  </a:lnTo>
                  <a:lnTo>
                    <a:pt x="1" y="530"/>
                  </a:lnTo>
                  <a:lnTo>
                    <a:pt x="1" y="538"/>
                  </a:lnTo>
                  <a:lnTo>
                    <a:pt x="1" y="549"/>
                  </a:lnTo>
                  <a:lnTo>
                    <a:pt x="0" y="557"/>
                  </a:lnTo>
                  <a:lnTo>
                    <a:pt x="0" y="564"/>
                  </a:lnTo>
                  <a:lnTo>
                    <a:pt x="0" y="572"/>
                  </a:lnTo>
                  <a:lnTo>
                    <a:pt x="0" y="581"/>
                  </a:lnTo>
                  <a:lnTo>
                    <a:pt x="0" y="591"/>
                  </a:lnTo>
                  <a:lnTo>
                    <a:pt x="0" y="600"/>
                  </a:lnTo>
                  <a:lnTo>
                    <a:pt x="1" y="612"/>
                  </a:lnTo>
                  <a:lnTo>
                    <a:pt x="1" y="625"/>
                  </a:lnTo>
                  <a:lnTo>
                    <a:pt x="1" y="634"/>
                  </a:lnTo>
                  <a:lnTo>
                    <a:pt x="3" y="646"/>
                  </a:lnTo>
                  <a:lnTo>
                    <a:pt x="5" y="659"/>
                  </a:lnTo>
                  <a:lnTo>
                    <a:pt x="9" y="673"/>
                  </a:lnTo>
                  <a:lnTo>
                    <a:pt x="11" y="684"/>
                  </a:lnTo>
                  <a:lnTo>
                    <a:pt x="15" y="699"/>
                  </a:lnTo>
                  <a:lnTo>
                    <a:pt x="17" y="705"/>
                  </a:lnTo>
                  <a:lnTo>
                    <a:pt x="19" y="711"/>
                  </a:lnTo>
                  <a:lnTo>
                    <a:pt x="20" y="718"/>
                  </a:lnTo>
                  <a:lnTo>
                    <a:pt x="24" y="726"/>
                  </a:lnTo>
                  <a:lnTo>
                    <a:pt x="28" y="739"/>
                  </a:lnTo>
                  <a:lnTo>
                    <a:pt x="34" y="754"/>
                  </a:lnTo>
                  <a:lnTo>
                    <a:pt x="36" y="760"/>
                  </a:lnTo>
                  <a:lnTo>
                    <a:pt x="39" y="768"/>
                  </a:lnTo>
                  <a:lnTo>
                    <a:pt x="43" y="775"/>
                  </a:lnTo>
                  <a:lnTo>
                    <a:pt x="47" y="783"/>
                  </a:lnTo>
                  <a:lnTo>
                    <a:pt x="49" y="788"/>
                  </a:lnTo>
                  <a:lnTo>
                    <a:pt x="53" y="798"/>
                  </a:lnTo>
                  <a:lnTo>
                    <a:pt x="57" y="806"/>
                  </a:lnTo>
                  <a:lnTo>
                    <a:pt x="62" y="813"/>
                  </a:lnTo>
                  <a:lnTo>
                    <a:pt x="66" y="821"/>
                  </a:lnTo>
                  <a:lnTo>
                    <a:pt x="70" y="828"/>
                  </a:lnTo>
                  <a:lnTo>
                    <a:pt x="76" y="836"/>
                  </a:lnTo>
                  <a:lnTo>
                    <a:pt x="81" y="844"/>
                  </a:lnTo>
                  <a:lnTo>
                    <a:pt x="85" y="849"/>
                  </a:lnTo>
                  <a:lnTo>
                    <a:pt x="93" y="857"/>
                  </a:lnTo>
                  <a:lnTo>
                    <a:pt x="100" y="863"/>
                  </a:lnTo>
                  <a:lnTo>
                    <a:pt x="108" y="868"/>
                  </a:lnTo>
                  <a:lnTo>
                    <a:pt x="116" y="874"/>
                  </a:lnTo>
                  <a:lnTo>
                    <a:pt x="127" y="880"/>
                  </a:lnTo>
                  <a:lnTo>
                    <a:pt x="138" y="884"/>
                  </a:lnTo>
                  <a:lnTo>
                    <a:pt x="150" y="891"/>
                  </a:lnTo>
                  <a:lnTo>
                    <a:pt x="161" y="895"/>
                  </a:lnTo>
                  <a:lnTo>
                    <a:pt x="174" y="899"/>
                  </a:lnTo>
                  <a:lnTo>
                    <a:pt x="188" y="903"/>
                  </a:lnTo>
                  <a:lnTo>
                    <a:pt x="203" y="906"/>
                  </a:lnTo>
                  <a:lnTo>
                    <a:pt x="218" y="912"/>
                  </a:lnTo>
                  <a:lnTo>
                    <a:pt x="233" y="916"/>
                  </a:lnTo>
                  <a:lnTo>
                    <a:pt x="251" y="920"/>
                  </a:lnTo>
                  <a:lnTo>
                    <a:pt x="268" y="923"/>
                  </a:lnTo>
                  <a:lnTo>
                    <a:pt x="285" y="923"/>
                  </a:lnTo>
                  <a:lnTo>
                    <a:pt x="304" y="927"/>
                  </a:lnTo>
                  <a:lnTo>
                    <a:pt x="323" y="929"/>
                  </a:lnTo>
                  <a:lnTo>
                    <a:pt x="342" y="931"/>
                  </a:lnTo>
                  <a:lnTo>
                    <a:pt x="361" y="933"/>
                  </a:lnTo>
                  <a:lnTo>
                    <a:pt x="380" y="935"/>
                  </a:lnTo>
                  <a:lnTo>
                    <a:pt x="401" y="937"/>
                  </a:lnTo>
                  <a:lnTo>
                    <a:pt x="422" y="939"/>
                  </a:lnTo>
                  <a:lnTo>
                    <a:pt x="443" y="939"/>
                  </a:lnTo>
                  <a:lnTo>
                    <a:pt x="463" y="941"/>
                  </a:lnTo>
                  <a:lnTo>
                    <a:pt x="486" y="942"/>
                  </a:lnTo>
                  <a:lnTo>
                    <a:pt x="509" y="942"/>
                  </a:lnTo>
                  <a:lnTo>
                    <a:pt x="530" y="942"/>
                  </a:lnTo>
                  <a:lnTo>
                    <a:pt x="555" y="944"/>
                  </a:lnTo>
                  <a:lnTo>
                    <a:pt x="578" y="946"/>
                  </a:lnTo>
                  <a:lnTo>
                    <a:pt x="600" y="946"/>
                  </a:lnTo>
                  <a:lnTo>
                    <a:pt x="625" y="946"/>
                  </a:lnTo>
                  <a:lnTo>
                    <a:pt x="648" y="946"/>
                  </a:lnTo>
                  <a:lnTo>
                    <a:pt x="671" y="946"/>
                  </a:lnTo>
                  <a:lnTo>
                    <a:pt x="694" y="946"/>
                  </a:lnTo>
                  <a:lnTo>
                    <a:pt x="716" y="944"/>
                  </a:lnTo>
                  <a:lnTo>
                    <a:pt x="741" y="944"/>
                  </a:lnTo>
                  <a:lnTo>
                    <a:pt x="764" y="944"/>
                  </a:lnTo>
                  <a:lnTo>
                    <a:pt x="789" y="944"/>
                  </a:lnTo>
                  <a:lnTo>
                    <a:pt x="811" y="942"/>
                  </a:lnTo>
                  <a:lnTo>
                    <a:pt x="836" y="942"/>
                  </a:lnTo>
                  <a:lnTo>
                    <a:pt x="859" y="942"/>
                  </a:lnTo>
                  <a:lnTo>
                    <a:pt x="884" y="942"/>
                  </a:lnTo>
                  <a:lnTo>
                    <a:pt x="906" y="941"/>
                  </a:lnTo>
                  <a:lnTo>
                    <a:pt x="929" y="941"/>
                  </a:lnTo>
                  <a:lnTo>
                    <a:pt x="952" y="939"/>
                  </a:lnTo>
                  <a:lnTo>
                    <a:pt x="975" y="939"/>
                  </a:lnTo>
                  <a:lnTo>
                    <a:pt x="996" y="939"/>
                  </a:lnTo>
                  <a:lnTo>
                    <a:pt x="1017" y="937"/>
                  </a:lnTo>
                  <a:lnTo>
                    <a:pt x="1040" y="935"/>
                  </a:lnTo>
                  <a:lnTo>
                    <a:pt x="1061" y="935"/>
                  </a:lnTo>
                  <a:lnTo>
                    <a:pt x="1081" y="935"/>
                  </a:lnTo>
                  <a:lnTo>
                    <a:pt x="1102" y="933"/>
                  </a:lnTo>
                  <a:lnTo>
                    <a:pt x="1123" y="931"/>
                  </a:lnTo>
                  <a:lnTo>
                    <a:pt x="1144" y="931"/>
                  </a:lnTo>
                  <a:lnTo>
                    <a:pt x="1161" y="931"/>
                  </a:lnTo>
                  <a:lnTo>
                    <a:pt x="1182" y="929"/>
                  </a:lnTo>
                  <a:lnTo>
                    <a:pt x="1201" y="927"/>
                  </a:lnTo>
                  <a:lnTo>
                    <a:pt x="1220" y="927"/>
                  </a:lnTo>
                  <a:lnTo>
                    <a:pt x="1235" y="927"/>
                  </a:lnTo>
                  <a:lnTo>
                    <a:pt x="1253" y="925"/>
                  </a:lnTo>
                  <a:lnTo>
                    <a:pt x="1270" y="925"/>
                  </a:lnTo>
                  <a:lnTo>
                    <a:pt x="1287" y="925"/>
                  </a:lnTo>
                  <a:lnTo>
                    <a:pt x="1302" y="923"/>
                  </a:lnTo>
                  <a:lnTo>
                    <a:pt x="1317" y="923"/>
                  </a:lnTo>
                  <a:lnTo>
                    <a:pt x="1330" y="922"/>
                  </a:lnTo>
                  <a:lnTo>
                    <a:pt x="1346" y="920"/>
                  </a:lnTo>
                  <a:lnTo>
                    <a:pt x="1359" y="920"/>
                  </a:lnTo>
                  <a:lnTo>
                    <a:pt x="1372" y="918"/>
                  </a:lnTo>
                  <a:lnTo>
                    <a:pt x="1388" y="916"/>
                  </a:lnTo>
                  <a:lnTo>
                    <a:pt x="1401" y="916"/>
                  </a:lnTo>
                  <a:lnTo>
                    <a:pt x="1414" y="912"/>
                  </a:lnTo>
                  <a:lnTo>
                    <a:pt x="1427" y="912"/>
                  </a:lnTo>
                  <a:lnTo>
                    <a:pt x="1441" y="908"/>
                  </a:lnTo>
                  <a:lnTo>
                    <a:pt x="1452" y="906"/>
                  </a:lnTo>
                  <a:lnTo>
                    <a:pt x="1464" y="904"/>
                  </a:lnTo>
                  <a:lnTo>
                    <a:pt x="1477" y="903"/>
                  </a:lnTo>
                  <a:lnTo>
                    <a:pt x="1490" y="903"/>
                  </a:lnTo>
                  <a:lnTo>
                    <a:pt x="1502" y="901"/>
                  </a:lnTo>
                  <a:lnTo>
                    <a:pt x="1513" y="897"/>
                  </a:lnTo>
                  <a:lnTo>
                    <a:pt x="1524" y="895"/>
                  </a:lnTo>
                  <a:lnTo>
                    <a:pt x="1536" y="891"/>
                  </a:lnTo>
                  <a:lnTo>
                    <a:pt x="1547" y="891"/>
                  </a:lnTo>
                  <a:lnTo>
                    <a:pt x="1557" y="887"/>
                  </a:lnTo>
                  <a:lnTo>
                    <a:pt x="1568" y="885"/>
                  </a:lnTo>
                  <a:lnTo>
                    <a:pt x="1578" y="884"/>
                  </a:lnTo>
                  <a:lnTo>
                    <a:pt x="1589" y="882"/>
                  </a:lnTo>
                  <a:lnTo>
                    <a:pt x="1597" y="878"/>
                  </a:lnTo>
                  <a:lnTo>
                    <a:pt x="1608" y="876"/>
                  </a:lnTo>
                  <a:lnTo>
                    <a:pt x="1616" y="872"/>
                  </a:lnTo>
                  <a:lnTo>
                    <a:pt x="1627" y="870"/>
                  </a:lnTo>
                  <a:lnTo>
                    <a:pt x="1637" y="866"/>
                  </a:lnTo>
                  <a:lnTo>
                    <a:pt x="1644" y="865"/>
                  </a:lnTo>
                  <a:lnTo>
                    <a:pt x="1654" y="861"/>
                  </a:lnTo>
                  <a:lnTo>
                    <a:pt x="1663" y="861"/>
                  </a:lnTo>
                  <a:lnTo>
                    <a:pt x="1671" y="857"/>
                  </a:lnTo>
                  <a:lnTo>
                    <a:pt x="1678" y="853"/>
                  </a:lnTo>
                  <a:lnTo>
                    <a:pt x="1686" y="849"/>
                  </a:lnTo>
                  <a:lnTo>
                    <a:pt x="1696" y="847"/>
                  </a:lnTo>
                  <a:lnTo>
                    <a:pt x="1703" y="844"/>
                  </a:lnTo>
                  <a:lnTo>
                    <a:pt x="1711" y="840"/>
                  </a:lnTo>
                  <a:lnTo>
                    <a:pt x="1718" y="836"/>
                  </a:lnTo>
                  <a:lnTo>
                    <a:pt x="1726" y="834"/>
                  </a:lnTo>
                  <a:lnTo>
                    <a:pt x="1732" y="830"/>
                  </a:lnTo>
                  <a:lnTo>
                    <a:pt x="1737" y="828"/>
                  </a:lnTo>
                  <a:lnTo>
                    <a:pt x="1745" y="825"/>
                  </a:lnTo>
                  <a:lnTo>
                    <a:pt x="1751" y="821"/>
                  </a:lnTo>
                  <a:lnTo>
                    <a:pt x="1758" y="817"/>
                  </a:lnTo>
                  <a:lnTo>
                    <a:pt x="1764" y="815"/>
                  </a:lnTo>
                  <a:lnTo>
                    <a:pt x="1770" y="811"/>
                  </a:lnTo>
                  <a:lnTo>
                    <a:pt x="1777" y="809"/>
                  </a:lnTo>
                  <a:lnTo>
                    <a:pt x="1787" y="802"/>
                  </a:lnTo>
                  <a:lnTo>
                    <a:pt x="1796" y="792"/>
                  </a:lnTo>
                  <a:lnTo>
                    <a:pt x="1808" y="787"/>
                  </a:lnTo>
                  <a:lnTo>
                    <a:pt x="1817" y="781"/>
                  </a:lnTo>
                  <a:lnTo>
                    <a:pt x="1825" y="773"/>
                  </a:lnTo>
                  <a:lnTo>
                    <a:pt x="1834" y="766"/>
                  </a:lnTo>
                  <a:lnTo>
                    <a:pt x="1842" y="760"/>
                  </a:lnTo>
                  <a:lnTo>
                    <a:pt x="1851" y="754"/>
                  </a:lnTo>
                  <a:lnTo>
                    <a:pt x="1857" y="747"/>
                  </a:lnTo>
                  <a:lnTo>
                    <a:pt x="1863" y="739"/>
                  </a:lnTo>
                  <a:lnTo>
                    <a:pt x="1870" y="733"/>
                  </a:lnTo>
                  <a:lnTo>
                    <a:pt x="1878" y="728"/>
                  </a:lnTo>
                  <a:lnTo>
                    <a:pt x="1882" y="722"/>
                  </a:lnTo>
                  <a:lnTo>
                    <a:pt x="1889" y="718"/>
                  </a:lnTo>
                  <a:lnTo>
                    <a:pt x="1895" y="711"/>
                  </a:lnTo>
                  <a:lnTo>
                    <a:pt x="1903" y="707"/>
                  </a:lnTo>
                  <a:lnTo>
                    <a:pt x="1907" y="703"/>
                  </a:lnTo>
                  <a:lnTo>
                    <a:pt x="1912" y="697"/>
                  </a:lnTo>
                  <a:lnTo>
                    <a:pt x="1918" y="692"/>
                  </a:lnTo>
                  <a:lnTo>
                    <a:pt x="1924" y="688"/>
                  </a:lnTo>
                  <a:lnTo>
                    <a:pt x="1933" y="676"/>
                  </a:lnTo>
                  <a:lnTo>
                    <a:pt x="1945" y="667"/>
                  </a:lnTo>
                  <a:lnTo>
                    <a:pt x="1948" y="661"/>
                  </a:lnTo>
                  <a:lnTo>
                    <a:pt x="1956" y="655"/>
                  </a:lnTo>
                  <a:lnTo>
                    <a:pt x="1960" y="648"/>
                  </a:lnTo>
                  <a:lnTo>
                    <a:pt x="1966" y="644"/>
                  </a:lnTo>
                  <a:lnTo>
                    <a:pt x="1971" y="636"/>
                  </a:lnTo>
                  <a:lnTo>
                    <a:pt x="1977" y="629"/>
                  </a:lnTo>
                  <a:lnTo>
                    <a:pt x="1983" y="621"/>
                  </a:lnTo>
                  <a:lnTo>
                    <a:pt x="1988" y="614"/>
                  </a:lnTo>
                  <a:lnTo>
                    <a:pt x="1994" y="604"/>
                  </a:lnTo>
                  <a:lnTo>
                    <a:pt x="2000" y="595"/>
                  </a:lnTo>
                  <a:lnTo>
                    <a:pt x="2005" y="585"/>
                  </a:lnTo>
                  <a:lnTo>
                    <a:pt x="2013" y="574"/>
                  </a:lnTo>
                  <a:lnTo>
                    <a:pt x="2021" y="562"/>
                  </a:lnTo>
                  <a:lnTo>
                    <a:pt x="2026" y="551"/>
                  </a:lnTo>
                  <a:lnTo>
                    <a:pt x="2030" y="543"/>
                  </a:lnTo>
                  <a:lnTo>
                    <a:pt x="2034" y="538"/>
                  </a:lnTo>
                  <a:lnTo>
                    <a:pt x="2038" y="530"/>
                  </a:lnTo>
                  <a:lnTo>
                    <a:pt x="2042" y="526"/>
                  </a:lnTo>
                  <a:lnTo>
                    <a:pt x="2044" y="517"/>
                  </a:lnTo>
                  <a:lnTo>
                    <a:pt x="2047" y="509"/>
                  </a:lnTo>
                  <a:lnTo>
                    <a:pt x="2049" y="501"/>
                  </a:lnTo>
                  <a:lnTo>
                    <a:pt x="2053" y="494"/>
                  </a:lnTo>
                  <a:lnTo>
                    <a:pt x="2055" y="484"/>
                  </a:lnTo>
                  <a:lnTo>
                    <a:pt x="2059" y="477"/>
                  </a:lnTo>
                  <a:lnTo>
                    <a:pt x="2059" y="467"/>
                  </a:lnTo>
                  <a:lnTo>
                    <a:pt x="2063" y="460"/>
                  </a:lnTo>
                  <a:lnTo>
                    <a:pt x="2064" y="448"/>
                  </a:lnTo>
                  <a:lnTo>
                    <a:pt x="2066" y="439"/>
                  </a:lnTo>
                  <a:lnTo>
                    <a:pt x="2068" y="429"/>
                  </a:lnTo>
                  <a:lnTo>
                    <a:pt x="2070" y="420"/>
                  </a:lnTo>
                  <a:lnTo>
                    <a:pt x="2072" y="408"/>
                  </a:lnTo>
                  <a:lnTo>
                    <a:pt x="2074" y="401"/>
                  </a:lnTo>
                  <a:lnTo>
                    <a:pt x="2076" y="387"/>
                  </a:lnTo>
                  <a:lnTo>
                    <a:pt x="2078" y="380"/>
                  </a:lnTo>
                  <a:lnTo>
                    <a:pt x="2078" y="368"/>
                  </a:lnTo>
                  <a:lnTo>
                    <a:pt x="2080" y="357"/>
                  </a:lnTo>
                  <a:lnTo>
                    <a:pt x="2080" y="346"/>
                  </a:lnTo>
                  <a:lnTo>
                    <a:pt x="2082" y="336"/>
                  </a:lnTo>
                  <a:lnTo>
                    <a:pt x="2082" y="325"/>
                  </a:lnTo>
                  <a:lnTo>
                    <a:pt x="2082" y="313"/>
                  </a:lnTo>
                  <a:lnTo>
                    <a:pt x="2082" y="302"/>
                  </a:lnTo>
                  <a:lnTo>
                    <a:pt x="2083" y="292"/>
                  </a:lnTo>
                  <a:lnTo>
                    <a:pt x="2083" y="281"/>
                  </a:lnTo>
                  <a:lnTo>
                    <a:pt x="2083" y="270"/>
                  </a:lnTo>
                  <a:lnTo>
                    <a:pt x="2083" y="258"/>
                  </a:lnTo>
                  <a:lnTo>
                    <a:pt x="2085" y="249"/>
                  </a:lnTo>
                  <a:lnTo>
                    <a:pt x="2085" y="237"/>
                  </a:lnTo>
                  <a:lnTo>
                    <a:pt x="2085" y="228"/>
                  </a:lnTo>
                  <a:lnTo>
                    <a:pt x="2085" y="216"/>
                  </a:lnTo>
                  <a:lnTo>
                    <a:pt x="2087" y="207"/>
                  </a:lnTo>
                  <a:lnTo>
                    <a:pt x="2085" y="195"/>
                  </a:lnTo>
                  <a:lnTo>
                    <a:pt x="2085" y="184"/>
                  </a:lnTo>
                  <a:lnTo>
                    <a:pt x="2085" y="174"/>
                  </a:lnTo>
                  <a:lnTo>
                    <a:pt x="2085" y="165"/>
                  </a:lnTo>
                  <a:lnTo>
                    <a:pt x="2083" y="152"/>
                  </a:lnTo>
                  <a:lnTo>
                    <a:pt x="2083" y="144"/>
                  </a:lnTo>
                  <a:lnTo>
                    <a:pt x="2083" y="133"/>
                  </a:lnTo>
                  <a:lnTo>
                    <a:pt x="2083" y="125"/>
                  </a:lnTo>
                  <a:lnTo>
                    <a:pt x="2082" y="116"/>
                  </a:lnTo>
                  <a:lnTo>
                    <a:pt x="2082" y="106"/>
                  </a:lnTo>
                  <a:lnTo>
                    <a:pt x="2082" y="97"/>
                  </a:lnTo>
                  <a:lnTo>
                    <a:pt x="2082" y="89"/>
                  </a:lnTo>
                  <a:lnTo>
                    <a:pt x="2082" y="81"/>
                  </a:lnTo>
                  <a:lnTo>
                    <a:pt x="2082" y="74"/>
                  </a:lnTo>
                  <a:lnTo>
                    <a:pt x="2082" y="66"/>
                  </a:lnTo>
                  <a:lnTo>
                    <a:pt x="2082" y="60"/>
                  </a:lnTo>
                  <a:lnTo>
                    <a:pt x="2080" y="53"/>
                  </a:lnTo>
                  <a:lnTo>
                    <a:pt x="2080" y="45"/>
                  </a:lnTo>
                  <a:lnTo>
                    <a:pt x="2080" y="38"/>
                  </a:lnTo>
                  <a:lnTo>
                    <a:pt x="2080" y="34"/>
                  </a:lnTo>
                  <a:lnTo>
                    <a:pt x="2078" y="22"/>
                  </a:lnTo>
                  <a:lnTo>
                    <a:pt x="2078" y="15"/>
                  </a:lnTo>
                  <a:lnTo>
                    <a:pt x="2076" y="7"/>
                  </a:lnTo>
                  <a:lnTo>
                    <a:pt x="2076" y="3"/>
                  </a:lnTo>
                  <a:lnTo>
                    <a:pt x="2076" y="0"/>
                  </a:lnTo>
                  <a:lnTo>
                    <a:pt x="2076" y="0"/>
                  </a:lnTo>
                  <a:lnTo>
                    <a:pt x="2076" y="0"/>
                  </a:lnTo>
                  <a:lnTo>
                    <a:pt x="2074" y="5"/>
                  </a:lnTo>
                  <a:lnTo>
                    <a:pt x="2070" y="11"/>
                  </a:lnTo>
                  <a:lnTo>
                    <a:pt x="2066" y="22"/>
                  </a:lnTo>
                  <a:lnTo>
                    <a:pt x="2064" y="28"/>
                  </a:lnTo>
                  <a:lnTo>
                    <a:pt x="2063" y="34"/>
                  </a:lnTo>
                  <a:lnTo>
                    <a:pt x="2059" y="41"/>
                  </a:lnTo>
                  <a:lnTo>
                    <a:pt x="2057" y="51"/>
                  </a:lnTo>
                  <a:lnTo>
                    <a:pt x="2053" y="59"/>
                  </a:lnTo>
                  <a:lnTo>
                    <a:pt x="2051" y="68"/>
                  </a:lnTo>
                  <a:lnTo>
                    <a:pt x="2047" y="78"/>
                  </a:lnTo>
                  <a:lnTo>
                    <a:pt x="2044" y="89"/>
                  </a:lnTo>
                  <a:lnTo>
                    <a:pt x="2040" y="97"/>
                  </a:lnTo>
                  <a:lnTo>
                    <a:pt x="2034" y="108"/>
                  </a:lnTo>
                  <a:lnTo>
                    <a:pt x="2028" y="121"/>
                  </a:lnTo>
                  <a:lnTo>
                    <a:pt x="2024" y="133"/>
                  </a:lnTo>
                  <a:lnTo>
                    <a:pt x="2019" y="144"/>
                  </a:lnTo>
                  <a:lnTo>
                    <a:pt x="2013" y="155"/>
                  </a:lnTo>
                  <a:lnTo>
                    <a:pt x="2007" y="169"/>
                  </a:lnTo>
                  <a:lnTo>
                    <a:pt x="2004" y="182"/>
                  </a:lnTo>
                  <a:lnTo>
                    <a:pt x="1996" y="193"/>
                  </a:lnTo>
                  <a:lnTo>
                    <a:pt x="1990" y="207"/>
                  </a:lnTo>
                  <a:lnTo>
                    <a:pt x="1985" y="220"/>
                  </a:lnTo>
                  <a:lnTo>
                    <a:pt x="1977" y="235"/>
                  </a:lnTo>
                  <a:lnTo>
                    <a:pt x="1969" y="251"/>
                  </a:lnTo>
                  <a:lnTo>
                    <a:pt x="1962" y="264"/>
                  </a:lnTo>
                  <a:lnTo>
                    <a:pt x="1954" y="279"/>
                  </a:lnTo>
                  <a:lnTo>
                    <a:pt x="1948" y="294"/>
                  </a:lnTo>
                  <a:lnTo>
                    <a:pt x="1939" y="309"/>
                  </a:lnTo>
                  <a:lnTo>
                    <a:pt x="1929" y="323"/>
                  </a:lnTo>
                  <a:lnTo>
                    <a:pt x="1922" y="336"/>
                  </a:lnTo>
                  <a:lnTo>
                    <a:pt x="1914" y="353"/>
                  </a:lnTo>
                  <a:lnTo>
                    <a:pt x="1903" y="366"/>
                  </a:lnTo>
                  <a:lnTo>
                    <a:pt x="1895" y="382"/>
                  </a:lnTo>
                  <a:lnTo>
                    <a:pt x="1884" y="397"/>
                  </a:lnTo>
                  <a:lnTo>
                    <a:pt x="1874" y="412"/>
                  </a:lnTo>
                  <a:lnTo>
                    <a:pt x="1865" y="425"/>
                  </a:lnTo>
                  <a:lnTo>
                    <a:pt x="1855" y="439"/>
                  </a:lnTo>
                  <a:lnTo>
                    <a:pt x="1844" y="454"/>
                  </a:lnTo>
                  <a:lnTo>
                    <a:pt x="1832" y="467"/>
                  </a:lnTo>
                  <a:lnTo>
                    <a:pt x="1821" y="482"/>
                  </a:lnTo>
                  <a:lnTo>
                    <a:pt x="1810" y="496"/>
                  </a:lnTo>
                  <a:lnTo>
                    <a:pt x="1798" y="511"/>
                  </a:lnTo>
                  <a:lnTo>
                    <a:pt x="1789" y="524"/>
                  </a:lnTo>
                  <a:lnTo>
                    <a:pt x="1775" y="536"/>
                  </a:lnTo>
                  <a:lnTo>
                    <a:pt x="1762" y="549"/>
                  </a:lnTo>
                  <a:lnTo>
                    <a:pt x="1749" y="560"/>
                  </a:lnTo>
                  <a:lnTo>
                    <a:pt x="1737" y="574"/>
                  </a:lnTo>
                  <a:lnTo>
                    <a:pt x="1722" y="585"/>
                  </a:lnTo>
                  <a:lnTo>
                    <a:pt x="1711" y="596"/>
                  </a:lnTo>
                  <a:lnTo>
                    <a:pt x="1696" y="608"/>
                  </a:lnTo>
                  <a:lnTo>
                    <a:pt x="1682" y="619"/>
                  </a:lnTo>
                  <a:lnTo>
                    <a:pt x="1667" y="629"/>
                  </a:lnTo>
                  <a:lnTo>
                    <a:pt x="1654" y="638"/>
                  </a:lnTo>
                  <a:lnTo>
                    <a:pt x="1639" y="648"/>
                  </a:lnTo>
                  <a:lnTo>
                    <a:pt x="1623" y="655"/>
                  </a:lnTo>
                  <a:lnTo>
                    <a:pt x="1608" y="663"/>
                  </a:lnTo>
                  <a:lnTo>
                    <a:pt x="1593" y="673"/>
                  </a:lnTo>
                  <a:lnTo>
                    <a:pt x="1578" y="678"/>
                  </a:lnTo>
                  <a:lnTo>
                    <a:pt x="1562" y="688"/>
                  </a:lnTo>
                  <a:lnTo>
                    <a:pt x="1545" y="692"/>
                  </a:lnTo>
                  <a:lnTo>
                    <a:pt x="1528" y="697"/>
                  </a:lnTo>
                  <a:lnTo>
                    <a:pt x="1509" y="703"/>
                  </a:lnTo>
                  <a:lnTo>
                    <a:pt x="1490" y="709"/>
                  </a:lnTo>
                  <a:lnTo>
                    <a:pt x="1471" y="714"/>
                  </a:lnTo>
                  <a:lnTo>
                    <a:pt x="1450" y="718"/>
                  </a:lnTo>
                  <a:lnTo>
                    <a:pt x="1427" y="724"/>
                  </a:lnTo>
                  <a:lnTo>
                    <a:pt x="1408" y="730"/>
                  </a:lnTo>
                  <a:lnTo>
                    <a:pt x="1386" y="735"/>
                  </a:lnTo>
                  <a:lnTo>
                    <a:pt x="1361" y="739"/>
                  </a:lnTo>
                  <a:lnTo>
                    <a:pt x="1338" y="743"/>
                  </a:lnTo>
                  <a:lnTo>
                    <a:pt x="1317" y="749"/>
                  </a:lnTo>
                  <a:lnTo>
                    <a:pt x="1291" y="752"/>
                  </a:lnTo>
                  <a:lnTo>
                    <a:pt x="1268" y="756"/>
                  </a:lnTo>
                  <a:lnTo>
                    <a:pt x="1243" y="760"/>
                  </a:lnTo>
                  <a:lnTo>
                    <a:pt x="1218" y="766"/>
                  </a:lnTo>
                  <a:lnTo>
                    <a:pt x="1192" y="768"/>
                  </a:lnTo>
                  <a:lnTo>
                    <a:pt x="1165" y="771"/>
                  </a:lnTo>
                  <a:lnTo>
                    <a:pt x="1138" y="773"/>
                  </a:lnTo>
                  <a:lnTo>
                    <a:pt x="1112" y="777"/>
                  </a:lnTo>
                  <a:lnTo>
                    <a:pt x="1085" y="781"/>
                  </a:lnTo>
                  <a:lnTo>
                    <a:pt x="1059" y="783"/>
                  </a:lnTo>
                  <a:lnTo>
                    <a:pt x="1032" y="787"/>
                  </a:lnTo>
                  <a:lnTo>
                    <a:pt x="1005" y="788"/>
                  </a:lnTo>
                  <a:lnTo>
                    <a:pt x="977" y="790"/>
                  </a:lnTo>
                  <a:lnTo>
                    <a:pt x="950" y="792"/>
                  </a:lnTo>
                  <a:lnTo>
                    <a:pt x="922" y="796"/>
                  </a:lnTo>
                  <a:lnTo>
                    <a:pt x="895" y="798"/>
                  </a:lnTo>
                  <a:lnTo>
                    <a:pt x="868" y="800"/>
                  </a:lnTo>
                  <a:lnTo>
                    <a:pt x="840" y="802"/>
                  </a:lnTo>
                  <a:lnTo>
                    <a:pt x="813" y="804"/>
                  </a:lnTo>
                  <a:lnTo>
                    <a:pt x="787" y="806"/>
                  </a:lnTo>
                  <a:lnTo>
                    <a:pt x="758" y="806"/>
                  </a:lnTo>
                  <a:lnTo>
                    <a:pt x="732" y="807"/>
                  </a:lnTo>
                  <a:lnTo>
                    <a:pt x="705" y="807"/>
                  </a:lnTo>
                  <a:lnTo>
                    <a:pt x="680" y="809"/>
                  </a:lnTo>
                  <a:lnTo>
                    <a:pt x="652" y="809"/>
                  </a:lnTo>
                  <a:lnTo>
                    <a:pt x="627" y="809"/>
                  </a:lnTo>
                  <a:lnTo>
                    <a:pt x="600" y="809"/>
                  </a:lnTo>
                  <a:lnTo>
                    <a:pt x="578" y="809"/>
                  </a:lnTo>
                  <a:lnTo>
                    <a:pt x="551" y="809"/>
                  </a:lnTo>
                  <a:lnTo>
                    <a:pt x="526" y="809"/>
                  </a:lnTo>
                  <a:lnTo>
                    <a:pt x="503" y="809"/>
                  </a:lnTo>
                  <a:lnTo>
                    <a:pt x="482" y="809"/>
                  </a:lnTo>
                  <a:lnTo>
                    <a:pt x="460" y="807"/>
                  </a:lnTo>
                  <a:lnTo>
                    <a:pt x="437" y="807"/>
                  </a:lnTo>
                  <a:lnTo>
                    <a:pt x="414" y="806"/>
                  </a:lnTo>
                  <a:lnTo>
                    <a:pt x="395" y="806"/>
                  </a:lnTo>
                  <a:lnTo>
                    <a:pt x="374" y="804"/>
                  </a:lnTo>
                  <a:lnTo>
                    <a:pt x="353" y="802"/>
                  </a:lnTo>
                  <a:lnTo>
                    <a:pt x="334" y="800"/>
                  </a:lnTo>
                  <a:lnTo>
                    <a:pt x="317" y="798"/>
                  </a:lnTo>
                  <a:lnTo>
                    <a:pt x="300" y="796"/>
                  </a:lnTo>
                  <a:lnTo>
                    <a:pt x="283" y="794"/>
                  </a:lnTo>
                  <a:lnTo>
                    <a:pt x="268" y="792"/>
                  </a:lnTo>
                  <a:lnTo>
                    <a:pt x="252" y="790"/>
                  </a:lnTo>
                  <a:lnTo>
                    <a:pt x="237" y="787"/>
                  </a:lnTo>
                  <a:lnTo>
                    <a:pt x="226" y="785"/>
                  </a:lnTo>
                  <a:lnTo>
                    <a:pt x="212" y="781"/>
                  </a:lnTo>
                  <a:lnTo>
                    <a:pt x="203" y="777"/>
                  </a:lnTo>
                  <a:lnTo>
                    <a:pt x="192" y="773"/>
                  </a:lnTo>
                  <a:lnTo>
                    <a:pt x="184" y="771"/>
                  </a:lnTo>
                  <a:lnTo>
                    <a:pt x="174" y="768"/>
                  </a:lnTo>
                  <a:lnTo>
                    <a:pt x="171" y="766"/>
                  </a:lnTo>
                  <a:lnTo>
                    <a:pt x="163" y="760"/>
                  </a:lnTo>
                  <a:lnTo>
                    <a:pt x="155" y="756"/>
                  </a:lnTo>
                  <a:lnTo>
                    <a:pt x="150" y="750"/>
                  </a:lnTo>
                  <a:lnTo>
                    <a:pt x="144" y="747"/>
                  </a:lnTo>
                  <a:lnTo>
                    <a:pt x="133" y="739"/>
                  </a:lnTo>
                  <a:lnTo>
                    <a:pt x="123" y="730"/>
                  </a:lnTo>
                  <a:lnTo>
                    <a:pt x="112" y="718"/>
                  </a:lnTo>
                  <a:lnTo>
                    <a:pt x="104" y="711"/>
                  </a:lnTo>
                  <a:lnTo>
                    <a:pt x="95" y="699"/>
                  </a:lnTo>
                  <a:lnTo>
                    <a:pt x="87" y="692"/>
                  </a:lnTo>
                  <a:lnTo>
                    <a:pt x="77" y="678"/>
                  </a:lnTo>
                  <a:lnTo>
                    <a:pt x="70" y="669"/>
                  </a:lnTo>
                  <a:lnTo>
                    <a:pt x="64" y="659"/>
                  </a:lnTo>
                  <a:lnTo>
                    <a:pt x="57" y="650"/>
                  </a:lnTo>
                  <a:lnTo>
                    <a:pt x="51" y="638"/>
                  </a:lnTo>
                  <a:lnTo>
                    <a:pt x="45" y="629"/>
                  </a:lnTo>
                  <a:lnTo>
                    <a:pt x="41" y="619"/>
                  </a:lnTo>
                  <a:lnTo>
                    <a:pt x="38" y="612"/>
                  </a:lnTo>
                  <a:lnTo>
                    <a:pt x="32" y="600"/>
                  </a:lnTo>
                  <a:lnTo>
                    <a:pt x="28" y="593"/>
                  </a:lnTo>
                  <a:lnTo>
                    <a:pt x="24" y="583"/>
                  </a:lnTo>
                  <a:lnTo>
                    <a:pt x="20" y="576"/>
                  </a:lnTo>
                  <a:lnTo>
                    <a:pt x="17" y="568"/>
                  </a:lnTo>
                  <a:lnTo>
                    <a:pt x="15" y="560"/>
                  </a:lnTo>
                  <a:lnTo>
                    <a:pt x="13" y="553"/>
                  </a:lnTo>
                  <a:lnTo>
                    <a:pt x="11" y="547"/>
                  </a:lnTo>
                  <a:lnTo>
                    <a:pt x="7" y="536"/>
                  </a:lnTo>
                  <a:lnTo>
                    <a:pt x="5" y="530"/>
                  </a:lnTo>
                  <a:lnTo>
                    <a:pt x="5" y="524"/>
                  </a:lnTo>
                  <a:lnTo>
                    <a:pt x="5" y="522"/>
                  </a:lnTo>
                  <a:lnTo>
                    <a:pt x="5" y="522"/>
                  </a:lnTo>
                  <a:close/>
                </a:path>
              </a:pathLst>
            </a:custGeom>
            <a:solidFill>
              <a:srgbClr val="6B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98" name="Freeform 78"/>
            <p:cNvSpPr>
              <a:spLocks/>
            </p:cNvSpPr>
            <p:nvPr/>
          </p:nvSpPr>
          <p:spPr bwMode="auto">
            <a:xfrm>
              <a:off x="6146800" y="3729038"/>
              <a:ext cx="528637" cy="498475"/>
            </a:xfrm>
            <a:custGeom>
              <a:avLst/>
              <a:gdLst/>
              <a:ahLst/>
              <a:cxnLst>
                <a:cxn ang="0">
                  <a:pos x="44" y="194"/>
                </a:cxn>
                <a:cxn ang="0">
                  <a:pos x="190" y="44"/>
                </a:cxn>
                <a:cxn ang="0">
                  <a:pos x="342" y="0"/>
                </a:cxn>
                <a:cxn ang="0">
                  <a:pos x="490" y="116"/>
                </a:cxn>
                <a:cxn ang="0">
                  <a:pos x="605" y="291"/>
                </a:cxn>
                <a:cxn ang="0">
                  <a:pos x="662" y="529"/>
                </a:cxn>
                <a:cxn ang="0">
                  <a:pos x="646" y="529"/>
                </a:cxn>
                <a:cxn ang="0">
                  <a:pos x="631" y="529"/>
                </a:cxn>
                <a:cxn ang="0">
                  <a:pos x="612" y="529"/>
                </a:cxn>
                <a:cxn ang="0">
                  <a:pos x="589" y="529"/>
                </a:cxn>
                <a:cxn ang="0">
                  <a:pos x="563" y="529"/>
                </a:cxn>
                <a:cxn ang="0">
                  <a:pos x="542" y="529"/>
                </a:cxn>
                <a:cxn ang="0">
                  <a:pos x="527" y="529"/>
                </a:cxn>
                <a:cxn ang="0">
                  <a:pos x="511" y="531"/>
                </a:cxn>
                <a:cxn ang="0">
                  <a:pos x="496" y="531"/>
                </a:cxn>
                <a:cxn ang="0">
                  <a:pos x="481" y="531"/>
                </a:cxn>
                <a:cxn ang="0">
                  <a:pos x="464" y="531"/>
                </a:cxn>
                <a:cxn ang="0">
                  <a:pos x="447" y="531"/>
                </a:cxn>
                <a:cxn ang="0">
                  <a:pos x="430" y="531"/>
                </a:cxn>
                <a:cxn ang="0">
                  <a:pos x="414" y="532"/>
                </a:cxn>
                <a:cxn ang="0">
                  <a:pos x="397" y="534"/>
                </a:cxn>
                <a:cxn ang="0">
                  <a:pos x="380" y="536"/>
                </a:cxn>
                <a:cxn ang="0">
                  <a:pos x="363" y="538"/>
                </a:cxn>
                <a:cxn ang="0">
                  <a:pos x="346" y="540"/>
                </a:cxn>
                <a:cxn ang="0">
                  <a:pos x="329" y="542"/>
                </a:cxn>
                <a:cxn ang="0">
                  <a:pos x="314" y="544"/>
                </a:cxn>
                <a:cxn ang="0">
                  <a:pos x="298" y="546"/>
                </a:cxn>
                <a:cxn ang="0">
                  <a:pos x="283" y="550"/>
                </a:cxn>
                <a:cxn ang="0">
                  <a:pos x="268" y="553"/>
                </a:cxn>
                <a:cxn ang="0">
                  <a:pos x="253" y="555"/>
                </a:cxn>
                <a:cxn ang="0">
                  <a:pos x="238" y="557"/>
                </a:cxn>
                <a:cxn ang="0">
                  <a:pos x="217" y="563"/>
                </a:cxn>
                <a:cxn ang="0">
                  <a:pos x="190" y="569"/>
                </a:cxn>
                <a:cxn ang="0">
                  <a:pos x="165" y="576"/>
                </a:cxn>
                <a:cxn ang="0">
                  <a:pos x="141" y="582"/>
                </a:cxn>
                <a:cxn ang="0">
                  <a:pos x="120" y="588"/>
                </a:cxn>
                <a:cxn ang="0">
                  <a:pos x="97" y="593"/>
                </a:cxn>
                <a:cxn ang="0">
                  <a:pos x="80" y="599"/>
                </a:cxn>
                <a:cxn ang="0">
                  <a:pos x="63" y="605"/>
                </a:cxn>
                <a:cxn ang="0">
                  <a:pos x="47" y="608"/>
                </a:cxn>
                <a:cxn ang="0">
                  <a:pos x="28" y="616"/>
                </a:cxn>
                <a:cxn ang="0">
                  <a:pos x="9" y="622"/>
                </a:cxn>
                <a:cxn ang="0">
                  <a:pos x="0" y="626"/>
                </a:cxn>
                <a:cxn ang="0">
                  <a:pos x="0" y="627"/>
                </a:cxn>
              </a:cxnLst>
              <a:rect l="0" t="0" r="r" b="b"/>
              <a:pathLst>
                <a:path w="665" h="627">
                  <a:moveTo>
                    <a:pt x="0" y="627"/>
                  </a:moveTo>
                  <a:lnTo>
                    <a:pt x="44" y="194"/>
                  </a:lnTo>
                  <a:lnTo>
                    <a:pt x="123" y="523"/>
                  </a:lnTo>
                  <a:lnTo>
                    <a:pt x="190" y="44"/>
                  </a:lnTo>
                  <a:lnTo>
                    <a:pt x="281" y="462"/>
                  </a:lnTo>
                  <a:lnTo>
                    <a:pt x="342" y="0"/>
                  </a:lnTo>
                  <a:lnTo>
                    <a:pt x="430" y="447"/>
                  </a:lnTo>
                  <a:lnTo>
                    <a:pt x="490" y="116"/>
                  </a:lnTo>
                  <a:lnTo>
                    <a:pt x="559" y="449"/>
                  </a:lnTo>
                  <a:lnTo>
                    <a:pt x="605" y="291"/>
                  </a:lnTo>
                  <a:lnTo>
                    <a:pt x="665" y="531"/>
                  </a:lnTo>
                  <a:lnTo>
                    <a:pt x="662" y="529"/>
                  </a:lnTo>
                  <a:lnTo>
                    <a:pt x="654" y="529"/>
                  </a:lnTo>
                  <a:lnTo>
                    <a:pt x="646" y="529"/>
                  </a:lnTo>
                  <a:lnTo>
                    <a:pt x="641" y="529"/>
                  </a:lnTo>
                  <a:lnTo>
                    <a:pt x="631" y="529"/>
                  </a:lnTo>
                  <a:lnTo>
                    <a:pt x="624" y="529"/>
                  </a:lnTo>
                  <a:lnTo>
                    <a:pt x="612" y="529"/>
                  </a:lnTo>
                  <a:lnTo>
                    <a:pt x="601" y="529"/>
                  </a:lnTo>
                  <a:lnTo>
                    <a:pt x="589" y="529"/>
                  </a:lnTo>
                  <a:lnTo>
                    <a:pt x="578" y="529"/>
                  </a:lnTo>
                  <a:lnTo>
                    <a:pt x="563" y="529"/>
                  </a:lnTo>
                  <a:lnTo>
                    <a:pt x="549" y="529"/>
                  </a:lnTo>
                  <a:lnTo>
                    <a:pt x="542" y="529"/>
                  </a:lnTo>
                  <a:lnTo>
                    <a:pt x="534" y="529"/>
                  </a:lnTo>
                  <a:lnTo>
                    <a:pt x="527" y="529"/>
                  </a:lnTo>
                  <a:lnTo>
                    <a:pt x="521" y="531"/>
                  </a:lnTo>
                  <a:lnTo>
                    <a:pt x="511" y="531"/>
                  </a:lnTo>
                  <a:lnTo>
                    <a:pt x="504" y="531"/>
                  </a:lnTo>
                  <a:lnTo>
                    <a:pt x="496" y="531"/>
                  </a:lnTo>
                  <a:lnTo>
                    <a:pt x="489" y="531"/>
                  </a:lnTo>
                  <a:lnTo>
                    <a:pt x="481" y="531"/>
                  </a:lnTo>
                  <a:lnTo>
                    <a:pt x="471" y="531"/>
                  </a:lnTo>
                  <a:lnTo>
                    <a:pt x="464" y="531"/>
                  </a:lnTo>
                  <a:lnTo>
                    <a:pt x="456" y="531"/>
                  </a:lnTo>
                  <a:lnTo>
                    <a:pt x="447" y="531"/>
                  </a:lnTo>
                  <a:lnTo>
                    <a:pt x="437" y="531"/>
                  </a:lnTo>
                  <a:lnTo>
                    <a:pt x="430" y="531"/>
                  </a:lnTo>
                  <a:lnTo>
                    <a:pt x="422" y="532"/>
                  </a:lnTo>
                  <a:lnTo>
                    <a:pt x="414" y="532"/>
                  </a:lnTo>
                  <a:lnTo>
                    <a:pt x="405" y="534"/>
                  </a:lnTo>
                  <a:lnTo>
                    <a:pt x="397" y="534"/>
                  </a:lnTo>
                  <a:lnTo>
                    <a:pt x="390" y="536"/>
                  </a:lnTo>
                  <a:lnTo>
                    <a:pt x="380" y="536"/>
                  </a:lnTo>
                  <a:lnTo>
                    <a:pt x="371" y="538"/>
                  </a:lnTo>
                  <a:lnTo>
                    <a:pt x="363" y="538"/>
                  </a:lnTo>
                  <a:lnTo>
                    <a:pt x="354" y="540"/>
                  </a:lnTo>
                  <a:lnTo>
                    <a:pt x="346" y="540"/>
                  </a:lnTo>
                  <a:lnTo>
                    <a:pt x="336" y="542"/>
                  </a:lnTo>
                  <a:lnTo>
                    <a:pt x="329" y="542"/>
                  </a:lnTo>
                  <a:lnTo>
                    <a:pt x="321" y="544"/>
                  </a:lnTo>
                  <a:lnTo>
                    <a:pt x="314" y="544"/>
                  </a:lnTo>
                  <a:lnTo>
                    <a:pt x="306" y="546"/>
                  </a:lnTo>
                  <a:lnTo>
                    <a:pt x="298" y="546"/>
                  </a:lnTo>
                  <a:lnTo>
                    <a:pt x="291" y="548"/>
                  </a:lnTo>
                  <a:lnTo>
                    <a:pt x="283" y="550"/>
                  </a:lnTo>
                  <a:lnTo>
                    <a:pt x="276" y="551"/>
                  </a:lnTo>
                  <a:lnTo>
                    <a:pt x="268" y="553"/>
                  </a:lnTo>
                  <a:lnTo>
                    <a:pt x="260" y="555"/>
                  </a:lnTo>
                  <a:lnTo>
                    <a:pt x="253" y="555"/>
                  </a:lnTo>
                  <a:lnTo>
                    <a:pt x="245" y="557"/>
                  </a:lnTo>
                  <a:lnTo>
                    <a:pt x="238" y="557"/>
                  </a:lnTo>
                  <a:lnTo>
                    <a:pt x="230" y="561"/>
                  </a:lnTo>
                  <a:lnTo>
                    <a:pt x="217" y="563"/>
                  </a:lnTo>
                  <a:lnTo>
                    <a:pt x="203" y="567"/>
                  </a:lnTo>
                  <a:lnTo>
                    <a:pt x="190" y="569"/>
                  </a:lnTo>
                  <a:lnTo>
                    <a:pt x="177" y="572"/>
                  </a:lnTo>
                  <a:lnTo>
                    <a:pt x="165" y="576"/>
                  </a:lnTo>
                  <a:lnTo>
                    <a:pt x="154" y="580"/>
                  </a:lnTo>
                  <a:lnTo>
                    <a:pt x="141" y="582"/>
                  </a:lnTo>
                  <a:lnTo>
                    <a:pt x="129" y="586"/>
                  </a:lnTo>
                  <a:lnTo>
                    <a:pt x="120" y="588"/>
                  </a:lnTo>
                  <a:lnTo>
                    <a:pt x="108" y="591"/>
                  </a:lnTo>
                  <a:lnTo>
                    <a:pt x="97" y="593"/>
                  </a:lnTo>
                  <a:lnTo>
                    <a:pt x="87" y="597"/>
                  </a:lnTo>
                  <a:lnTo>
                    <a:pt x="80" y="599"/>
                  </a:lnTo>
                  <a:lnTo>
                    <a:pt x="72" y="603"/>
                  </a:lnTo>
                  <a:lnTo>
                    <a:pt x="63" y="605"/>
                  </a:lnTo>
                  <a:lnTo>
                    <a:pt x="55" y="607"/>
                  </a:lnTo>
                  <a:lnTo>
                    <a:pt x="47" y="608"/>
                  </a:lnTo>
                  <a:lnTo>
                    <a:pt x="42" y="612"/>
                  </a:lnTo>
                  <a:lnTo>
                    <a:pt x="28" y="616"/>
                  </a:lnTo>
                  <a:lnTo>
                    <a:pt x="17" y="620"/>
                  </a:lnTo>
                  <a:lnTo>
                    <a:pt x="9" y="622"/>
                  </a:lnTo>
                  <a:lnTo>
                    <a:pt x="4" y="624"/>
                  </a:lnTo>
                  <a:lnTo>
                    <a:pt x="0" y="626"/>
                  </a:lnTo>
                  <a:lnTo>
                    <a:pt x="0" y="627"/>
                  </a:lnTo>
                  <a:lnTo>
                    <a:pt x="0" y="627"/>
                  </a:lnTo>
                  <a:close/>
                </a:path>
              </a:pathLst>
            </a:custGeom>
            <a:solidFill>
              <a:srgbClr val="FF9E3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199" name="Freeform 79"/>
            <p:cNvSpPr>
              <a:spLocks/>
            </p:cNvSpPr>
            <p:nvPr/>
          </p:nvSpPr>
          <p:spPr bwMode="auto">
            <a:xfrm>
              <a:off x="6053138" y="3225800"/>
              <a:ext cx="542925" cy="342900"/>
            </a:xfrm>
            <a:custGeom>
              <a:avLst/>
              <a:gdLst/>
              <a:ahLst/>
              <a:cxnLst>
                <a:cxn ang="0">
                  <a:pos x="667" y="143"/>
                </a:cxn>
                <a:cxn ang="0">
                  <a:pos x="643" y="116"/>
                </a:cxn>
                <a:cxn ang="0">
                  <a:pos x="608" y="86"/>
                </a:cxn>
                <a:cxn ang="0">
                  <a:pos x="570" y="61"/>
                </a:cxn>
                <a:cxn ang="0">
                  <a:pos x="546" y="44"/>
                </a:cxn>
                <a:cxn ang="0">
                  <a:pos x="519" y="33"/>
                </a:cxn>
                <a:cxn ang="0">
                  <a:pos x="489" y="21"/>
                </a:cxn>
                <a:cxn ang="0">
                  <a:pos x="458" y="12"/>
                </a:cxn>
                <a:cxn ang="0">
                  <a:pos x="426" y="4"/>
                </a:cxn>
                <a:cxn ang="0">
                  <a:pos x="390" y="0"/>
                </a:cxn>
                <a:cxn ang="0">
                  <a:pos x="356" y="0"/>
                </a:cxn>
                <a:cxn ang="0">
                  <a:pos x="319" y="2"/>
                </a:cxn>
                <a:cxn ang="0">
                  <a:pos x="281" y="10"/>
                </a:cxn>
                <a:cxn ang="0">
                  <a:pos x="245" y="21"/>
                </a:cxn>
                <a:cxn ang="0">
                  <a:pos x="213" y="36"/>
                </a:cxn>
                <a:cxn ang="0">
                  <a:pos x="181" y="55"/>
                </a:cxn>
                <a:cxn ang="0">
                  <a:pos x="150" y="78"/>
                </a:cxn>
                <a:cxn ang="0">
                  <a:pos x="122" y="103"/>
                </a:cxn>
                <a:cxn ang="0">
                  <a:pos x="97" y="130"/>
                </a:cxn>
                <a:cxn ang="0">
                  <a:pos x="74" y="154"/>
                </a:cxn>
                <a:cxn ang="0">
                  <a:pos x="53" y="179"/>
                </a:cxn>
                <a:cxn ang="0">
                  <a:pos x="30" y="209"/>
                </a:cxn>
                <a:cxn ang="0">
                  <a:pos x="2" y="251"/>
                </a:cxn>
                <a:cxn ang="0">
                  <a:pos x="0" y="283"/>
                </a:cxn>
                <a:cxn ang="0">
                  <a:pos x="0" y="276"/>
                </a:cxn>
                <a:cxn ang="0">
                  <a:pos x="19" y="263"/>
                </a:cxn>
                <a:cxn ang="0">
                  <a:pos x="51" y="247"/>
                </a:cxn>
                <a:cxn ang="0">
                  <a:pos x="95" y="232"/>
                </a:cxn>
                <a:cxn ang="0">
                  <a:pos x="143" y="225"/>
                </a:cxn>
                <a:cxn ang="0">
                  <a:pos x="179" y="226"/>
                </a:cxn>
                <a:cxn ang="0">
                  <a:pos x="219" y="234"/>
                </a:cxn>
                <a:cxn ang="0">
                  <a:pos x="247" y="245"/>
                </a:cxn>
                <a:cxn ang="0">
                  <a:pos x="276" y="261"/>
                </a:cxn>
                <a:cxn ang="0">
                  <a:pos x="306" y="282"/>
                </a:cxn>
                <a:cxn ang="0">
                  <a:pos x="331" y="304"/>
                </a:cxn>
                <a:cxn ang="0">
                  <a:pos x="363" y="329"/>
                </a:cxn>
                <a:cxn ang="0">
                  <a:pos x="394" y="356"/>
                </a:cxn>
                <a:cxn ang="0">
                  <a:pos x="432" y="382"/>
                </a:cxn>
                <a:cxn ang="0">
                  <a:pos x="472" y="409"/>
                </a:cxn>
                <a:cxn ang="0">
                  <a:pos x="508" y="426"/>
                </a:cxn>
                <a:cxn ang="0">
                  <a:pos x="540" y="434"/>
                </a:cxn>
                <a:cxn ang="0">
                  <a:pos x="572" y="426"/>
                </a:cxn>
                <a:cxn ang="0">
                  <a:pos x="605" y="403"/>
                </a:cxn>
                <a:cxn ang="0">
                  <a:pos x="635" y="365"/>
                </a:cxn>
                <a:cxn ang="0">
                  <a:pos x="656" y="327"/>
                </a:cxn>
                <a:cxn ang="0">
                  <a:pos x="669" y="289"/>
                </a:cxn>
                <a:cxn ang="0">
                  <a:pos x="679" y="253"/>
                </a:cxn>
                <a:cxn ang="0">
                  <a:pos x="683" y="221"/>
                </a:cxn>
                <a:cxn ang="0">
                  <a:pos x="684" y="181"/>
                </a:cxn>
              </a:cxnLst>
              <a:rect l="0" t="0" r="r" b="b"/>
              <a:pathLst>
                <a:path w="684" h="434">
                  <a:moveTo>
                    <a:pt x="684" y="169"/>
                  </a:moveTo>
                  <a:lnTo>
                    <a:pt x="679" y="160"/>
                  </a:lnTo>
                  <a:lnTo>
                    <a:pt x="673" y="150"/>
                  </a:lnTo>
                  <a:lnTo>
                    <a:pt x="667" y="143"/>
                  </a:lnTo>
                  <a:lnTo>
                    <a:pt x="662" y="137"/>
                  </a:lnTo>
                  <a:lnTo>
                    <a:pt x="656" y="131"/>
                  </a:lnTo>
                  <a:lnTo>
                    <a:pt x="650" y="124"/>
                  </a:lnTo>
                  <a:lnTo>
                    <a:pt x="643" y="116"/>
                  </a:lnTo>
                  <a:lnTo>
                    <a:pt x="635" y="109"/>
                  </a:lnTo>
                  <a:lnTo>
                    <a:pt x="626" y="101"/>
                  </a:lnTo>
                  <a:lnTo>
                    <a:pt x="618" y="93"/>
                  </a:lnTo>
                  <a:lnTo>
                    <a:pt x="608" y="86"/>
                  </a:lnTo>
                  <a:lnTo>
                    <a:pt x="599" y="78"/>
                  </a:lnTo>
                  <a:lnTo>
                    <a:pt x="588" y="71"/>
                  </a:lnTo>
                  <a:lnTo>
                    <a:pt x="578" y="65"/>
                  </a:lnTo>
                  <a:lnTo>
                    <a:pt x="570" y="61"/>
                  </a:lnTo>
                  <a:lnTo>
                    <a:pt x="565" y="55"/>
                  </a:lnTo>
                  <a:lnTo>
                    <a:pt x="559" y="52"/>
                  </a:lnTo>
                  <a:lnTo>
                    <a:pt x="551" y="48"/>
                  </a:lnTo>
                  <a:lnTo>
                    <a:pt x="546" y="44"/>
                  </a:lnTo>
                  <a:lnTo>
                    <a:pt x="538" y="42"/>
                  </a:lnTo>
                  <a:lnTo>
                    <a:pt x="532" y="38"/>
                  </a:lnTo>
                  <a:lnTo>
                    <a:pt x="527" y="36"/>
                  </a:lnTo>
                  <a:lnTo>
                    <a:pt x="519" y="33"/>
                  </a:lnTo>
                  <a:lnTo>
                    <a:pt x="511" y="29"/>
                  </a:lnTo>
                  <a:lnTo>
                    <a:pt x="504" y="27"/>
                  </a:lnTo>
                  <a:lnTo>
                    <a:pt x="496" y="25"/>
                  </a:lnTo>
                  <a:lnTo>
                    <a:pt x="489" y="21"/>
                  </a:lnTo>
                  <a:lnTo>
                    <a:pt x="481" y="19"/>
                  </a:lnTo>
                  <a:lnTo>
                    <a:pt x="473" y="17"/>
                  </a:lnTo>
                  <a:lnTo>
                    <a:pt x="468" y="15"/>
                  </a:lnTo>
                  <a:lnTo>
                    <a:pt x="458" y="12"/>
                  </a:lnTo>
                  <a:lnTo>
                    <a:pt x="451" y="10"/>
                  </a:lnTo>
                  <a:lnTo>
                    <a:pt x="441" y="8"/>
                  </a:lnTo>
                  <a:lnTo>
                    <a:pt x="434" y="6"/>
                  </a:lnTo>
                  <a:lnTo>
                    <a:pt x="426" y="4"/>
                  </a:lnTo>
                  <a:lnTo>
                    <a:pt x="418" y="4"/>
                  </a:lnTo>
                  <a:lnTo>
                    <a:pt x="409" y="2"/>
                  </a:lnTo>
                  <a:lnTo>
                    <a:pt x="401" y="2"/>
                  </a:lnTo>
                  <a:lnTo>
                    <a:pt x="390" y="0"/>
                  </a:lnTo>
                  <a:lnTo>
                    <a:pt x="382" y="0"/>
                  </a:lnTo>
                  <a:lnTo>
                    <a:pt x="373" y="0"/>
                  </a:lnTo>
                  <a:lnTo>
                    <a:pt x="365" y="0"/>
                  </a:lnTo>
                  <a:lnTo>
                    <a:pt x="356" y="0"/>
                  </a:lnTo>
                  <a:lnTo>
                    <a:pt x="348" y="0"/>
                  </a:lnTo>
                  <a:lnTo>
                    <a:pt x="337" y="0"/>
                  </a:lnTo>
                  <a:lnTo>
                    <a:pt x="329" y="2"/>
                  </a:lnTo>
                  <a:lnTo>
                    <a:pt x="319" y="2"/>
                  </a:lnTo>
                  <a:lnTo>
                    <a:pt x="310" y="4"/>
                  </a:lnTo>
                  <a:lnTo>
                    <a:pt x="300" y="4"/>
                  </a:lnTo>
                  <a:lnTo>
                    <a:pt x="291" y="8"/>
                  </a:lnTo>
                  <a:lnTo>
                    <a:pt x="281" y="10"/>
                  </a:lnTo>
                  <a:lnTo>
                    <a:pt x="272" y="12"/>
                  </a:lnTo>
                  <a:lnTo>
                    <a:pt x="262" y="14"/>
                  </a:lnTo>
                  <a:lnTo>
                    <a:pt x="255" y="17"/>
                  </a:lnTo>
                  <a:lnTo>
                    <a:pt x="245" y="21"/>
                  </a:lnTo>
                  <a:lnTo>
                    <a:pt x="238" y="25"/>
                  </a:lnTo>
                  <a:lnTo>
                    <a:pt x="228" y="29"/>
                  </a:lnTo>
                  <a:lnTo>
                    <a:pt x="221" y="33"/>
                  </a:lnTo>
                  <a:lnTo>
                    <a:pt x="213" y="36"/>
                  </a:lnTo>
                  <a:lnTo>
                    <a:pt x="205" y="40"/>
                  </a:lnTo>
                  <a:lnTo>
                    <a:pt x="198" y="46"/>
                  </a:lnTo>
                  <a:lnTo>
                    <a:pt x="190" y="52"/>
                  </a:lnTo>
                  <a:lnTo>
                    <a:pt x="181" y="55"/>
                  </a:lnTo>
                  <a:lnTo>
                    <a:pt x="173" y="61"/>
                  </a:lnTo>
                  <a:lnTo>
                    <a:pt x="165" y="67"/>
                  </a:lnTo>
                  <a:lnTo>
                    <a:pt x="158" y="72"/>
                  </a:lnTo>
                  <a:lnTo>
                    <a:pt x="150" y="78"/>
                  </a:lnTo>
                  <a:lnTo>
                    <a:pt x="143" y="84"/>
                  </a:lnTo>
                  <a:lnTo>
                    <a:pt x="135" y="90"/>
                  </a:lnTo>
                  <a:lnTo>
                    <a:pt x="129" y="97"/>
                  </a:lnTo>
                  <a:lnTo>
                    <a:pt x="122" y="103"/>
                  </a:lnTo>
                  <a:lnTo>
                    <a:pt x="116" y="109"/>
                  </a:lnTo>
                  <a:lnTo>
                    <a:pt x="108" y="114"/>
                  </a:lnTo>
                  <a:lnTo>
                    <a:pt x="103" y="124"/>
                  </a:lnTo>
                  <a:lnTo>
                    <a:pt x="97" y="130"/>
                  </a:lnTo>
                  <a:lnTo>
                    <a:pt x="91" y="135"/>
                  </a:lnTo>
                  <a:lnTo>
                    <a:pt x="86" y="143"/>
                  </a:lnTo>
                  <a:lnTo>
                    <a:pt x="80" y="150"/>
                  </a:lnTo>
                  <a:lnTo>
                    <a:pt x="74" y="154"/>
                  </a:lnTo>
                  <a:lnTo>
                    <a:pt x="68" y="162"/>
                  </a:lnTo>
                  <a:lnTo>
                    <a:pt x="63" y="168"/>
                  </a:lnTo>
                  <a:lnTo>
                    <a:pt x="57" y="175"/>
                  </a:lnTo>
                  <a:lnTo>
                    <a:pt x="53" y="179"/>
                  </a:lnTo>
                  <a:lnTo>
                    <a:pt x="48" y="187"/>
                  </a:lnTo>
                  <a:lnTo>
                    <a:pt x="42" y="192"/>
                  </a:lnTo>
                  <a:lnTo>
                    <a:pt x="38" y="200"/>
                  </a:lnTo>
                  <a:lnTo>
                    <a:pt x="30" y="209"/>
                  </a:lnTo>
                  <a:lnTo>
                    <a:pt x="21" y="221"/>
                  </a:lnTo>
                  <a:lnTo>
                    <a:pt x="13" y="232"/>
                  </a:lnTo>
                  <a:lnTo>
                    <a:pt x="10" y="244"/>
                  </a:lnTo>
                  <a:lnTo>
                    <a:pt x="2" y="251"/>
                  </a:lnTo>
                  <a:lnTo>
                    <a:pt x="0" y="261"/>
                  </a:lnTo>
                  <a:lnTo>
                    <a:pt x="0" y="266"/>
                  </a:lnTo>
                  <a:lnTo>
                    <a:pt x="0" y="274"/>
                  </a:lnTo>
                  <a:lnTo>
                    <a:pt x="0" y="283"/>
                  </a:lnTo>
                  <a:lnTo>
                    <a:pt x="0" y="287"/>
                  </a:lnTo>
                  <a:lnTo>
                    <a:pt x="0" y="283"/>
                  </a:lnTo>
                  <a:lnTo>
                    <a:pt x="0" y="280"/>
                  </a:lnTo>
                  <a:lnTo>
                    <a:pt x="0" y="276"/>
                  </a:lnTo>
                  <a:lnTo>
                    <a:pt x="0" y="274"/>
                  </a:lnTo>
                  <a:lnTo>
                    <a:pt x="4" y="270"/>
                  </a:lnTo>
                  <a:lnTo>
                    <a:pt x="11" y="268"/>
                  </a:lnTo>
                  <a:lnTo>
                    <a:pt x="19" y="263"/>
                  </a:lnTo>
                  <a:lnTo>
                    <a:pt x="25" y="259"/>
                  </a:lnTo>
                  <a:lnTo>
                    <a:pt x="34" y="255"/>
                  </a:lnTo>
                  <a:lnTo>
                    <a:pt x="42" y="251"/>
                  </a:lnTo>
                  <a:lnTo>
                    <a:pt x="51" y="247"/>
                  </a:lnTo>
                  <a:lnTo>
                    <a:pt x="61" y="244"/>
                  </a:lnTo>
                  <a:lnTo>
                    <a:pt x="72" y="240"/>
                  </a:lnTo>
                  <a:lnTo>
                    <a:pt x="86" y="238"/>
                  </a:lnTo>
                  <a:lnTo>
                    <a:pt x="95" y="232"/>
                  </a:lnTo>
                  <a:lnTo>
                    <a:pt x="106" y="228"/>
                  </a:lnTo>
                  <a:lnTo>
                    <a:pt x="120" y="226"/>
                  </a:lnTo>
                  <a:lnTo>
                    <a:pt x="131" y="226"/>
                  </a:lnTo>
                  <a:lnTo>
                    <a:pt x="143" y="225"/>
                  </a:lnTo>
                  <a:lnTo>
                    <a:pt x="158" y="225"/>
                  </a:lnTo>
                  <a:lnTo>
                    <a:pt x="164" y="225"/>
                  </a:lnTo>
                  <a:lnTo>
                    <a:pt x="171" y="225"/>
                  </a:lnTo>
                  <a:lnTo>
                    <a:pt x="179" y="226"/>
                  </a:lnTo>
                  <a:lnTo>
                    <a:pt x="186" y="228"/>
                  </a:lnTo>
                  <a:lnTo>
                    <a:pt x="198" y="228"/>
                  </a:lnTo>
                  <a:lnTo>
                    <a:pt x="213" y="232"/>
                  </a:lnTo>
                  <a:lnTo>
                    <a:pt x="219" y="234"/>
                  </a:lnTo>
                  <a:lnTo>
                    <a:pt x="226" y="238"/>
                  </a:lnTo>
                  <a:lnTo>
                    <a:pt x="234" y="240"/>
                  </a:lnTo>
                  <a:lnTo>
                    <a:pt x="241" y="244"/>
                  </a:lnTo>
                  <a:lnTo>
                    <a:pt x="247" y="245"/>
                  </a:lnTo>
                  <a:lnTo>
                    <a:pt x="255" y="249"/>
                  </a:lnTo>
                  <a:lnTo>
                    <a:pt x="262" y="253"/>
                  </a:lnTo>
                  <a:lnTo>
                    <a:pt x="270" y="257"/>
                  </a:lnTo>
                  <a:lnTo>
                    <a:pt x="276" y="261"/>
                  </a:lnTo>
                  <a:lnTo>
                    <a:pt x="285" y="266"/>
                  </a:lnTo>
                  <a:lnTo>
                    <a:pt x="293" y="272"/>
                  </a:lnTo>
                  <a:lnTo>
                    <a:pt x="300" y="278"/>
                  </a:lnTo>
                  <a:lnTo>
                    <a:pt x="306" y="282"/>
                  </a:lnTo>
                  <a:lnTo>
                    <a:pt x="312" y="289"/>
                  </a:lnTo>
                  <a:lnTo>
                    <a:pt x="319" y="293"/>
                  </a:lnTo>
                  <a:lnTo>
                    <a:pt x="325" y="299"/>
                  </a:lnTo>
                  <a:lnTo>
                    <a:pt x="331" y="304"/>
                  </a:lnTo>
                  <a:lnTo>
                    <a:pt x="338" y="308"/>
                  </a:lnTo>
                  <a:lnTo>
                    <a:pt x="344" y="314"/>
                  </a:lnTo>
                  <a:lnTo>
                    <a:pt x="352" y="320"/>
                  </a:lnTo>
                  <a:lnTo>
                    <a:pt x="363" y="329"/>
                  </a:lnTo>
                  <a:lnTo>
                    <a:pt x="375" y="339"/>
                  </a:lnTo>
                  <a:lnTo>
                    <a:pt x="380" y="344"/>
                  </a:lnTo>
                  <a:lnTo>
                    <a:pt x="386" y="350"/>
                  </a:lnTo>
                  <a:lnTo>
                    <a:pt x="394" y="356"/>
                  </a:lnTo>
                  <a:lnTo>
                    <a:pt x="399" y="360"/>
                  </a:lnTo>
                  <a:lnTo>
                    <a:pt x="409" y="367"/>
                  </a:lnTo>
                  <a:lnTo>
                    <a:pt x="422" y="375"/>
                  </a:lnTo>
                  <a:lnTo>
                    <a:pt x="432" y="382"/>
                  </a:lnTo>
                  <a:lnTo>
                    <a:pt x="441" y="392"/>
                  </a:lnTo>
                  <a:lnTo>
                    <a:pt x="451" y="398"/>
                  </a:lnTo>
                  <a:lnTo>
                    <a:pt x="460" y="405"/>
                  </a:lnTo>
                  <a:lnTo>
                    <a:pt x="472" y="409"/>
                  </a:lnTo>
                  <a:lnTo>
                    <a:pt x="481" y="417"/>
                  </a:lnTo>
                  <a:lnTo>
                    <a:pt x="489" y="420"/>
                  </a:lnTo>
                  <a:lnTo>
                    <a:pt x="498" y="424"/>
                  </a:lnTo>
                  <a:lnTo>
                    <a:pt x="508" y="426"/>
                  </a:lnTo>
                  <a:lnTo>
                    <a:pt x="515" y="430"/>
                  </a:lnTo>
                  <a:lnTo>
                    <a:pt x="523" y="432"/>
                  </a:lnTo>
                  <a:lnTo>
                    <a:pt x="532" y="434"/>
                  </a:lnTo>
                  <a:lnTo>
                    <a:pt x="540" y="434"/>
                  </a:lnTo>
                  <a:lnTo>
                    <a:pt x="549" y="434"/>
                  </a:lnTo>
                  <a:lnTo>
                    <a:pt x="557" y="430"/>
                  </a:lnTo>
                  <a:lnTo>
                    <a:pt x="565" y="430"/>
                  </a:lnTo>
                  <a:lnTo>
                    <a:pt x="572" y="426"/>
                  </a:lnTo>
                  <a:lnTo>
                    <a:pt x="582" y="422"/>
                  </a:lnTo>
                  <a:lnTo>
                    <a:pt x="589" y="415"/>
                  </a:lnTo>
                  <a:lnTo>
                    <a:pt x="599" y="409"/>
                  </a:lnTo>
                  <a:lnTo>
                    <a:pt x="605" y="403"/>
                  </a:lnTo>
                  <a:lnTo>
                    <a:pt x="614" y="394"/>
                  </a:lnTo>
                  <a:lnTo>
                    <a:pt x="622" y="384"/>
                  </a:lnTo>
                  <a:lnTo>
                    <a:pt x="629" y="375"/>
                  </a:lnTo>
                  <a:lnTo>
                    <a:pt x="635" y="365"/>
                  </a:lnTo>
                  <a:lnTo>
                    <a:pt x="641" y="356"/>
                  </a:lnTo>
                  <a:lnTo>
                    <a:pt x="646" y="346"/>
                  </a:lnTo>
                  <a:lnTo>
                    <a:pt x="652" y="337"/>
                  </a:lnTo>
                  <a:lnTo>
                    <a:pt x="656" y="327"/>
                  </a:lnTo>
                  <a:lnTo>
                    <a:pt x="660" y="320"/>
                  </a:lnTo>
                  <a:lnTo>
                    <a:pt x="664" y="308"/>
                  </a:lnTo>
                  <a:lnTo>
                    <a:pt x="667" y="301"/>
                  </a:lnTo>
                  <a:lnTo>
                    <a:pt x="669" y="289"/>
                  </a:lnTo>
                  <a:lnTo>
                    <a:pt x="673" y="280"/>
                  </a:lnTo>
                  <a:lnTo>
                    <a:pt x="673" y="270"/>
                  </a:lnTo>
                  <a:lnTo>
                    <a:pt x="677" y="261"/>
                  </a:lnTo>
                  <a:lnTo>
                    <a:pt x="679" y="253"/>
                  </a:lnTo>
                  <a:lnTo>
                    <a:pt x="681" y="245"/>
                  </a:lnTo>
                  <a:lnTo>
                    <a:pt x="681" y="238"/>
                  </a:lnTo>
                  <a:lnTo>
                    <a:pt x="683" y="228"/>
                  </a:lnTo>
                  <a:lnTo>
                    <a:pt x="683" y="221"/>
                  </a:lnTo>
                  <a:lnTo>
                    <a:pt x="684" y="215"/>
                  </a:lnTo>
                  <a:lnTo>
                    <a:pt x="684" y="202"/>
                  </a:lnTo>
                  <a:lnTo>
                    <a:pt x="684" y="190"/>
                  </a:lnTo>
                  <a:lnTo>
                    <a:pt x="684" y="181"/>
                  </a:lnTo>
                  <a:lnTo>
                    <a:pt x="684" y="175"/>
                  </a:lnTo>
                  <a:lnTo>
                    <a:pt x="684" y="169"/>
                  </a:lnTo>
                  <a:lnTo>
                    <a:pt x="684" y="169"/>
                  </a:lnTo>
                  <a:close/>
                </a:path>
              </a:pathLst>
            </a:custGeom>
            <a:solidFill>
              <a:srgbClr val="003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200" name="Freeform 80"/>
            <p:cNvSpPr>
              <a:spLocks/>
            </p:cNvSpPr>
            <p:nvPr/>
          </p:nvSpPr>
          <p:spPr bwMode="auto">
            <a:xfrm>
              <a:off x="6099175" y="3219450"/>
              <a:ext cx="506412" cy="274637"/>
            </a:xfrm>
            <a:custGeom>
              <a:avLst/>
              <a:gdLst/>
              <a:ahLst/>
              <a:cxnLst>
                <a:cxn ang="0">
                  <a:pos x="6" y="176"/>
                </a:cxn>
                <a:cxn ang="0">
                  <a:pos x="27" y="154"/>
                </a:cxn>
                <a:cxn ang="0">
                  <a:pos x="48" y="135"/>
                </a:cxn>
                <a:cxn ang="0">
                  <a:pos x="74" y="116"/>
                </a:cxn>
                <a:cxn ang="0">
                  <a:pos x="107" y="99"/>
                </a:cxn>
                <a:cxn ang="0">
                  <a:pos x="143" y="79"/>
                </a:cxn>
                <a:cxn ang="0">
                  <a:pos x="171" y="72"/>
                </a:cxn>
                <a:cxn ang="0">
                  <a:pos x="192" y="66"/>
                </a:cxn>
                <a:cxn ang="0">
                  <a:pos x="215" y="62"/>
                </a:cxn>
                <a:cxn ang="0">
                  <a:pos x="240" y="59"/>
                </a:cxn>
                <a:cxn ang="0">
                  <a:pos x="262" y="59"/>
                </a:cxn>
                <a:cxn ang="0">
                  <a:pos x="291" y="59"/>
                </a:cxn>
                <a:cxn ang="0">
                  <a:pos x="318" y="64"/>
                </a:cxn>
                <a:cxn ang="0">
                  <a:pos x="342" y="68"/>
                </a:cxn>
                <a:cxn ang="0">
                  <a:pos x="367" y="74"/>
                </a:cxn>
                <a:cxn ang="0">
                  <a:pos x="390" y="79"/>
                </a:cxn>
                <a:cxn ang="0">
                  <a:pos x="411" y="89"/>
                </a:cxn>
                <a:cxn ang="0">
                  <a:pos x="449" y="106"/>
                </a:cxn>
                <a:cxn ang="0">
                  <a:pos x="481" y="125"/>
                </a:cxn>
                <a:cxn ang="0">
                  <a:pos x="508" y="146"/>
                </a:cxn>
                <a:cxn ang="0">
                  <a:pos x="529" y="165"/>
                </a:cxn>
                <a:cxn ang="0">
                  <a:pos x="548" y="186"/>
                </a:cxn>
                <a:cxn ang="0">
                  <a:pos x="561" y="207"/>
                </a:cxn>
                <a:cxn ang="0">
                  <a:pos x="570" y="224"/>
                </a:cxn>
                <a:cxn ang="0">
                  <a:pos x="582" y="252"/>
                </a:cxn>
                <a:cxn ang="0">
                  <a:pos x="586" y="277"/>
                </a:cxn>
                <a:cxn ang="0">
                  <a:pos x="591" y="302"/>
                </a:cxn>
                <a:cxn ang="0">
                  <a:pos x="595" y="329"/>
                </a:cxn>
                <a:cxn ang="0">
                  <a:pos x="603" y="346"/>
                </a:cxn>
                <a:cxn ang="0">
                  <a:pos x="608" y="332"/>
                </a:cxn>
                <a:cxn ang="0">
                  <a:pos x="620" y="308"/>
                </a:cxn>
                <a:cxn ang="0">
                  <a:pos x="631" y="273"/>
                </a:cxn>
                <a:cxn ang="0">
                  <a:pos x="639" y="233"/>
                </a:cxn>
                <a:cxn ang="0">
                  <a:pos x="639" y="213"/>
                </a:cxn>
                <a:cxn ang="0">
                  <a:pos x="631" y="178"/>
                </a:cxn>
                <a:cxn ang="0">
                  <a:pos x="620" y="157"/>
                </a:cxn>
                <a:cxn ang="0">
                  <a:pos x="603" y="137"/>
                </a:cxn>
                <a:cxn ang="0">
                  <a:pos x="584" y="116"/>
                </a:cxn>
                <a:cxn ang="0">
                  <a:pos x="563" y="97"/>
                </a:cxn>
                <a:cxn ang="0">
                  <a:pos x="536" y="79"/>
                </a:cxn>
                <a:cxn ang="0">
                  <a:pos x="510" y="62"/>
                </a:cxn>
                <a:cxn ang="0">
                  <a:pos x="477" y="45"/>
                </a:cxn>
                <a:cxn ang="0">
                  <a:pos x="447" y="32"/>
                </a:cxn>
                <a:cxn ang="0">
                  <a:pos x="411" y="21"/>
                </a:cxn>
                <a:cxn ang="0">
                  <a:pos x="377" y="11"/>
                </a:cxn>
                <a:cxn ang="0">
                  <a:pos x="337" y="3"/>
                </a:cxn>
                <a:cxn ang="0">
                  <a:pos x="302" y="0"/>
                </a:cxn>
                <a:cxn ang="0">
                  <a:pos x="270" y="2"/>
                </a:cxn>
                <a:cxn ang="0">
                  <a:pos x="240" y="3"/>
                </a:cxn>
                <a:cxn ang="0">
                  <a:pos x="213" y="11"/>
                </a:cxn>
                <a:cxn ang="0">
                  <a:pos x="192" y="21"/>
                </a:cxn>
                <a:cxn ang="0">
                  <a:pos x="169" y="28"/>
                </a:cxn>
                <a:cxn ang="0">
                  <a:pos x="152" y="38"/>
                </a:cxn>
                <a:cxn ang="0">
                  <a:pos x="129" y="51"/>
                </a:cxn>
                <a:cxn ang="0">
                  <a:pos x="108" y="72"/>
                </a:cxn>
                <a:cxn ang="0">
                  <a:pos x="82" y="91"/>
                </a:cxn>
                <a:cxn ang="0">
                  <a:pos x="57" y="118"/>
                </a:cxn>
                <a:cxn ang="0">
                  <a:pos x="30" y="146"/>
                </a:cxn>
                <a:cxn ang="0">
                  <a:pos x="11" y="169"/>
                </a:cxn>
                <a:cxn ang="0">
                  <a:pos x="0" y="184"/>
                </a:cxn>
              </a:cxnLst>
              <a:rect l="0" t="0" r="r" b="b"/>
              <a:pathLst>
                <a:path w="639" h="346">
                  <a:moveTo>
                    <a:pt x="0" y="184"/>
                  </a:moveTo>
                  <a:lnTo>
                    <a:pt x="0" y="182"/>
                  </a:lnTo>
                  <a:lnTo>
                    <a:pt x="6" y="176"/>
                  </a:lnTo>
                  <a:lnTo>
                    <a:pt x="11" y="169"/>
                  </a:lnTo>
                  <a:lnTo>
                    <a:pt x="23" y="159"/>
                  </a:lnTo>
                  <a:lnTo>
                    <a:pt x="27" y="154"/>
                  </a:lnTo>
                  <a:lnTo>
                    <a:pt x="32" y="146"/>
                  </a:lnTo>
                  <a:lnTo>
                    <a:pt x="40" y="140"/>
                  </a:lnTo>
                  <a:lnTo>
                    <a:pt x="48" y="135"/>
                  </a:lnTo>
                  <a:lnTo>
                    <a:pt x="55" y="129"/>
                  </a:lnTo>
                  <a:lnTo>
                    <a:pt x="67" y="121"/>
                  </a:lnTo>
                  <a:lnTo>
                    <a:pt x="74" y="116"/>
                  </a:lnTo>
                  <a:lnTo>
                    <a:pt x="86" y="110"/>
                  </a:lnTo>
                  <a:lnTo>
                    <a:pt x="95" y="102"/>
                  </a:lnTo>
                  <a:lnTo>
                    <a:pt x="107" y="99"/>
                  </a:lnTo>
                  <a:lnTo>
                    <a:pt x="118" y="91"/>
                  </a:lnTo>
                  <a:lnTo>
                    <a:pt x="131" y="87"/>
                  </a:lnTo>
                  <a:lnTo>
                    <a:pt x="143" y="79"/>
                  </a:lnTo>
                  <a:lnTo>
                    <a:pt x="158" y="74"/>
                  </a:lnTo>
                  <a:lnTo>
                    <a:pt x="164" y="72"/>
                  </a:lnTo>
                  <a:lnTo>
                    <a:pt x="171" y="72"/>
                  </a:lnTo>
                  <a:lnTo>
                    <a:pt x="179" y="68"/>
                  </a:lnTo>
                  <a:lnTo>
                    <a:pt x="186" y="68"/>
                  </a:lnTo>
                  <a:lnTo>
                    <a:pt x="192" y="66"/>
                  </a:lnTo>
                  <a:lnTo>
                    <a:pt x="200" y="64"/>
                  </a:lnTo>
                  <a:lnTo>
                    <a:pt x="207" y="62"/>
                  </a:lnTo>
                  <a:lnTo>
                    <a:pt x="215" y="62"/>
                  </a:lnTo>
                  <a:lnTo>
                    <a:pt x="224" y="60"/>
                  </a:lnTo>
                  <a:lnTo>
                    <a:pt x="230" y="59"/>
                  </a:lnTo>
                  <a:lnTo>
                    <a:pt x="240" y="59"/>
                  </a:lnTo>
                  <a:lnTo>
                    <a:pt x="247" y="59"/>
                  </a:lnTo>
                  <a:lnTo>
                    <a:pt x="255" y="59"/>
                  </a:lnTo>
                  <a:lnTo>
                    <a:pt x="262" y="59"/>
                  </a:lnTo>
                  <a:lnTo>
                    <a:pt x="272" y="59"/>
                  </a:lnTo>
                  <a:lnTo>
                    <a:pt x="281" y="59"/>
                  </a:lnTo>
                  <a:lnTo>
                    <a:pt x="291" y="59"/>
                  </a:lnTo>
                  <a:lnTo>
                    <a:pt x="299" y="60"/>
                  </a:lnTo>
                  <a:lnTo>
                    <a:pt x="308" y="62"/>
                  </a:lnTo>
                  <a:lnTo>
                    <a:pt x="318" y="64"/>
                  </a:lnTo>
                  <a:lnTo>
                    <a:pt x="325" y="64"/>
                  </a:lnTo>
                  <a:lnTo>
                    <a:pt x="335" y="68"/>
                  </a:lnTo>
                  <a:lnTo>
                    <a:pt x="342" y="68"/>
                  </a:lnTo>
                  <a:lnTo>
                    <a:pt x="352" y="72"/>
                  </a:lnTo>
                  <a:lnTo>
                    <a:pt x="359" y="72"/>
                  </a:lnTo>
                  <a:lnTo>
                    <a:pt x="367" y="74"/>
                  </a:lnTo>
                  <a:lnTo>
                    <a:pt x="375" y="76"/>
                  </a:lnTo>
                  <a:lnTo>
                    <a:pt x="384" y="79"/>
                  </a:lnTo>
                  <a:lnTo>
                    <a:pt x="390" y="79"/>
                  </a:lnTo>
                  <a:lnTo>
                    <a:pt x="397" y="83"/>
                  </a:lnTo>
                  <a:lnTo>
                    <a:pt x="403" y="85"/>
                  </a:lnTo>
                  <a:lnTo>
                    <a:pt x="411" y="89"/>
                  </a:lnTo>
                  <a:lnTo>
                    <a:pt x="424" y="95"/>
                  </a:lnTo>
                  <a:lnTo>
                    <a:pt x="439" y="100"/>
                  </a:lnTo>
                  <a:lnTo>
                    <a:pt x="449" y="106"/>
                  </a:lnTo>
                  <a:lnTo>
                    <a:pt x="460" y="112"/>
                  </a:lnTo>
                  <a:lnTo>
                    <a:pt x="470" y="118"/>
                  </a:lnTo>
                  <a:lnTo>
                    <a:pt x="481" y="125"/>
                  </a:lnTo>
                  <a:lnTo>
                    <a:pt x="491" y="131"/>
                  </a:lnTo>
                  <a:lnTo>
                    <a:pt x="500" y="138"/>
                  </a:lnTo>
                  <a:lnTo>
                    <a:pt x="508" y="146"/>
                  </a:lnTo>
                  <a:lnTo>
                    <a:pt x="517" y="154"/>
                  </a:lnTo>
                  <a:lnTo>
                    <a:pt x="523" y="159"/>
                  </a:lnTo>
                  <a:lnTo>
                    <a:pt x="529" y="165"/>
                  </a:lnTo>
                  <a:lnTo>
                    <a:pt x="536" y="173"/>
                  </a:lnTo>
                  <a:lnTo>
                    <a:pt x="542" y="180"/>
                  </a:lnTo>
                  <a:lnTo>
                    <a:pt x="548" y="186"/>
                  </a:lnTo>
                  <a:lnTo>
                    <a:pt x="553" y="194"/>
                  </a:lnTo>
                  <a:lnTo>
                    <a:pt x="557" y="199"/>
                  </a:lnTo>
                  <a:lnTo>
                    <a:pt x="561" y="207"/>
                  </a:lnTo>
                  <a:lnTo>
                    <a:pt x="565" y="213"/>
                  </a:lnTo>
                  <a:lnTo>
                    <a:pt x="569" y="218"/>
                  </a:lnTo>
                  <a:lnTo>
                    <a:pt x="570" y="224"/>
                  </a:lnTo>
                  <a:lnTo>
                    <a:pt x="572" y="232"/>
                  </a:lnTo>
                  <a:lnTo>
                    <a:pt x="576" y="241"/>
                  </a:lnTo>
                  <a:lnTo>
                    <a:pt x="582" y="252"/>
                  </a:lnTo>
                  <a:lnTo>
                    <a:pt x="584" y="260"/>
                  </a:lnTo>
                  <a:lnTo>
                    <a:pt x="584" y="268"/>
                  </a:lnTo>
                  <a:lnTo>
                    <a:pt x="586" y="277"/>
                  </a:lnTo>
                  <a:lnTo>
                    <a:pt x="588" y="287"/>
                  </a:lnTo>
                  <a:lnTo>
                    <a:pt x="589" y="294"/>
                  </a:lnTo>
                  <a:lnTo>
                    <a:pt x="591" y="302"/>
                  </a:lnTo>
                  <a:lnTo>
                    <a:pt x="591" y="310"/>
                  </a:lnTo>
                  <a:lnTo>
                    <a:pt x="595" y="317"/>
                  </a:lnTo>
                  <a:lnTo>
                    <a:pt x="595" y="329"/>
                  </a:lnTo>
                  <a:lnTo>
                    <a:pt x="599" y="338"/>
                  </a:lnTo>
                  <a:lnTo>
                    <a:pt x="599" y="344"/>
                  </a:lnTo>
                  <a:lnTo>
                    <a:pt x="603" y="346"/>
                  </a:lnTo>
                  <a:lnTo>
                    <a:pt x="603" y="342"/>
                  </a:lnTo>
                  <a:lnTo>
                    <a:pt x="605" y="338"/>
                  </a:lnTo>
                  <a:lnTo>
                    <a:pt x="608" y="332"/>
                  </a:lnTo>
                  <a:lnTo>
                    <a:pt x="610" y="327"/>
                  </a:lnTo>
                  <a:lnTo>
                    <a:pt x="616" y="317"/>
                  </a:lnTo>
                  <a:lnTo>
                    <a:pt x="620" y="308"/>
                  </a:lnTo>
                  <a:lnTo>
                    <a:pt x="624" y="296"/>
                  </a:lnTo>
                  <a:lnTo>
                    <a:pt x="629" y="287"/>
                  </a:lnTo>
                  <a:lnTo>
                    <a:pt x="631" y="273"/>
                  </a:lnTo>
                  <a:lnTo>
                    <a:pt x="635" y="260"/>
                  </a:lnTo>
                  <a:lnTo>
                    <a:pt x="639" y="247"/>
                  </a:lnTo>
                  <a:lnTo>
                    <a:pt x="639" y="233"/>
                  </a:lnTo>
                  <a:lnTo>
                    <a:pt x="639" y="226"/>
                  </a:lnTo>
                  <a:lnTo>
                    <a:pt x="639" y="220"/>
                  </a:lnTo>
                  <a:lnTo>
                    <a:pt x="639" y="213"/>
                  </a:lnTo>
                  <a:lnTo>
                    <a:pt x="639" y="205"/>
                  </a:lnTo>
                  <a:lnTo>
                    <a:pt x="635" y="192"/>
                  </a:lnTo>
                  <a:lnTo>
                    <a:pt x="631" y="178"/>
                  </a:lnTo>
                  <a:lnTo>
                    <a:pt x="627" y="171"/>
                  </a:lnTo>
                  <a:lnTo>
                    <a:pt x="624" y="163"/>
                  </a:lnTo>
                  <a:lnTo>
                    <a:pt x="620" y="157"/>
                  </a:lnTo>
                  <a:lnTo>
                    <a:pt x="616" y="150"/>
                  </a:lnTo>
                  <a:lnTo>
                    <a:pt x="608" y="142"/>
                  </a:lnTo>
                  <a:lnTo>
                    <a:pt x="603" y="137"/>
                  </a:lnTo>
                  <a:lnTo>
                    <a:pt x="597" y="131"/>
                  </a:lnTo>
                  <a:lnTo>
                    <a:pt x="591" y="123"/>
                  </a:lnTo>
                  <a:lnTo>
                    <a:pt x="584" y="116"/>
                  </a:lnTo>
                  <a:lnTo>
                    <a:pt x="578" y="110"/>
                  </a:lnTo>
                  <a:lnTo>
                    <a:pt x="570" y="102"/>
                  </a:lnTo>
                  <a:lnTo>
                    <a:pt x="563" y="97"/>
                  </a:lnTo>
                  <a:lnTo>
                    <a:pt x="553" y="91"/>
                  </a:lnTo>
                  <a:lnTo>
                    <a:pt x="546" y="85"/>
                  </a:lnTo>
                  <a:lnTo>
                    <a:pt x="536" y="79"/>
                  </a:lnTo>
                  <a:lnTo>
                    <a:pt x="529" y="74"/>
                  </a:lnTo>
                  <a:lnTo>
                    <a:pt x="519" y="68"/>
                  </a:lnTo>
                  <a:lnTo>
                    <a:pt x="510" y="62"/>
                  </a:lnTo>
                  <a:lnTo>
                    <a:pt x="498" y="55"/>
                  </a:lnTo>
                  <a:lnTo>
                    <a:pt x="491" y="51"/>
                  </a:lnTo>
                  <a:lnTo>
                    <a:pt x="477" y="45"/>
                  </a:lnTo>
                  <a:lnTo>
                    <a:pt x="468" y="40"/>
                  </a:lnTo>
                  <a:lnTo>
                    <a:pt x="458" y="36"/>
                  </a:lnTo>
                  <a:lnTo>
                    <a:pt x="447" y="32"/>
                  </a:lnTo>
                  <a:lnTo>
                    <a:pt x="435" y="28"/>
                  </a:lnTo>
                  <a:lnTo>
                    <a:pt x="424" y="24"/>
                  </a:lnTo>
                  <a:lnTo>
                    <a:pt x="411" y="21"/>
                  </a:lnTo>
                  <a:lnTo>
                    <a:pt x="399" y="17"/>
                  </a:lnTo>
                  <a:lnTo>
                    <a:pt x="388" y="13"/>
                  </a:lnTo>
                  <a:lnTo>
                    <a:pt x="377" y="11"/>
                  </a:lnTo>
                  <a:lnTo>
                    <a:pt x="363" y="7"/>
                  </a:lnTo>
                  <a:lnTo>
                    <a:pt x="352" y="7"/>
                  </a:lnTo>
                  <a:lnTo>
                    <a:pt x="337" y="3"/>
                  </a:lnTo>
                  <a:lnTo>
                    <a:pt x="325" y="2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1" y="0"/>
                  </a:lnTo>
                  <a:lnTo>
                    <a:pt x="280" y="0"/>
                  </a:lnTo>
                  <a:lnTo>
                    <a:pt x="270" y="2"/>
                  </a:lnTo>
                  <a:lnTo>
                    <a:pt x="261" y="3"/>
                  </a:lnTo>
                  <a:lnTo>
                    <a:pt x="249" y="3"/>
                  </a:lnTo>
                  <a:lnTo>
                    <a:pt x="240" y="3"/>
                  </a:lnTo>
                  <a:lnTo>
                    <a:pt x="230" y="5"/>
                  </a:lnTo>
                  <a:lnTo>
                    <a:pt x="223" y="9"/>
                  </a:lnTo>
                  <a:lnTo>
                    <a:pt x="213" y="11"/>
                  </a:lnTo>
                  <a:lnTo>
                    <a:pt x="205" y="13"/>
                  </a:lnTo>
                  <a:lnTo>
                    <a:pt x="198" y="17"/>
                  </a:lnTo>
                  <a:lnTo>
                    <a:pt x="192" y="21"/>
                  </a:lnTo>
                  <a:lnTo>
                    <a:pt x="184" y="22"/>
                  </a:lnTo>
                  <a:lnTo>
                    <a:pt x="177" y="24"/>
                  </a:lnTo>
                  <a:lnTo>
                    <a:pt x="169" y="28"/>
                  </a:lnTo>
                  <a:lnTo>
                    <a:pt x="164" y="32"/>
                  </a:lnTo>
                  <a:lnTo>
                    <a:pt x="158" y="34"/>
                  </a:lnTo>
                  <a:lnTo>
                    <a:pt x="152" y="38"/>
                  </a:lnTo>
                  <a:lnTo>
                    <a:pt x="145" y="41"/>
                  </a:lnTo>
                  <a:lnTo>
                    <a:pt x="141" y="45"/>
                  </a:lnTo>
                  <a:lnTo>
                    <a:pt x="129" y="51"/>
                  </a:lnTo>
                  <a:lnTo>
                    <a:pt x="122" y="59"/>
                  </a:lnTo>
                  <a:lnTo>
                    <a:pt x="114" y="66"/>
                  </a:lnTo>
                  <a:lnTo>
                    <a:pt x="108" y="72"/>
                  </a:lnTo>
                  <a:lnTo>
                    <a:pt x="99" y="76"/>
                  </a:lnTo>
                  <a:lnTo>
                    <a:pt x="91" y="83"/>
                  </a:lnTo>
                  <a:lnTo>
                    <a:pt x="82" y="91"/>
                  </a:lnTo>
                  <a:lnTo>
                    <a:pt x="74" y="100"/>
                  </a:lnTo>
                  <a:lnTo>
                    <a:pt x="65" y="108"/>
                  </a:lnTo>
                  <a:lnTo>
                    <a:pt x="57" y="118"/>
                  </a:lnTo>
                  <a:lnTo>
                    <a:pt x="48" y="127"/>
                  </a:lnTo>
                  <a:lnTo>
                    <a:pt x="40" y="138"/>
                  </a:lnTo>
                  <a:lnTo>
                    <a:pt x="30" y="146"/>
                  </a:lnTo>
                  <a:lnTo>
                    <a:pt x="23" y="154"/>
                  </a:lnTo>
                  <a:lnTo>
                    <a:pt x="15" y="161"/>
                  </a:lnTo>
                  <a:lnTo>
                    <a:pt x="11" y="169"/>
                  </a:lnTo>
                  <a:lnTo>
                    <a:pt x="4" y="178"/>
                  </a:lnTo>
                  <a:lnTo>
                    <a:pt x="0" y="184"/>
                  </a:lnTo>
                  <a:lnTo>
                    <a:pt x="0" y="184"/>
                  </a:lnTo>
                  <a:close/>
                </a:path>
              </a:pathLst>
            </a:custGeom>
            <a:solidFill>
              <a:srgbClr val="007D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  <p:sp>
          <p:nvSpPr>
            <p:cNvPr id="5201" name="Freeform 81"/>
            <p:cNvSpPr>
              <a:spLocks/>
            </p:cNvSpPr>
            <p:nvPr/>
          </p:nvSpPr>
          <p:spPr bwMode="auto">
            <a:xfrm>
              <a:off x="6518275" y="3441700"/>
              <a:ext cx="171450" cy="217487"/>
            </a:xfrm>
            <a:custGeom>
              <a:avLst/>
              <a:gdLst/>
              <a:ahLst/>
              <a:cxnLst>
                <a:cxn ang="0">
                  <a:pos x="2" y="15"/>
                </a:cxn>
                <a:cxn ang="0">
                  <a:pos x="9" y="25"/>
                </a:cxn>
                <a:cxn ang="0">
                  <a:pos x="21" y="38"/>
                </a:cxn>
                <a:cxn ang="0">
                  <a:pos x="36" y="53"/>
                </a:cxn>
                <a:cxn ang="0">
                  <a:pos x="47" y="74"/>
                </a:cxn>
                <a:cxn ang="0">
                  <a:pos x="59" y="99"/>
                </a:cxn>
                <a:cxn ang="0">
                  <a:pos x="66" y="120"/>
                </a:cxn>
                <a:cxn ang="0">
                  <a:pos x="68" y="135"/>
                </a:cxn>
                <a:cxn ang="0">
                  <a:pos x="70" y="152"/>
                </a:cxn>
                <a:cxn ang="0">
                  <a:pos x="70" y="167"/>
                </a:cxn>
                <a:cxn ang="0">
                  <a:pos x="70" y="186"/>
                </a:cxn>
                <a:cxn ang="0">
                  <a:pos x="70" y="201"/>
                </a:cxn>
                <a:cxn ang="0">
                  <a:pos x="76" y="220"/>
                </a:cxn>
                <a:cxn ang="0">
                  <a:pos x="91" y="241"/>
                </a:cxn>
                <a:cxn ang="0">
                  <a:pos x="110" y="255"/>
                </a:cxn>
                <a:cxn ang="0">
                  <a:pos x="133" y="264"/>
                </a:cxn>
                <a:cxn ang="0">
                  <a:pos x="152" y="270"/>
                </a:cxn>
                <a:cxn ang="0">
                  <a:pos x="169" y="272"/>
                </a:cxn>
                <a:cxn ang="0">
                  <a:pos x="178" y="274"/>
                </a:cxn>
                <a:cxn ang="0">
                  <a:pos x="182" y="272"/>
                </a:cxn>
                <a:cxn ang="0">
                  <a:pos x="192" y="259"/>
                </a:cxn>
                <a:cxn ang="0">
                  <a:pos x="207" y="238"/>
                </a:cxn>
                <a:cxn ang="0">
                  <a:pos x="214" y="213"/>
                </a:cxn>
                <a:cxn ang="0">
                  <a:pos x="213" y="192"/>
                </a:cxn>
                <a:cxn ang="0">
                  <a:pos x="195" y="190"/>
                </a:cxn>
                <a:cxn ang="0">
                  <a:pos x="176" y="196"/>
                </a:cxn>
                <a:cxn ang="0">
                  <a:pos x="163" y="198"/>
                </a:cxn>
                <a:cxn ang="0">
                  <a:pos x="146" y="198"/>
                </a:cxn>
                <a:cxn ang="0">
                  <a:pos x="131" y="194"/>
                </a:cxn>
                <a:cxn ang="0">
                  <a:pos x="114" y="184"/>
                </a:cxn>
                <a:cxn ang="0">
                  <a:pos x="100" y="167"/>
                </a:cxn>
                <a:cxn ang="0">
                  <a:pos x="91" y="148"/>
                </a:cxn>
                <a:cxn ang="0">
                  <a:pos x="85" y="124"/>
                </a:cxn>
                <a:cxn ang="0">
                  <a:pos x="79" y="99"/>
                </a:cxn>
                <a:cxn ang="0">
                  <a:pos x="76" y="74"/>
                </a:cxn>
                <a:cxn ang="0">
                  <a:pos x="72" y="51"/>
                </a:cxn>
                <a:cxn ang="0">
                  <a:pos x="68" y="30"/>
                </a:cxn>
                <a:cxn ang="0">
                  <a:pos x="62" y="15"/>
                </a:cxn>
                <a:cxn ang="0">
                  <a:pos x="55" y="4"/>
                </a:cxn>
                <a:cxn ang="0">
                  <a:pos x="38" y="0"/>
                </a:cxn>
                <a:cxn ang="0">
                  <a:pos x="15" y="4"/>
                </a:cxn>
                <a:cxn ang="0">
                  <a:pos x="2" y="11"/>
                </a:cxn>
                <a:cxn ang="0">
                  <a:pos x="0" y="15"/>
                </a:cxn>
              </a:cxnLst>
              <a:rect l="0" t="0" r="r" b="b"/>
              <a:pathLst>
                <a:path w="216" h="274">
                  <a:moveTo>
                    <a:pt x="0" y="15"/>
                  </a:moveTo>
                  <a:lnTo>
                    <a:pt x="2" y="15"/>
                  </a:lnTo>
                  <a:lnTo>
                    <a:pt x="5" y="21"/>
                  </a:lnTo>
                  <a:lnTo>
                    <a:pt x="9" y="25"/>
                  </a:lnTo>
                  <a:lnTo>
                    <a:pt x="15" y="30"/>
                  </a:lnTo>
                  <a:lnTo>
                    <a:pt x="21" y="38"/>
                  </a:lnTo>
                  <a:lnTo>
                    <a:pt x="28" y="46"/>
                  </a:lnTo>
                  <a:lnTo>
                    <a:pt x="36" y="53"/>
                  </a:lnTo>
                  <a:lnTo>
                    <a:pt x="43" y="65"/>
                  </a:lnTo>
                  <a:lnTo>
                    <a:pt x="47" y="74"/>
                  </a:lnTo>
                  <a:lnTo>
                    <a:pt x="55" y="87"/>
                  </a:lnTo>
                  <a:lnTo>
                    <a:pt x="59" y="99"/>
                  </a:lnTo>
                  <a:lnTo>
                    <a:pt x="64" y="112"/>
                  </a:lnTo>
                  <a:lnTo>
                    <a:pt x="66" y="120"/>
                  </a:lnTo>
                  <a:lnTo>
                    <a:pt x="66" y="127"/>
                  </a:lnTo>
                  <a:lnTo>
                    <a:pt x="68" y="135"/>
                  </a:lnTo>
                  <a:lnTo>
                    <a:pt x="70" y="144"/>
                  </a:lnTo>
                  <a:lnTo>
                    <a:pt x="70" y="152"/>
                  </a:lnTo>
                  <a:lnTo>
                    <a:pt x="70" y="160"/>
                  </a:lnTo>
                  <a:lnTo>
                    <a:pt x="70" y="167"/>
                  </a:lnTo>
                  <a:lnTo>
                    <a:pt x="70" y="179"/>
                  </a:lnTo>
                  <a:lnTo>
                    <a:pt x="70" y="186"/>
                  </a:lnTo>
                  <a:lnTo>
                    <a:pt x="70" y="194"/>
                  </a:lnTo>
                  <a:lnTo>
                    <a:pt x="70" y="201"/>
                  </a:lnTo>
                  <a:lnTo>
                    <a:pt x="72" y="209"/>
                  </a:lnTo>
                  <a:lnTo>
                    <a:pt x="76" y="220"/>
                  </a:lnTo>
                  <a:lnTo>
                    <a:pt x="83" y="234"/>
                  </a:lnTo>
                  <a:lnTo>
                    <a:pt x="91" y="241"/>
                  </a:lnTo>
                  <a:lnTo>
                    <a:pt x="100" y="249"/>
                  </a:lnTo>
                  <a:lnTo>
                    <a:pt x="110" y="255"/>
                  </a:lnTo>
                  <a:lnTo>
                    <a:pt x="121" y="262"/>
                  </a:lnTo>
                  <a:lnTo>
                    <a:pt x="133" y="264"/>
                  </a:lnTo>
                  <a:lnTo>
                    <a:pt x="142" y="268"/>
                  </a:lnTo>
                  <a:lnTo>
                    <a:pt x="152" y="270"/>
                  </a:lnTo>
                  <a:lnTo>
                    <a:pt x="161" y="272"/>
                  </a:lnTo>
                  <a:lnTo>
                    <a:pt x="169" y="272"/>
                  </a:lnTo>
                  <a:lnTo>
                    <a:pt x="175" y="274"/>
                  </a:lnTo>
                  <a:lnTo>
                    <a:pt x="178" y="274"/>
                  </a:lnTo>
                  <a:lnTo>
                    <a:pt x="180" y="274"/>
                  </a:lnTo>
                  <a:lnTo>
                    <a:pt x="182" y="272"/>
                  </a:lnTo>
                  <a:lnTo>
                    <a:pt x="186" y="266"/>
                  </a:lnTo>
                  <a:lnTo>
                    <a:pt x="192" y="259"/>
                  </a:lnTo>
                  <a:lnTo>
                    <a:pt x="199" y="249"/>
                  </a:lnTo>
                  <a:lnTo>
                    <a:pt x="207" y="238"/>
                  </a:lnTo>
                  <a:lnTo>
                    <a:pt x="213" y="226"/>
                  </a:lnTo>
                  <a:lnTo>
                    <a:pt x="214" y="213"/>
                  </a:lnTo>
                  <a:lnTo>
                    <a:pt x="216" y="201"/>
                  </a:lnTo>
                  <a:lnTo>
                    <a:pt x="213" y="192"/>
                  </a:lnTo>
                  <a:lnTo>
                    <a:pt x="205" y="188"/>
                  </a:lnTo>
                  <a:lnTo>
                    <a:pt x="195" y="190"/>
                  </a:lnTo>
                  <a:lnTo>
                    <a:pt x="184" y="194"/>
                  </a:lnTo>
                  <a:lnTo>
                    <a:pt x="176" y="196"/>
                  </a:lnTo>
                  <a:lnTo>
                    <a:pt x="171" y="196"/>
                  </a:lnTo>
                  <a:lnTo>
                    <a:pt x="163" y="198"/>
                  </a:lnTo>
                  <a:lnTo>
                    <a:pt x="156" y="200"/>
                  </a:lnTo>
                  <a:lnTo>
                    <a:pt x="146" y="198"/>
                  </a:lnTo>
                  <a:lnTo>
                    <a:pt x="138" y="196"/>
                  </a:lnTo>
                  <a:lnTo>
                    <a:pt x="131" y="194"/>
                  </a:lnTo>
                  <a:lnTo>
                    <a:pt x="123" y="192"/>
                  </a:lnTo>
                  <a:lnTo>
                    <a:pt x="114" y="184"/>
                  </a:lnTo>
                  <a:lnTo>
                    <a:pt x="108" y="177"/>
                  </a:lnTo>
                  <a:lnTo>
                    <a:pt x="100" y="167"/>
                  </a:lnTo>
                  <a:lnTo>
                    <a:pt x="97" y="160"/>
                  </a:lnTo>
                  <a:lnTo>
                    <a:pt x="91" y="148"/>
                  </a:lnTo>
                  <a:lnTo>
                    <a:pt x="87" y="135"/>
                  </a:lnTo>
                  <a:lnTo>
                    <a:pt x="85" y="124"/>
                  </a:lnTo>
                  <a:lnTo>
                    <a:pt x="83" y="112"/>
                  </a:lnTo>
                  <a:lnTo>
                    <a:pt x="79" y="99"/>
                  </a:lnTo>
                  <a:lnTo>
                    <a:pt x="79" y="87"/>
                  </a:lnTo>
                  <a:lnTo>
                    <a:pt x="76" y="74"/>
                  </a:lnTo>
                  <a:lnTo>
                    <a:pt x="74" y="63"/>
                  </a:lnTo>
                  <a:lnTo>
                    <a:pt x="72" y="51"/>
                  </a:lnTo>
                  <a:lnTo>
                    <a:pt x="70" y="42"/>
                  </a:lnTo>
                  <a:lnTo>
                    <a:pt x="68" y="30"/>
                  </a:lnTo>
                  <a:lnTo>
                    <a:pt x="66" y="23"/>
                  </a:lnTo>
                  <a:lnTo>
                    <a:pt x="62" y="15"/>
                  </a:lnTo>
                  <a:lnTo>
                    <a:pt x="59" y="9"/>
                  </a:lnTo>
                  <a:lnTo>
                    <a:pt x="55" y="4"/>
                  </a:lnTo>
                  <a:lnTo>
                    <a:pt x="49" y="2"/>
                  </a:lnTo>
                  <a:lnTo>
                    <a:pt x="38" y="0"/>
                  </a:lnTo>
                  <a:lnTo>
                    <a:pt x="28" y="2"/>
                  </a:lnTo>
                  <a:lnTo>
                    <a:pt x="15" y="4"/>
                  </a:lnTo>
                  <a:lnTo>
                    <a:pt x="7" y="9"/>
                  </a:lnTo>
                  <a:lnTo>
                    <a:pt x="2" y="11"/>
                  </a:lnTo>
                  <a:lnTo>
                    <a:pt x="0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36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b="1">
                <a:latin typeface="Century Schoolbook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552651" y="4293096"/>
            <a:ext cx="224933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koalas</a:t>
            </a:r>
            <a:endParaRPr lang="ja-JP" altLang="en-US" sz="4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312594" y="4293096"/>
            <a:ext cx="248818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pandas</a:t>
            </a:r>
            <a:endParaRPr lang="ja-JP" altLang="en-US" sz="4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302388" y="4437112"/>
            <a:ext cx="263245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penguins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630453" y="1124744"/>
            <a:ext cx="80842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want _______________.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4098" name="Picture 2" descr="C:\Users\KASUGA_Hideki\AppData\Local\Microsoft\Windows\Temporary Internet Files\Content.IE5\GSFIGEQR\MC90034702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420888"/>
            <a:ext cx="2088232" cy="1810498"/>
          </a:xfrm>
          <a:prstGeom prst="rect">
            <a:avLst/>
          </a:prstGeom>
          <a:noFill/>
        </p:spPr>
      </p:pic>
      <p:pic>
        <p:nvPicPr>
          <p:cNvPr id="4099" name="Picture 3" descr="C:\Users\KASUGA_Hideki\AppData\Local\Microsoft\Windows\Temporary Internet Files\Content.IE5\GSFIGEQR\MC90033235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2348880"/>
            <a:ext cx="2232248" cy="1849800"/>
          </a:xfrm>
          <a:prstGeom prst="rect">
            <a:avLst/>
          </a:prstGeom>
          <a:noFill/>
        </p:spPr>
      </p:pic>
      <p:pic>
        <p:nvPicPr>
          <p:cNvPr id="4100" name="Picture 4" descr="C:\Users\KASUGA_Hideki\AppData\Local\Microsoft\Windows\Temporary Internet Files\Content.IE5\ASXM8F20\MC90033239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2420888"/>
            <a:ext cx="2505234" cy="2016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95536" y="5157192"/>
            <a:ext cx="209063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coffee</a:t>
            </a:r>
            <a:endParaRPr lang="ja-JP" altLang="en-US" sz="4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627784" y="5157192"/>
            <a:ext cx="428514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Orange juice</a:t>
            </a:r>
            <a:endParaRPr lang="ja-JP" altLang="en-US" sz="4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092495" y="5229200"/>
            <a:ext cx="151195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Cola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630453" y="1124744"/>
            <a:ext cx="80842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want _______________.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5122" name="Picture 2" descr="C:\Users\KASUGA_Hideki\AppData\Local\Microsoft\Windows\Temporary Internet Files\Content.IE5\GSFIGEQR\MC900441783[1].png"/>
          <p:cNvPicPr>
            <a:picLocks noChangeAspect="1" noChangeArrowheads="1"/>
          </p:cNvPicPr>
          <p:nvPr/>
        </p:nvPicPr>
        <p:blipFill>
          <a:blip r:embed="rId3" cstate="print"/>
          <a:srcRect l="16700" r="14410"/>
          <a:stretch>
            <a:fillRect/>
          </a:stretch>
        </p:blipFill>
        <p:spPr bwMode="auto">
          <a:xfrm>
            <a:off x="251520" y="2420888"/>
            <a:ext cx="2376264" cy="2288094"/>
          </a:xfrm>
          <a:prstGeom prst="rect">
            <a:avLst/>
          </a:prstGeom>
          <a:noFill/>
        </p:spPr>
      </p:pic>
      <p:pic>
        <p:nvPicPr>
          <p:cNvPr id="5123" name="Picture 3" descr="C:\Users\KASUGA_Hideki\AppData\Local\Microsoft\Windows\Temporary Internet Files\Content.IE5\UAMSSBKW\MC900079166[1].wmf"/>
          <p:cNvPicPr>
            <a:picLocks noChangeAspect="1" noChangeArrowheads="1"/>
          </p:cNvPicPr>
          <p:nvPr/>
        </p:nvPicPr>
        <p:blipFill>
          <a:blip r:embed="rId4" cstate="print"/>
          <a:srcRect l="28234" r="23881"/>
          <a:stretch>
            <a:fillRect/>
          </a:stretch>
        </p:blipFill>
        <p:spPr bwMode="auto">
          <a:xfrm>
            <a:off x="3491880" y="2276872"/>
            <a:ext cx="1656184" cy="2594007"/>
          </a:xfrm>
          <a:prstGeom prst="rect">
            <a:avLst/>
          </a:prstGeom>
          <a:noFill/>
        </p:spPr>
      </p:pic>
      <p:pic>
        <p:nvPicPr>
          <p:cNvPr id="59" name="図 58" descr="recipe_125_l.jpg"/>
          <p:cNvPicPr>
            <a:picLocks noChangeAspect="1"/>
          </p:cNvPicPr>
          <p:nvPr/>
        </p:nvPicPr>
        <p:blipFill>
          <a:blip r:embed="rId5" cstate="print"/>
          <a:srcRect l="28116" r="24137"/>
          <a:stretch>
            <a:fillRect/>
          </a:stretch>
        </p:blipFill>
        <p:spPr>
          <a:xfrm>
            <a:off x="6948264" y="2204864"/>
            <a:ext cx="1728192" cy="2819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風景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4514867" cy="2708920"/>
          </a:xfrm>
          <a:prstGeom prst="rect">
            <a:avLst/>
          </a:prstGeom>
        </p:spPr>
      </p:pic>
      <p:pic>
        <p:nvPicPr>
          <p:cNvPr id="5" name="図 4" descr="風景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35695" y="1484784"/>
            <a:ext cx="5095123" cy="3816424"/>
          </a:xfrm>
          <a:prstGeom prst="rect">
            <a:avLst/>
          </a:prstGeom>
        </p:spPr>
      </p:pic>
      <p:pic>
        <p:nvPicPr>
          <p:cNvPr id="6" name="図 5" descr="協会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3212976"/>
            <a:ext cx="4866295" cy="3645024"/>
          </a:xfrm>
          <a:prstGeom prst="rect">
            <a:avLst/>
          </a:prstGeom>
        </p:spPr>
      </p:pic>
      <p:pic>
        <p:nvPicPr>
          <p:cNvPr id="7" name="図 6" descr="旗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92080" y="0"/>
            <a:ext cx="3851920" cy="2781942"/>
          </a:xfrm>
          <a:prstGeom prst="rect">
            <a:avLst/>
          </a:prstGeom>
        </p:spPr>
      </p:pic>
      <p:pic>
        <p:nvPicPr>
          <p:cNvPr id="8" name="図 7" descr="地図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2924944"/>
            <a:ext cx="3131840" cy="40698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444282" y="3068960"/>
            <a:ext cx="84048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want 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visit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Norway.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オーロラ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0"/>
            <a:ext cx="3779912" cy="3779912"/>
          </a:xfrm>
          <a:prstGeom prst="rect">
            <a:avLst/>
          </a:prstGeom>
        </p:spPr>
      </p:pic>
      <p:pic>
        <p:nvPicPr>
          <p:cNvPr id="3" name="図 2" descr="オーロラ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1340768"/>
            <a:ext cx="5538714" cy="3672408"/>
          </a:xfrm>
          <a:prstGeom prst="rect">
            <a:avLst/>
          </a:prstGeom>
        </p:spPr>
      </p:pic>
      <p:pic>
        <p:nvPicPr>
          <p:cNvPr id="4" name="図 3" descr="オーロラ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230538"/>
            <a:ext cx="6179339" cy="36274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294402" y="3068960"/>
            <a:ext cx="870462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want </a:t>
            </a:r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see</a:t>
            </a:r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northern lights.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Practice ‘want to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’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KASUGA_Hideki\AppData\Local\Microsoft\Windows\Temporary Internet Files\Content.IE5\EQKB0DKI\MC90032696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7" y="2780928"/>
            <a:ext cx="2491139" cy="1656184"/>
          </a:xfrm>
          <a:prstGeom prst="rect">
            <a:avLst/>
          </a:prstGeom>
          <a:noFill/>
        </p:spPr>
      </p:pic>
      <p:pic>
        <p:nvPicPr>
          <p:cNvPr id="1027" name="Picture 3" descr="C:\Users\KASUGA_Hideki\AppData\Local\Microsoft\Windows\Temporary Internet Files\Content.IE5\ROPC66MD\MC90032695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2420888"/>
            <a:ext cx="2277980" cy="1949447"/>
          </a:xfrm>
          <a:prstGeom prst="rect">
            <a:avLst/>
          </a:prstGeom>
          <a:noFill/>
        </p:spPr>
      </p:pic>
      <p:pic>
        <p:nvPicPr>
          <p:cNvPr id="1028" name="Picture 4" descr="C:\Users\KASUGA_Hideki\AppData\Local\Microsoft\Windows\Temporary Internet Files\Content.IE5\587Z9ZT7\MC900326954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4208" y="2564904"/>
            <a:ext cx="2108602" cy="2017523"/>
          </a:xfrm>
          <a:prstGeom prst="rect">
            <a:avLst/>
          </a:prstGeom>
          <a:noFill/>
        </p:spPr>
      </p:pic>
      <p:sp>
        <p:nvSpPr>
          <p:cNvPr id="5" name="正方形/長方形 4"/>
          <p:cNvSpPr/>
          <p:nvPr/>
        </p:nvSpPr>
        <p:spPr>
          <a:xfrm>
            <a:off x="-40492" y="4293096"/>
            <a:ext cx="264046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America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225361" y="4293096"/>
            <a:ext cx="242085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Canada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132846" y="4293096"/>
            <a:ext cx="291137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Australia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68313" y="1124744"/>
            <a:ext cx="78085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want 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visit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entury Schoolbook" pitchFamily="18" charset="0"/>
              </a:rPr>
              <a:t>_______.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94993" y="4293096"/>
            <a:ext cx="316464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hamburger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616362" y="4293096"/>
            <a:ext cx="267893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spaghetti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226894" y="4293096"/>
            <a:ext cx="152157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soba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899758" y="1124744"/>
            <a:ext cx="75456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want 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to eat </a:t>
            </a:r>
            <a:r>
              <a:rPr lang="en-US" altLang="ja-JP" sz="5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_______.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10" name="Picture 2" descr="C:\Users\KASUGA_Hideki\AppData\Local\Microsoft\Windows\Temporary Internet Files\Content.IE5\95Y51SX5\MC90023276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2852936"/>
            <a:ext cx="1584176" cy="1521711"/>
          </a:xfrm>
          <a:prstGeom prst="rect">
            <a:avLst/>
          </a:prstGeom>
          <a:noFill/>
        </p:spPr>
      </p:pic>
      <p:pic>
        <p:nvPicPr>
          <p:cNvPr id="11" name="Picture 3" descr="C:\Users\KASUGA_Hideki\AppData\Local\Microsoft\Windows\Temporary Internet Files\Content.IE5\3L08WSP0\MC900395496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15361" y="2780928"/>
            <a:ext cx="1774850" cy="1533449"/>
          </a:xfrm>
          <a:prstGeom prst="rect">
            <a:avLst/>
          </a:prstGeom>
          <a:noFill/>
        </p:spPr>
      </p:pic>
      <p:pic>
        <p:nvPicPr>
          <p:cNvPr id="12" name="Picture 4" descr="C:\Users\KASUGA_Hideki\AppData\Local\Microsoft\Windows\Temporary Internet Files\Content.IE5\KBCIKASU\MC900412934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58977" y="2492896"/>
            <a:ext cx="2736304" cy="17474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KASUGA_Hideki\AppData\Local\Microsoft\Windows\Temporary Internet Files\Content.IE5\I838K3M1\MC90035427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2276872"/>
            <a:ext cx="1908856" cy="1909952"/>
          </a:xfrm>
          <a:prstGeom prst="rect">
            <a:avLst/>
          </a:prstGeom>
          <a:noFill/>
        </p:spPr>
      </p:pic>
      <p:pic>
        <p:nvPicPr>
          <p:cNvPr id="3075" name="Picture 3" descr="C:\Users\KASUGA_Hideki\AppData\Local\Microsoft\Windows\Temporary Internet Files\Content.IE5\7F3U2ZM0\MC90008884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2348880"/>
            <a:ext cx="1815998" cy="1824228"/>
          </a:xfrm>
          <a:prstGeom prst="rect">
            <a:avLst/>
          </a:prstGeom>
          <a:noFill/>
        </p:spPr>
      </p:pic>
      <p:pic>
        <p:nvPicPr>
          <p:cNvPr id="3077" name="Picture 5" descr="C:\Users\KASUGA_Hideki\AppData\Local\Microsoft\Windows\Temporary Internet Files\Content.IE5\I838K3M1\MC900353977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2276872"/>
            <a:ext cx="1960707" cy="1955139"/>
          </a:xfrm>
          <a:prstGeom prst="rect">
            <a:avLst/>
          </a:prstGeom>
          <a:noFill/>
        </p:spPr>
      </p:pic>
      <p:sp>
        <p:nvSpPr>
          <p:cNvPr id="5" name="正方形/長方形 4"/>
          <p:cNvSpPr/>
          <p:nvPr/>
        </p:nvSpPr>
        <p:spPr>
          <a:xfrm>
            <a:off x="373113" y="4293096"/>
            <a:ext cx="260840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baseball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528199" y="4293096"/>
            <a:ext cx="205697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soccer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817041" y="4293096"/>
            <a:ext cx="322556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basketball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694045" y="1124744"/>
            <a:ext cx="595707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want</a:t>
            </a:r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 to </a:t>
            </a:r>
            <a:r>
              <a:rPr lang="en-US" altLang="ja-JP" sz="4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__________.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221</Words>
  <Application>Microsoft Office PowerPoint</Application>
  <PresentationFormat>画面に合わせる (4:3)</PresentationFormat>
  <Paragraphs>83</Paragraphs>
  <Slides>18</Slides>
  <Notes>10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Office テーマ</vt:lpstr>
      <vt:lpstr>Where do you want to go?</vt:lpstr>
      <vt:lpstr>スライド 2</vt:lpstr>
      <vt:lpstr>スライド 3</vt:lpstr>
      <vt:lpstr>スライド 4</vt:lpstr>
      <vt:lpstr>スライド 5</vt:lpstr>
      <vt:lpstr>Practice ‘want to～’</vt:lpstr>
      <vt:lpstr>スライド 7</vt:lpstr>
      <vt:lpstr>スライド 8</vt:lpstr>
      <vt:lpstr>スライド 9</vt:lpstr>
      <vt:lpstr>心を1つに！</vt:lpstr>
      <vt:lpstr>スライド 11</vt:lpstr>
      <vt:lpstr>スライド 12</vt:lpstr>
      <vt:lpstr>スライド 13</vt:lpstr>
      <vt:lpstr>スライド 14</vt:lpstr>
      <vt:lpstr>スライド 15</vt:lpstr>
      <vt:lpstr>スライド 16</vt:lpstr>
      <vt:lpstr>スライド 17</vt:lpstr>
      <vt:lpstr>スライド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Which country do you want to go?</dc:title>
  <dc:creator>KASUGA_Hideki</dc:creator>
  <cp:lastModifiedBy>春日秀紀</cp:lastModifiedBy>
  <cp:revision>16</cp:revision>
  <dcterms:created xsi:type="dcterms:W3CDTF">2012-10-16T03:33:18Z</dcterms:created>
  <dcterms:modified xsi:type="dcterms:W3CDTF">2014-10-12T15:52:27Z</dcterms:modified>
</cp:coreProperties>
</file>