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65" r:id="rId3"/>
    <p:sldId id="266" r:id="rId4"/>
    <p:sldId id="268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7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2" r:id="rId29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00" y="-3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7F9E2-B6A5-4B89-944F-EC76B38478AA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B485-DA6E-43D5-8BD5-98415EE8FBF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ABAB9-E7AD-493C-BFF2-8ACEA77143D3}" type="datetimeFigureOut">
              <a:rPr kumimoji="1" lang="ja-JP" altLang="en-US" smtClean="0"/>
              <a:pPr/>
              <a:t>2014/10/29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C203E-C246-425C-92BC-C01986A6D8F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eg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4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なぜそうするのか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目的</a:t>
            </a:r>
            <a:r>
              <a:rPr lang="ja-JP" altLang="en-US" dirty="0" smtClean="0"/>
              <a:t>（理由）</a:t>
            </a:r>
            <a:r>
              <a:rPr kumimoji="1" lang="ja-JP" altLang="en-US" dirty="0" smtClean="0"/>
              <a:t>を説明しよう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infinitive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331890" y="4005064"/>
            <a:ext cx="363259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practice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tennis.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364088" y="4005064"/>
            <a:ext cx="3280170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144016" y="4005064"/>
            <a:ext cx="52920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Mrs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Brown bought a racket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1" name="Picture 14" descr="C:\Users\KASUGA_Hideki\AppData\Local\Microsoft\Windows\Temporary Internet Files\Content.IE5\I838K3M1\MC9004405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12776"/>
            <a:ext cx="1368152" cy="1728193"/>
          </a:xfrm>
          <a:prstGeom prst="rect">
            <a:avLst/>
          </a:prstGeom>
          <a:noFill/>
        </p:spPr>
      </p:pic>
      <p:pic>
        <p:nvPicPr>
          <p:cNvPr id="12" name="Picture 15" descr="C:\Users\KASUGA_Hideki\AppData\Local\Microsoft\Windows\Temporary Internet Files\Content.IE5\7GRPHH5T\MC90019190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4962" y="1772816"/>
            <a:ext cx="1648722" cy="1296144"/>
          </a:xfrm>
          <a:prstGeom prst="rect">
            <a:avLst/>
          </a:prstGeom>
          <a:noFill/>
        </p:spPr>
      </p:pic>
      <p:pic>
        <p:nvPicPr>
          <p:cNvPr id="13" name="Picture 21" descr="C:\Users\KASUGA_Hideki\AppData\Local\Microsoft\Windows\Temporary Internet Files\Content.IE5\SRMJNTNV\MC90043756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1412776"/>
            <a:ext cx="2098458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650536" y="4005064"/>
            <a:ext cx="3377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pass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exam.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716016" y="4005064"/>
            <a:ext cx="3096344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1209800" y="4005064"/>
            <a:ext cx="357822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Yuko studies hard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1" name="Picture 16" descr="C:\Users\KASUGA_Hideki\AppData\Local\Microsoft\Windows\Temporary Internet Files\Content.IE5\UAMSSBKW\MC900289960[1].wmf"/>
          <p:cNvPicPr>
            <a:picLocks noChangeAspect="1" noChangeArrowheads="1"/>
          </p:cNvPicPr>
          <p:nvPr/>
        </p:nvPicPr>
        <p:blipFill>
          <a:blip r:embed="rId2" cstate="print"/>
          <a:srcRect r="22293" b="25097"/>
          <a:stretch>
            <a:fillRect/>
          </a:stretch>
        </p:blipFill>
        <p:spPr bwMode="auto">
          <a:xfrm>
            <a:off x="899592" y="1124744"/>
            <a:ext cx="2807570" cy="2232248"/>
          </a:xfrm>
          <a:prstGeom prst="rect">
            <a:avLst/>
          </a:prstGeom>
          <a:noFill/>
        </p:spPr>
      </p:pic>
      <p:pic>
        <p:nvPicPr>
          <p:cNvPr id="12" name="Picture 22" descr="C:\Users\KASUGA_Hideki\AppData\Local\Microsoft\Windows\Temporary Internet Files\Content.IE5\ROPC66MD\MC90030471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1412776"/>
            <a:ext cx="2016224" cy="20057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591167" y="4005064"/>
            <a:ext cx="17171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relax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519159" y="4005064"/>
            <a:ext cx="158417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1270687" y="4005064"/>
            <a:ext cx="437651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Nancy listens to music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9" name="Picture 17" descr="C:\Users\KASUGA_Hideki\AppData\Local\Microsoft\Windows\Temporary Internet Files\Content.IE5\SRMJNTNV\MC900446384[1].wmf"/>
          <p:cNvPicPr>
            <a:picLocks noChangeAspect="1" noChangeArrowheads="1"/>
          </p:cNvPicPr>
          <p:nvPr/>
        </p:nvPicPr>
        <p:blipFill>
          <a:blip r:embed="rId2" cstate="print"/>
          <a:srcRect b="19075"/>
          <a:stretch>
            <a:fillRect/>
          </a:stretch>
        </p:blipFill>
        <p:spPr bwMode="auto">
          <a:xfrm>
            <a:off x="971600" y="1124744"/>
            <a:ext cx="2304256" cy="2122340"/>
          </a:xfrm>
          <a:prstGeom prst="rect">
            <a:avLst/>
          </a:prstGeom>
          <a:noFill/>
        </p:spPr>
      </p:pic>
      <p:pic>
        <p:nvPicPr>
          <p:cNvPr id="10" name="Picture 23" descr="C:\Users\KASUGA_Hideki\AppData\Local\Microsoft\Windows\Temporary Internet Files\Content.IE5\UAMSSBKW\MC90038920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59" y="1412776"/>
            <a:ext cx="2874513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9" descr="C:\Users\KASUGA_Hideki\AppData\Local\Microsoft\Windows\Temporary Internet Files\Content.IE5\EQKB0DKI\MC9002236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1943" y="836711"/>
            <a:ext cx="2225961" cy="2232249"/>
          </a:xfrm>
          <a:prstGeom prst="rect">
            <a:avLst/>
          </a:prstGeom>
          <a:noFill/>
        </p:spPr>
      </p:pic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722514" y="4005064"/>
            <a:ext cx="34579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buy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some milk.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96136" y="4005064"/>
            <a:ext cx="3168352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5496" y="4005064"/>
            <a:ext cx="58785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Mary went to the supermarket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1" name="Picture 18" descr="C:\Users\KASUGA_Hideki\AppData\Local\Microsoft\Windows\Temporary Internet Files\Content.IE5\ZH3ON6P5\MC90035590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916832"/>
            <a:ext cx="1080120" cy="1435603"/>
          </a:xfrm>
          <a:prstGeom prst="rect">
            <a:avLst/>
          </a:prstGeom>
          <a:noFill/>
        </p:spPr>
      </p:pic>
      <p:pic>
        <p:nvPicPr>
          <p:cNvPr id="13" name="Picture 25" descr="C:\Users\KASUGA_Hideki\AppData\Local\Microsoft\Windows\Temporary Internet Files\Content.IE5\GSFIGEQR\MC90030007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0164" y="2060893"/>
            <a:ext cx="910188" cy="1327068"/>
          </a:xfrm>
          <a:prstGeom prst="rect">
            <a:avLst/>
          </a:prstGeom>
          <a:noFill/>
        </p:spPr>
      </p:pic>
      <p:pic>
        <p:nvPicPr>
          <p:cNvPr id="14" name="Picture 24" descr="C:\Users\KASUGA_Hideki\AppData\Local\Microsoft\Windows\Temporary Internet Files\Content.IE5\GSFIGEQR\MC90030007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1700808"/>
            <a:ext cx="1158421" cy="16889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148064" y="4005064"/>
            <a:ext cx="377699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exchange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e-mail.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220072" y="4005064"/>
            <a:ext cx="3456384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971600" y="4005064"/>
            <a:ext cx="437651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Mark uses a computer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1" name="Picture 1" descr="C:\Users\KASUGA_Hideki\AppData\Local\Microsoft\Windows\Temporary Internet Files\Content.IE5\ASXM8F20\MC90023828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196752"/>
            <a:ext cx="2558035" cy="2232248"/>
          </a:xfrm>
          <a:prstGeom prst="rect">
            <a:avLst/>
          </a:prstGeom>
          <a:noFill/>
        </p:spPr>
      </p:pic>
      <p:pic>
        <p:nvPicPr>
          <p:cNvPr id="12" name="Picture 2" descr="C:\Users\KASUGA_Hideki\AppData\Local\Microsoft\Windows\Temporary Internet Files\Content.IE5\95Y51SX5\MC90043158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1988840"/>
            <a:ext cx="1162050" cy="1162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076056" y="4005064"/>
            <a:ext cx="332815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see 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Kinkakuji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076056" y="4005064"/>
            <a:ext cx="3096344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971600" y="4005064"/>
            <a:ext cx="437651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Takeshi visited Kyoto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0" name="Picture 6" descr="C:\Users\KASUGA_Hideki\AppData\Local\Microsoft\Windows\Temporary Internet Files\Content.IE5\JIJ19S96\MC90022232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773920"/>
            <a:ext cx="1924422" cy="1683231"/>
          </a:xfrm>
          <a:prstGeom prst="rect">
            <a:avLst/>
          </a:prstGeom>
          <a:noFill/>
        </p:spPr>
      </p:pic>
      <p:pic>
        <p:nvPicPr>
          <p:cNvPr id="13" name="Picture 7" descr="C:\Users\KASUGA_Hideki\AppData\Local\Microsoft\Windows\Temporary Internet Files\Content.IE5\KBCIKASU\MC90040811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1340768"/>
            <a:ext cx="2304256" cy="1821689"/>
          </a:xfrm>
          <a:prstGeom prst="rect">
            <a:avLst/>
          </a:prstGeom>
          <a:noFill/>
        </p:spPr>
      </p:pic>
      <p:pic>
        <p:nvPicPr>
          <p:cNvPr id="9" name="Picture 4" descr="C:\Users\KASUGA_Hideki\AppData\Local\Microsoft\Windows\Temporary Internet Files\Content.IE5\SRMJNTNV\MC900357177[1].wmf"/>
          <p:cNvPicPr>
            <a:picLocks noChangeAspect="1" noChangeArrowheads="1"/>
          </p:cNvPicPr>
          <p:nvPr/>
        </p:nvPicPr>
        <p:blipFill>
          <a:blip r:embed="rId4" cstate="print"/>
          <a:srcRect b="44162"/>
          <a:stretch>
            <a:fillRect/>
          </a:stretch>
        </p:blipFill>
        <p:spPr bwMode="auto">
          <a:xfrm flipH="1">
            <a:off x="1043608" y="1844824"/>
            <a:ext cx="1319710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9" descr="C:\Users\KASUGA_Hideki\AppData\Local\Microsoft\Windows\Temporary Internet Files\Content.IE5\CEZ7CH3U\MC9003323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44824"/>
            <a:ext cx="2137625" cy="1728192"/>
          </a:xfrm>
          <a:prstGeom prst="rect">
            <a:avLst/>
          </a:prstGeom>
          <a:noFill/>
        </p:spPr>
      </p:pic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245808" y="4005064"/>
            <a:ext cx="155844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 to fish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36096" y="4005064"/>
            <a:ext cx="1152128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971600" y="4005064"/>
            <a:ext cx="454804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Shinji went to the river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1" name="Picture 8" descr="C:\Users\KASUGA_Hideki\AppData\Local\Microsoft\Windows\Temporary Internet Files\Content.IE5\KBCIKASU\MC90028659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052736"/>
            <a:ext cx="1600200" cy="1499134"/>
          </a:xfrm>
          <a:prstGeom prst="rect">
            <a:avLst/>
          </a:prstGeom>
          <a:noFill/>
        </p:spPr>
      </p:pic>
      <p:pic>
        <p:nvPicPr>
          <p:cNvPr id="14" name="Picture 11" descr="C:\Users\KASUGA_Hideki\AppData\Local\Microsoft\Windows\Temporary Internet Files\Content.IE5\KBCIKASU\MC90023494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1484784"/>
            <a:ext cx="2363838" cy="1584176"/>
          </a:xfrm>
          <a:prstGeom prst="rect">
            <a:avLst/>
          </a:prstGeom>
          <a:noFill/>
        </p:spPr>
      </p:pic>
      <p:pic>
        <p:nvPicPr>
          <p:cNvPr id="15" name="Picture 12" descr="C:\Users\KASUGA_Hideki\AppData\Local\Microsoft\Windows\Temporary Internet Files\Content.IE5\7F3U2ZM0\MC90043007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548680"/>
            <a:ext cx="999385" cy="1285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004048" y="4437112"/>
            <a:ext cx="380905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 to eat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hamburgers.</a:t>
            </a:r>
            <a:endParaRPr lang="ja-JP" altLang="en-US" sz="2800" b="1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148064" y="4437112"/>
            <a:ext cx="3456384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0" y="4005064"/>
            <a:ext cx="65742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Ema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goes to a fast-food restaurant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0" name="Picture 26" descr="C:\Users\KASUGA_Hideki\AppData\Local\Microsoft\Windows\Temporary Internet Files\Content.IE5\UAMSSBKW\MC9001986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980728"/>
            <a:ext cx="2592288" cy="2380418"/>
          </a:xfrm>
          <a:prstGeom prst="rect">
            <a:avLst/>
          </a:prstGeom>
          <a:noFill/>
        </p:spPr>
      </p:pic>
      <p:pic>
        <p:nvPicPr>
          <p:cNvPr id="13" name="Picture 27" descr="C:\Users\KASUGA_Hideki\AppData\Local\Microsoft\Windows\Temporary Internet Files\Content.IE5\7GRPHH5T\MC90035717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836712"/>
            <a:ext cx="2442011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570864" y="4005064"/>
            <a:ext cx="32496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practice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judo.</a:t>
            </a:r>
            <a:endParaRPr lang="ja-JP" altLang="en-US" sz="28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580112" y="4005064"/>
            <a:ext cx="302433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23528" y="4005064"/>
            <a:ext cx="53543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Naomi goes to a judo school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9" name="Picture 28" descr="C:\Users\KASUGA_Hideki\AppData\Local\Microsoft\Windows\Temporary Internet Files\Content.IE5\JIJ19S96\MC90042953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159896"/>
            <a:ext cx="1512168" cy="2262299"/>
          </a:xfrm>
          <a:prstGeom prst="rect">
            <a:avLst/>
          </a:prstGeom>
          <a:noFill/>
        </p:spPr>
      </p:pic>
      <p:pic>
        <p:nvPicPr>
          <p:cNvPr id="10" name="Picture 29" descr="C:\Users\KASUGA_Hideki\AppData\Local\Microsoft\Windows\Temporary Internet Files\Content.IE5\SRMJNTNV\MC90039496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196752"/>
            <a:ext cx="2996715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4" descr="C:\Users\KASUGA_Hideki\AppData\Local\Microsoft\Windows\Temporary Internet Files\Content.IE5\7F3U2ZM0\MC90008923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052736"/>
            <a:ext cx="2421656" cy="2376264"/>
          </a:xfrm>
          <a:prstGeom prst="rect">
            <a:avLst/>
          </a:prstGeom>
          <a:noFill/>
        </p:spPr>
      </p:pic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220072" y="4005064"/>
            <a:ext cx="280237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read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books.</a:t>
            </a:r>
            <a:endParaRPr lang="ja-JP" altLang="en-US" sz="28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292080" y="4005064"/>
            <a:ext cx="2520280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726280" y="4005064"/>
            <a:ext cx="46378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Koichi went to a library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1" name="Picture 31" descr="C:\Users\KASUGA_Hideki\AppData\Local\Microsoft\Windows\Temporary Internet Files\Content.IE5\6YF4Q60M\MC9002303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19" y="1268760"/>
            <a:ext cx="2360107" cy="2088232"/>
          </a:xfrm>
          <a:prstGeom prst="rect">
            <a:avLst/>
          </a:prstGeom>
          <a:noFill/>
        </p:spPr>
      </p:pic>
      <p:pic>
        <p:nvPicPr>
          <p:cNvPr id="12" name="Picture 32" descr="C:\Users\KASUGA_Hideki\AppData\Local\Microsoft\Windows\Temporary Internet Files\Content.IE5\7GRPHH5T\MC90044048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980728"/>
            <a:ext cx="952500" cy="12526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2" name="Picture 68" descr="C:\Users\秀紀\AppData\Local\Microsoft\Windows\INetCache\IE\MYCM30UH\MC9003644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53544"/>
            <a:ext cx="1512168" cy="1768762"/>
          </a:xfrm>
          <a:prstGeom prst="rect">
            <a:avLst/>
          </a:prstGeom>
          <a:noFill/>
        </p:spPr>
      </p:pic>
      <p:pic>
        <p:nvPicPr>
          <p:cNvPr id="1026" name="Picture 2" descr="C:\Users\秀紀\AppData\Local\Microsoft\Windows\INetCache\IE\4PN3W9SD\MC90040828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313384"/>
            <a:ext cx="1872208" cy="2233382"/>
          </a:xfrm>
          <a:prstGeom prst="rect">
            <a:avLst/>
          </a:prstGeom>
          <a:noFill/>
        </p:spPr>
      </p:pic>
      <p:pic>
        <p:nvPicPr>
          <p:cNvPr id="1028" name="Picture 4" descr="C:\Users\秀紀\AppData\Local\Microsoft\Windows\INetCache\IE\1PGST37S\MC90001585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033464"/>
            <a:ext cx="901250" cy="726018"/>
          </a:xfrm>
          <a:prstGeom prst="rect">
            <a:avLst/>
          </a:prstGeom>
          <a:noFill/>
        </p:spPr>
      </p:pic>
      <p:sp>
        <p:nvSpPr>
          <p:cNvPr id="68" name="下カーブ矢印 67"/>
          <p:cNvSpPr/>
          <p:nvPr/>
        </p:nvSpPr>
        <p:spPr>
          <a:xfrm rot="20218272">
            <a:off x="197807" y="1131348"/>
            <a:ext cx="2700730" cy="1561476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9" name="右矢印 68"/>
          <p:cNvSpPr/>
          <p:nvPr/>
        </p:nvSpPr>
        <p:spPr>
          <a:xfrm>
            <a:off x="4932040" y="2033464"/>
            <a:ext cx="72008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91" name="Picture 67" descr="D:\KASUGA_Hideki\Documents\中学校\英語\英語授業用\H26\2年\文法\不定詞\to不定詞-副詞用法\オーロラ\ノルウェーのオーロラ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92328" y="116632"/>
            <a:ext cx="3151672" cy="1772816"/>
          </a:xfrm>
          <a:prstGeom prst="rect">
            <a:avLst/>
          </a:prstGeom>
          <a:noFill/>
        </p:spPr>
      </p:pic>
      <p:pic>
        <p:nvPicPr>
          <p:cNvPr id="1029" name="Picture 5" descr="C:\Users\秀紀\AppData\Local\Microsoft\Windows\INetCache\IE\5FT45V8T\MC90032099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3140968"/>
            <a:ext cx="1619672" cy="1110424"/>
          </a:xfrm>
          <a:prstGeom prst="rect">
            <a:avLst/>
          </a:prstGeom>
          <a:noFill/>
        </p:spPr>
      </p:pic>
      <p:grpSp>
        <p:nvGrpSpPr>
          <p:cNvPr id="67" name="グループ化 66"/>
          <p:cNvGrpSpPr/>
          <p:nvPr/>
        </p:nvGrpSpPr>
        <p:grpSpPr>
          <a:xfrm>
            <a:off x="432048" y="2681536"/>
            <a:ext cx="864096" cy="1114500"/>
            <a:chOff x="2124075" y="333375"/>
            <a:chExt cx="1587500" cy="1906588"/>
          </a:xfrm>
        </p:grpSpPr>
        <p:sp>
          <p:nvSpPr>
            <p:cNvPr id="1031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72" name="右矢印 71"/>
          <p:cNvSpPr/>
          <p:nvPr/>
        </p:nvSpPr>
        <p:spPr>
          <a:xfrm rot="19481105">
            <a:off x="6387098" y="1882767"/>
            <a:ext cx="824200" cy="31390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4741833" y="3789040"/>
            <a:ext cx="440216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see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northern lights. 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13841" y="3789040"/>
            <a:ext cx="4032448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1475656" y="521296"/>
            <a:ext cx="34099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went to Norway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82 -0.12353 0.00781 -0.24682 0.05451 -0.26649 C 0.10121 -0.28615 0.19062 -0.20241 0.28021 -0.11867 " pathEditMode="relative" ptsTypes="aaA">
                                      <p:cBhvr>
                                        <p:cTn id="29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82 -0.12353 0.00781 -0.24682 0.05451 -0.26649 C 0.10121 -0.28615 0.19062 -0.20241 0.28021 -0.11867 " pathEditMode="relative" ptsTypes="aaA">
                                      <p:cBhvr>
                                        <p:cTn id="31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053 -0.05321 L 0.55521 -0.081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" y="-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9" grpId="0" animBg="1"/>
      <p:bldP spid="72" grpId="0" animBg="1"/>
      <p:bldP spid="73" grpId="0"/>
      <p:bldP spid="74" grpId="0" animBg="1"/>
      <p:bldP spid="7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2" name="Picture 68" descr="C:\Users\秀紀\AppData\Local\Microsoft\Windows\INetCache\IE\MYCM30UH\MC90036447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26160"/>
            <a:ext cx="1512168" cy="1768762"/>
          </a:xfrm>
          <a:prstGeom prst="rect">
            <a:avLst/>
          </a:prstGeom>
          <a:noFill/>
        </p:spPr>
      </p:pic>
      <p:pic>
        <p:nvPicPr>
          <p:cNvPr id="1026" name="Picture 2" descr="C:\Users\秀紀\AppData\Local\Microsoft\Windows\INetCache\IE\4PN3W9SD\MC90040828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1286000"/>
            <a:ext cx="1872208" cy="2233382"/>
          </a:xfrm>
          <a:prstGeom prst="rect">
            <a:avLst/>
          </a:prstGeom>
          <a:noFill/>
        </p:spPr>
      </p:pic>
      <p:pic>
        <p:nvPicPr>
          <p:cNvPr id="1028" name="Picture 4" descr="C:\Users\秀紀\AppData\Local\Microsoft\Windows\INetCache\IE\1PGST37S\MC90001585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2006080"/>
            <a:ext cx="901250" cy="726018"/>
          </a:xfrm>
          <a:prstGeom prst="rect">
            <a:avLst/>
          </a:prstGeom>
          <a:noFill/>
        </p:spPr>
      </p:pic>
      <p:sp>
        <p:nvSpPr>
          <p:cNvPr id="68" name="下カーブ矢印 67"/>
          <p:cNvSpPr/>
          <p:nvPr/>
        </p:nvSpPr>
        <p:spPr>
          <a:xfrm rot="20218272">
            <a:off x="197807" y="1103964"/>
            <a:ext cx="2700730" cy="1561476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9" name="右矢印 68"/>
          <p:cNvSpPr/>
          <p:nvPr/>
        </p:nvSpPr>
        <p:spPr>
          <a:xfrm>
            <a:off x="4932040" y="2006080"/>
            <a:ext cx="72008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91" name="Picture 67" descr="D:\KASUGA_Hideki\Documents\中学校\英語\英語授業用\H26\2年\文法\不定詞\to不定詞-副詞用法\オーロラ\ノルウェーのオーロラ (1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92328" y="89248"/>
            <a:ext cx="3151672" cy="1772816"/>
          </a:xfrm>
          <a:prstGeom prst="rect">
            <a:avLst/>
          </a:prstGeom>
          <a:noFill/>
        </p:spPr>
      </p:pic>
      <p:pic>
        <p:nvPicPr>
          <p:cNvPr id="1029" name="Picture 5" descr="C:\Users\秀紀\AppData\Local\Microsoft\Windows\INetCache\IE\5FT45V8T\MC900320992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544" y="737320"/>
            <a:ext cx="1470440" cy="1008112"/>
          </a:xfrm>
          <a:prstGeom prst="rect">
            <a:avLst/>
          </a:prstGeom>
          <a:noFill/>
        </p:spPr>
      </p:pic>
      <p:grpSp>
        <p:nvGrpSpPr>
          <p:cNvPr id="2" name="グループ化 66"/>
          <p:cNvGrpSpPr/>
          <p:nvPr/>
        </p:nvGrpSpPr>
        <p:grpSpPr>
          <a:xfrm>
            <a:off x="432048" y="2654152"/>
            <a:ext cx="864096" cy="1114500"/>
            <a:chOff x="2124075" y="333375"/>
            <a:chExt cx="1587500" cy="1906588"/>
          </a:xfrm>
        </p:grpSpPr>
        <p:sp>
          <p:nvSpPr>
            <p:cNvPr id="1031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72" name="右矢印 71"/>
          <p:cNvSpPr/>
          <p:nvPr/>
        </p:nvSpPr>
        <p:spPr>
          <a:xfrm rot="19481105">
            <a:off x="6387098" y="1855383"/>
            <a:ext cx="824200" cy="31390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4644008" y="3761656"/>
            <a:ext cx="440216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see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northern lights. 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644008" y="3761656"/>
            <a:ext cx="410445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1259632" y="3761656"/>
            <a:ext cx="34099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went to Norway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3" name="グループ化 66"/>
          <p:cNvGrpSpPr/>
          <p:nvPr/>
        </p:nvGrpSpPr>
        <p:grpSpPr>
          <a:xfrm>
            <a:off x="2987824" y="2105472"/>
            <a:ext cx="864096" cy="1114500"/>
            <a:chOff x="2124075" y="333375"/>
            <a:chExt cx="1587500" cy="1906588"/>
          </a:xfrm>
        </p:grpSpPr>
        <p:sp>
          <p:nvSpPr>
            <p:cNvPr id="67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" name="グループ化 66"/>
          <p:cNvGrpSpPr/>
          <p:nvPr/>
        </p:nvGrpSpPr>
        <p:grpSpPr>
          <a:xfrm>
            <a:off x="5652120" y="2033464"/>
            <a:ext cx="864096" cy="1114500"/>
            <a:chOff x="2124075" y="333375"/>
            <a:chExt cx="1587500" cy="1906588"/>
          </a:xfrm>
        </p:grpSpPr>
        <p:sp>
          <p:nvSpPr>
            <p:cNvPr id="126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4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5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6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7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78" name="正方形/長方形 177"/>
          <p:cNvSpPr/>
          <p:nvPr/>
        </p:nvSpPr>
        <p:spPr>
          <a:xfrm>
            <a:off x="179512" y="0"/>
            <a:ext cx="41537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不定詞の副詞用法（目的）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9" name="角丸四角形 178"/>
          <p:cNvSpPr/>
          <p:nvPr/>
        </p:nvSpPr>
        <p:spPr>
          <a:xfrm>
            <a:off x="107504" y="4856966"/>
            <a:ext cx="8964488" cy="1740386"/>
          </a:xfrm>
          <a:prstGeom prst="roundRect">
            <a:avLst>
              <a:gd name="adj" fmla="val 10155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180" name="正方形/長方形 179"/>
          <p:cNvSpPr/>
          <p:nvPr/>
        </p:nvSpPr>
        <p:spPr>
          <a:xfrm>
            <a:off x="107504" y="4798893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81" name="正方形/長方形 180"/>
          <p:cNvSpPr/>
          <p:nvPr/>
        </p:nvSpPr>
        <p:spPr>
          <a:xfrm>
            <a:off x="35496" y="5456837"/>
            <a:ext cx="9145016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①あることをした（する）という文章の後に、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なぜそのことをした（する）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のかの目的（理由）を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「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 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 動詞の原形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」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で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説明することができます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。</a:t>
            </a:r>
            <a:endParaRPr lang="en-US" altLang="ja-JP" sz="2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83" name="正方形/長方形 182"/>
          <p:cNvSpPr/>
          <p:nvPr/>
        </p:nvSpPr>
        <p:spPr>
          <a:xfrm>
            <a:off x="1259632" y="3761656"/>
            <a:ext cx="3384376" cy="504056"/>
          </a:xfrm>
          <a:prstGeom prst="rect">
            <a:avLst/>
          </a:prstGeom>
          <a:solidFill>
            <a:srgbClr val="FFFF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6" name="正方形/長方形 185"/>
          <p:cNvSpPr/>
          <p:nvPr/>
        </p:nvSpPr>
        <p:spPr>
          <a:xfrm>
            <a:off x="395536" y="5505038"/>
            <a:ext cx="4104456" cy="288032"/>
          </a:xfrm>
          <a:prstGeom prst="rect">
            <a:avLst/>
          </a:prstGeom>
          <a:solidFill>
            <a:srgbClr val="FFFF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7" name="正方形/長方形 186"/>
          <p:cNvSpPr/>
          <p:nvPr/>
        </p:nvSpPr>
        <p:spPr>
          <a:xfrm>
            <a:off x="395536" y="6093296"/>
            <a:ext cx="2952328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" name="上カーブ矢印 226"/>
          <p:cNvSpPr/>
          <p:nvPr/>
        </p:nvSpPr>
        <p:spPr>
          <a:xfrm flipH="1">
            <a:off x="4067944" y="4293096"/>
            <a:ext cx="1224136" cy="504056"/>
          </a:xfrm>
          <a:prstGeom prst="curvedUp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8" name="正方形/長方形 227"/>
          <p:cNvSpPr/>
          <p:nvPr/>
        </p:nvSpPr>
        <p:spPr>
          <a:xfrm>
            <a:off x="3851920" y="6237312"/>
            <a:ext cx="504056" cy="288032"/>
          </a:xfrm>
          <a:prstGeom prst="rect">
            <a:avLst/>
          </a:prstGeom>
          <a:solidFill>
            <a:srgbClr val="00B05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" name="正方形/長方形 228"/>
          <p:cNvSpPr/>
          <p:nvPr/>
        </p:nvSpPr>
        <p:spPr>
          <a:xfrm>
            <a:off x="4355976" y="4365104"/>
            <a:ext cx="70083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00B050"/>
                </a:solidFill>
                <a:latin typeface="Century Schoolbook" pitchFamily="18" charset="0"/>
              </a:rPr>
              <a:t>説明</a:t>
            </a:r>
            <a:endParaRPr lang="ja-JP" altLang="en-US" sz="2000" b="1" cap="none" spc="0" dirty="0">
              <a:ln w="17780" cmpd="sng">
                <a:noFill/>
                <a:prstDash val="solid"/>
                <a:miter lim="800000"/>
              </a:ln>
              <a:solidFill>
                <a:srgbClr val="00B05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2" name="Picture 68" descr="C:\Users\秀紀\AppData\Local\Microsoft\Windows\INetCache\IE\MYCM30UH\MC9003644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62372"/>
            <a:ext cx="1512168" cy="1768762"/>
          </a:xfrm>
          <a:prstGeom prst="rect">
            <a:avLst/>
          </a:prstGeom>
          <a:noFill/>
        </p:spPr>
      </p:pic>
      <p:pic>
        <p:nvPicPr>
          <p:cNvPr id="1026" name="Picture 2" descr="C:\Users\秀紀\AppData\Local\Microsoft\Windows\INetCache\IE\4PN3W9SD\MC90040828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222212"/>
            <a:ext cx="1872208" cy="2233382"/>
          </a:xfrm>
          <a:prstGeom prst="rect">
            <a:avLst/>
          </a:prstGeom>
          <a:noFill/>
        </p:spPr>
      </p:pic>
      <p:pic>
        <p:nvPicPr>
          <p:cNvPr id="1028" name="Picture 4" descr="C:\Users\秀紀\AppData\Local\Microsoft\Windows\INetCache\IE\1PGST37S\MC90001585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1942292"/>
            <a:ext cx="901250" cy="726018"/>
          </a:xfrm>
          <a:prstGeom prst="rect">
            <a:avLst/>
          </a:prstGeom>
          <a:noFill/>
        </p:spPr>
      </p:pic>
      <p:sp>
        <p:nvSpPr>
          <p:cNvPr id="68" name="下カーブ矢印 67"/>
          <p:cNvSpPr/>
          <p:nvPr/>
        </p:nvSpPr>
        <p:spPr>
          <a:xfrm rot="20218272">
            <a:off x="197807" y="1040176"/>
            <a:ext cx="2700730" cy="1561476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9" name="右矢印 68"/>
          <p:cNvSpPr/>
          <p:nvPr/>
        </p:nvSpPr>
        <p:spPr>
          <a:xfrm>
            <a:off x="4932040" y="1942292"/>
            <a:ext cx="72008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91" name="Picture 67" descr="D:\KASUGA_Hideki\Documents\中学校\英語\英語授業用\H26\2年\文法\不定詞\to不定詞-副詞用法\オーロラ\ノルウェーのオーロラ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92328" y="25460"/>
            <a:ext cx="3151672" cy="1772816"/>
          </a:xfrm>
          <a:prstGeom prst="rect">
            <a:avLst/>
          </a:prstGeom>
          <a:noFill/>
        </p:spPr>
      </p:pic>
      <p:pic>
        <p:nvPicPr>
          <p:cNvPr id="1029" name="Picture 5" descr="C:\Users\秀紀\AppData\Local\Microsoft\Windows\INetCache\IE\5FT45V8T\MC90032099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3049796"/>
            <a:ext cx="1619672" cy="1110424"/>
          </a:xfrm>
          <a:prstGeom prst="rect">
            <a:avLst/>
          </a:prstGeom>
          <a:noFill/>
        </p:spPr>
      </p:pic>
      <p:grpSp>
        <p:nvGrpSpPr>
          <p:cNvPr id="2" name="グループ化 66"/>
          <p:cNvGrpSpPr/>
          <p:nvPr/>
        </p:nvGrpSpPr>
        <p:grpSpPr>
          <a:xfrm>
            <a:off x="432048" y="2590364"/>
            <a:ext cx="864096" cy="1114500"/>
            <a:chOff x="2124075" y="333375"/>
            <a:chExt cx="1587500" cy="1906588"/>
          </a:xfrm>
        </p:grpSpPr>
        <p:sp>
          <p:nvSpPr>
            <p:cNvPr id="1031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72" name="右矢印 71"/>
          <p:cNvSpPr/>
          <p:nvPr/>
        </p:nvSpPr>
        <p:spPr>
          <a:xfrm rot="19481105">
            <a:off x="6387098" y="1791595"/>
            <a:ext cx="824200" cy="31390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1979712" y="4077072"/>
            <a:ext cx="450956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see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northern lights. 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2025903" y="4077072"/>
            <a:ext cx="410445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1979712" y="3573016"/>
            <a:ext cx="52645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Why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did you go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to Norway?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0" y="116632"/>
            <a:ext cx="601216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目的（理由）をたずねる疑問文と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  <a:p>
            <a:pPr algn="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その答え方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0" y="4581128"/>
            <a:ext cx="8964488" cy="1740386"/>
          </a:xfrm>
          <a:prstGeom prst="roundRect">
            <a:avLst>
              <a:gd name="adj" fmla="val 10155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70" name="正方形/長方形 69"/>
          <p:cNvSpPr/>
          <p:nvPr/>
        </p:nvSpPr>
        <p:spPr>
          <a:xfrm>
            <a:off x="107504" y="4798893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35496" y="5456837"/>
            <a:ext cx="914501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①目的（理由）をたずねる疑問文「</a:t>
            </a:r>
            <a:r>
              <a:rPr lang="en-US" altLang="ja-JP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Why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～</a:t>
            </a:r>
            <a:r>
              <a:rPr lang="en-US" altLang="ja-JP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?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」に対しての応えにも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「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 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 動詞の原形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」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（目的）を使うことができる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。</a:t>
            </a:r>
            <a:endParaRPr lang="en-US" altLang="ja-JP" sz="2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323528" y="5805264"/>
            <a:ext cx="2952328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82 -0.12353 0.00781 -0.24682 0.05451 -0.26649 C 0.10121 -0.28615 0.19062 -0.20241 0.28021 -0.11867 " pathEditMode="relative" ptsTypes="aaA">
                                      <p:cBhvr>
                                        <p:cTn id="29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82 -0.12353 0.00781 -0.24682 0.05451 -0.26649 C 0.10121 -0.28615 0.19062 -0.20241 0.28021 -0.11867 " pathEditMode="relative" ptsTypes="aaA">
                                      <p:cBhvr>
                                        <p:cTn id="3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053 -0.05321 L 0.55521 -0.081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" y="-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9" grpId="0" animBg="1"/>
      <p:bldP spid="72" grpId="0" animBg="1"/>
      <p:bldP spid="73" grpId="0"/>
      <p:bldP spid="74" grpId="0" animBg="1"/>
      <p:bldP spid="75" grpId="0"/>
      <p:bldP spid="67" grpId="0" animBg="1"/>
      <p:bldP spid="70" grpId="0"/>
      <p:bldP spid="71" grpId="0"/>
      <p:bldP spid="7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992428" y="5085184"/>
            <a:ext cx="343555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see 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Kinkakuji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064436" y="5085184"/>
            <a:ext cx="3096344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971600" y="4005064"/>
            <a:ext cx="56076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Why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did Takeshi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visit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Kyoto?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0" name="Picture 6" descr="C:\Users\KASUGA_Hideki\AppData\Local\Microsoft\Windows\Temporary Internet Files\Content.IE5\JIJ19S96\MC90022232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773920"/>
            <a:ext cx="1924422" cy="1683231"/>
          </a:xfrm>
          <a:prstGeom prst="rect">
            <a:avLst/>
          </a:prstGeom>
          <a:noFill/>
        </p:spPr>
      </p:pic>
      <p:pic>
        <p:nvPicPr>
          <p:cNvPr id="13" name="Picture 7" descr="C:\Users\KASUGA_Hideki\AppData\Local\Microsoft\Windows\Temporary Internet Files\Content.IE5\KBCIKASU\MC90040811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1340768"/>
            <a:ext cx="2304256" cy="1821689"/>
          </a:xfrm>
          <a:prstGeom prst="rect">
            <a:avLst/>
          </a:prstGeom>
          <a:noFill/>
        </p:spPr>
      </p:pic>
      <p:pic>
        <p:nvPicPr>
          <p:cNvPr id="9" name="Picture 4" descr="C:\Users\KASUGA_Hideki\AppData\Local\Microsoft\Windows\Temporary Internet Files\Content.IE5\SRMJNTNV\MC900357177[1].wmf"/>
          <p:cNvPicPr>
            <a:picLocks noChangeAspect="1" noChangeArrowheads="1"/>
          </p:cNvPicPr>
          <p:nvPr/>
        </p:nvPicPr>
        <p:blipFill>
          <a:blip r:embed="rId4" cstate="print"/>
          <a:srcRect b="44162"/>
          <a:stretch>
            <a:fillRect/>
          </a:stretch>
        </p:blipFill>
        <p:spPr bwMode="auto">
          <a:xfrm flipH="1">
            <a:off x="1043608" y="1844824"/>
            <a:ext cx="1319710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9" descr="C:\Users\KASUGA_Hideki\AppData\Local\Microsoft\Windows\Temporary Internet Files\Content.IE5\CEZ7CH3U\MC9003323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44824"/>
            <a:ext cx="2137625" cy="1728192"/>
          </a:xfrm>
          <a:prstGeom prst="rect">
            <a:avLst/>
          </a:prstGeom>
          <a:noFill/>
        </p:spPr>
      </p:pic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216664" y="4941168"/>
            <a:ext cx="15632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fish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262936" y="4941168"/>
            <a:ext cx="1296144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051720" y="4077072"/>
            <a:ext cx="58769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Why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did Shinji go to the river?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1" name="Picture 8" descr="C:\Users\KASUGA_Hideki\AppData\Local\Microsoft\Windows\Temporary Internet Files\Content.IE5\KBCIKASU\MC90028659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052736"/>
            <a:ext cx="1600200" cy="1499134"/>
          </a:xfrm>
          <a:prstGeom prst="rect">
            <a:avLst/>
          </a:prstGeom>
          <a:noFill/>
        </p:spPr>
      </p:pic>
      <p:pic>
        <p:nvPicPr>
          <p:cNvPr id="14" name="Picture 11" descr="C:\Users\KASUGA_Hideki\AppData\Local\Microsoft\Windows\Temporary Internet Files\Content.IE5\KBCIKASU\MC90023494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1484784"/>
            <a:ext cx="2363838" cy="1584176"/>
          </a:xfrm>
          <a:prstGeom prst="rect">
            <a:avLst/>
          </a:prstGeom>
          <a:noFill/>
        </p:spPr>
      </p:pic>
      <p:pic>
        <p:nvPicPr>
          <p:cNvPr id="15" name="Picture 12" descr="C:\Users\KASUGA_Hideki\AppData\Local\Microsoft\Windows\Temporary Internet Files\Content.IE5\7F3U2ZM0\MC90043007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548680"/>
            <a:ext cx="999385" cy="1285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899592" y="4653136"/>
            <a:ext cx="39164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 To eat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hamburgers.</a:t>
            </a:r>
            <a:endParaRPr lang="ja-JP" altLang="en-US" sz="2800" b="1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15616" y="4653136"/>
            <a:ext cx="3456384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827584" y="3789040"/>
            <a:ext cx="82958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Why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does 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Ema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go to a fast-food restaurant?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0" name="Picture 26" descr="C:\Users\KASUGA_Hideki\AppData\Local\Microsoft\Windows\Temporary Internet Files\Content.IE5\UAMSSBKW\MC9001986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980728"/>
            <a:ext cx="2592288" cy="2380418"/>
          </a:xfrm>
          <a:prstGeom prst="rect">
            <a:avLst/>
          </a:prstGeom>
          <a:noFill/>
        </p:spPr>
      </p:pic>
      <p:pic>
        <p:nvPicPr>
          <p:cNvPr id="13" name="Picture 27" descr="C:\Users\KASUGA_Hideki\AppData\Local\Microsoft\Windows\Temporary Internet Files\Content.IE5\7GRPHH5T\MC90035717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836712"/>
            <a:ext cx="2442011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875790" y="4797152"/>
            <a:ext cx="333617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practice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judo.</a:t>
            </a:r>
            <a:endParaRPr lang="ja-JP" altLang="en-US" sz="28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885038" y="4797152"/>
            <a:ext cx="302433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899592" y="3933056"/>
            <a:ext cx="701506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Why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does Naomi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go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to a judo school?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9" name="Picture 28" descr="C:\Users\KASUGA_Hideki\AppData\Local\Microsoft\Windows\Temporary Internet Files\Content.IE5\JIJ19S96\MC90042953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159896"/>
            <a:ext cx="1512168" cy="2262299"/>
          </a:xfrm>
          <a:prstGeom prst="rect">
            <a:avLst/>
          </a:prstGeom>
          <a:noFill/>
        </p:spPr>
      </p:pic>
      <p:pic>
        <p:nvPicPr>
          <p:cNvPr id="10" name="Picture 29" descr="C:\Users\KASUGA_Hideki\AppData\Local\Microsoft\Windows\Temporary Internet Files\Content.IE5\SRMJNTNV\MC90039496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196752"/>
            <a:ext cx="2996715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4" descr="C:\Users\KASUGA_Hideki\AppData\Local\Microsoft\Windows\Temporary Internet Files\Content.IE5\7F3U2ZM0\MC90008923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052736"/>
            <a:ext cx="2421656" cy="2376264"/>
          </a:xfrm>
          <a:prstGeom prst="rect">
            <a:avLst/>
          </a:prstGeom>
          <a:noFill/>
        </p:spPr>
      </p:pic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726125" y="4725144"/>
            <a:ext cx="290977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read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books.</a:t>
            </a:r>
            <a:endParaRPr lang="ja-JP" altLang="en-US" sz="28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98132" y="4725144"/>
            <a:ext cx="2621739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726280" y="4005064"/>
            <a:ext cx="59666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Why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did Koichi go to a library?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1" name="Picture 31" descr="C:\Users\KASUGA_Hideki\AppData\Local\Microsoft\Windows\Temporary Internet Files\Content.IE5\6YF4Q60M\MC9002303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19" y="1268760"/>
            <a:ext cx="2360107" cy="2088232"/>
          </a:xfrm>
          <a:prstGeom prst="rect">
            <a:avLst/>
          </a:prstGeom>
          <a:noFill/>
        </p:spPr>
      </p:pic>
      <p:pic>
        <p:nvPicPr>
          <p:cNvPr id="12" name="Picture 32" descr="C:\Users\KASUGA_Hideki\AppData\Local\Microsoft\Windows\Temporary Internet Files\Content.IE5\7GRPHH5T\MC90044048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980728"/>
            <a:ext cx="952500" cy="12526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2" name="Picture 68" descr="C:\Users\秀紀\AppData\Local\Microsoft\Windows\INetCache\IE\MYCM30UH\MC9003644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62372"/>
            <a:ext cx="1512168" cy="1768762"/>
          </a:xfrm>
          <a:prstGeom prst="rect">
            <a:avLst/>
          </a:prstGeom>
          <a:noFill/>
        </p:spPr>
      </p:pic>
      <p:pic>
        <p:nvPicPr>
          <p:cNvPr id="1026" name="Picture 2" descr="C:\Users\秀紀\AppData\Local\Microsoft\Windows\INetCache\IE\4PN3W9SD\MC90040828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222212"/>
            <a:ext cx="1872208" cy="2233382"/>
          </a:xfrm>
          <a:prstGeom prst="rect">
            <a:avLst/>
          </a:prstGeom>
          <a:noFill/>
        </p:spPr>
      </p:pic>
      <p:pic>
        <p:nvPicPr>
          <p:cNvPr id="1028" name="Picture 4" descr="C:\Users\秀紀\AppData\Local\Microsoft\Windows\INetCache\IE\1PGST37S\MC90001585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1942292"/>
            <a:ext cx="901250" cy="726018"/>
          </a:xfrm>
          <a:prstGeom prst="rect">
            <a:avLst/>
          </a:prstGeom>
          <a:noFill/>
        </p:spPr>
      </p:pic>
      <p:sp>
        <p:nvSpPr>
          <p:cNvPr id="68" name="下カーブ矢印 67"/>
          <p:cNvSpPr/>
          <p:nvPr/>
        </p:nvSpPr>
        <p:spPr>
          <a:xfrm rot="20218272">
            <a:off x="197807" y="1040176"/>
            <a:ext cx="2700730" cy="1561476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9" name="右矢印 68"/>
          <p:cNvSpPr/>
          <p:nvPr/>
        </p:nvSpPr>
        <p:spPr>
          <a:xfrm>
            <a:off x="4932040" y="1942292"/>
            <a:ext cx="72008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91" name="Picture 67" descr="D:\KASUGA_Hideki\Documents\中学校\英語\英語授業用\H26\2年\文法\不定詞\to不定詞-副詞用法\オーロラ\ノルウェーのオーロラ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92328" y="25460"/>
            <a:ext cx="3151672" cy="1772816"/>
          </a:xfrm>
          <a:prstGeom prst="rect">
            <a:avLst/>
          </a:prstGeom>
          <a:noFill/>
        </p:spPr>
      </p:pic>
      <p:pic>
        <p:nvPicPr>
          <p:cNvPr id="1029" name="Picture 5" descr="C:\Users\秀紀\AppData\Local\Microsoft\Windows\INetCache\IE\5FT45V8T\MC90032099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3049796"/>
            <a:ext cx="1619672" cy="1110424"/>
          </a:xfrm>
          <a:prstGeom prst="rect">
            <a:avLst/>
          </a:prstGeom>
          <a:noFill/>
        </p:spPr>
      </p:pic>
      <p:grpSp>
        <p:nvGrpSpPr>
          <p:cNvPr id="2" name="グループ化 66"/>
          <p:cNvGrpSpPr/>
          <p:nvPr/>
        </p:nvGrpSpPr>
        <p:grpSpPr>
          <a:xfrm>
            <a:off x="432048" y="2590364"/>
            <a:ext cx="864096" cy="1114500"/>
            <a:chOff x="2124075" y="333375"/>
            <a:chExt cx="1587500" cy="1906588"/>
          </a:xfrm>
        </p:grpSpPr>
        <p:sp>
          <p:nvSpPr>
            <p:cNvPr id="1031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72" name="右矢印 71"/>
          <p:cNvSpPr/>
          <p:nvPr/>
        </p:nvSpPr>
        <p:spPr>
          <a:xfrm rot="19481105">
            <a:off x="6387098" y="1791595"/>
            <a:ext cx="824200" cy="31390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1979712" y="4077072"/>
            <a:ext cx="450956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see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northern lights. 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2025903" y="4077072"/>
            <a:ext cx="410445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1979712" y="3573016"/>
            <a:ext cx="52645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Why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did you go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to Norway?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0" y="116632"/>
            <a:ext cx="601216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目的（理由）をたずねる疑問文と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  <a:p>
            <a:pPr algn="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その答え方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107504" y="4856966"/>
            <a:ext cx="8964488" cy="1740386"/>
          </a:xfrm>
          <a:prstGeom prst="roundRect">
            <a:avLst>
              <a:gd name="adj" fmla="val 10155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70" name="正方形/長方形 69"/>
          <p:cNvSpPr/>
          <p:nvPr/>
        </p:nvSpPr>
        <p:spPr>
          <a:xfrm>
            <a:off x="107504" y="4798893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35496" y="5456837"/>
            <a:ext cx="914501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①目的（理由）をたずねる疑問文「</a:t>
            </a:r>
            <a:r>
              <a:rPr lang="en-US" altLang="ja-JP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Why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～</a:t>
            </a:r>
            <a:r>
              <a:rPr lang="en-US" altLang="ja-JP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?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」に対しての応えは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「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 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 動詞の原形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」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を使うことができる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。</a:t>
            </a:r>
            <a:endParaRPr lang="en-US" altLang="ja-JP" sz="2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323528" y="5805264"/>
            <a:ext cx="2952328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2" name="Picture 68" descr="C:\Users\秀紀\AppData\Local\Microsoft\Windows\INetCache\IE\MYCM30UH\MC9003644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4744"/>
            <a:ext cx="1512168" cy="1768762"/>
          </a:xfrm>
          <a:prstGeom prst="rect">
            <a:avLst/>
          </a:prstGeom>
          <a:noFill/>
        </p:spPr>
      </p:pic>
      <p:pic>
        <p:nvPicPr>
          <p:cNvPr id="1026" name="Picture 2" descr="C:\Users\秀紀\AppData\Local\Microsoft\Windows\INetCache\IE\4PN3W9SD\MC90040828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724134"/>
            <a:ext cx="1512168" cy="1803885"/>
          </a:xfrm>
          <a:prstGeom prst="rect">
            <a:avLst/>
          </a:prstGeom>
          <a:noFill/>
        </p:spPr>
      </p:pic>
      <p:pic>
        <p:nvPicPr>
          <p:cNvPr id="1028" name="Picture 4" descr="C:\Users\秀紀\AppData\Local\Microsoft\Windows\INetCache\IE\1PGST37S\MC90001585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1012166"/>
            <a:ext cx="901250" cy="726018"/>
          </a:xfrm>
          <a:prstGeom prst="rect">
            <a:avLst/>
          </a:prstGeom>
          <a:noFill/>
        </p:spPr>
      </p:pic>
      <p:sp>
        <p:nvSpPr>
          <p:cNvPr id="68" name="下カーブ矢印 67"/>
          <p:cNvSpPr/>
          <p:nvPr/>
        </p:nvSpPr>
        <p:spPr>
          <a:xfrm rot="20218272">
            <a:off x="382123" y="783582"/>
            <a:ext cx="2547107" cy="1186593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9" name="右矢印 68"/>
          <p:cNvSpPr/>
          <p:nvPr/>
        </p:nvSpPr>
        <p:spPr>
          <a:xfrm>
            <a:off x="4644008" y="796142"/>
            <a:ext cx="72008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91" name="Picture 67" descr="D:\KASUGA_Hideki\Documents\中学校\英語\英語授業用\H26\2年\文法\不定詞\to不定詞-副詞用法\オーロラ\ノルウェーのオーロラ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92328" y="0"/>
            <a:ext cx="3151672" cy="1772816"/>
          </a:xfrm>
          <a:prstGeom prst="rect">
            <a:avLst/>
          </a:prstGeom>
          <a:noFill/>
        </p:spPr>
      </p:pic>
      <p:pic>
        <p:nvPicPr>
          <p:cNvPr id="1029" name="Picture 5" descr="C:\Users\秀紀\AppData\Local\Microsoft\Windows\INetCache\IE\5FT45V8T\MC90032099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47664" y="476672"/>
            <a:ext cx="1155346" cy="792088"/>
          </a:xfrm>
          <a:prstGeom prst="rect">
            <a:avLst/>
          </a:prstGeom>
          <a:noFill/>
        </p:spPr>
      </p:pic>
      <p:grpSp>
        <p:nvGrpSpPr>
          <p:cNvPr id="2" name="グループ化 66"/>
          <p:cNvGrpSpPr/>
          <p:nvPr/>
        </p:nvGrpSpPr>
        <p:grpSpPr>
          <a:xfrm>
            <a:off x="251520" y="1196752"/>
            <a:ext cx="864096" cy="1114500"/>
            <a:chOff x="2124075" y="333375"/>
            <a:chExt cx="1587500" cy="1906588"/>
          </a:xfrm>
        </p:grpSpPr>
        <p:sp>
          <p:nvSpPr>
            <p:cNvPr id="1031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72" name="右矢印 71"/>
          <p:cNvSpPr/>
          <p:nvPr/>
        </p:nvSpPr>
        <p:spPr>
          <a:xfrm rot="19481105">
            <a:off x="5667018" y="1636316"/>
            <a:ext cx="824200" cy="31390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4418305" y="2636912"/>
            <a:ext cx="440216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see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northern lights. 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418305" y="2636912"/>
            <a:ext cx="410445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539552" y="2636912"/>
            <a:ext cx="401103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①　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went to Norway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3" name="グループ化 66"/>
          <p:cNvGrpSpPr/>
          <p:nvPr/>
        </p:nvGrpSpPr>
        <p:grpSpPr>
          <a:xfrm>
            <a:off x="2987824" y="1056790"/>
            <a:ext cx="864096" cy="1114500"/>
            <a:chOff x="2124075" y="333375"/>
            <a:chExt cx="1587500" cy="1906588"/>
          </a:xfrm>
        </p:grpSpPr>
        <p:sp>
          <p:nvSpPr>
            <p:cNvPr id="67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" name="グループ化 66"/>
          <p:cNvGrpSpPr/>
          <p:nvPr/>
        </p:nvGrpSpPr>
        <p:grpSpPr>
          <a:xfrm>
            <a:off x="4932040" y="1354966"/>
            <a:ext cx="864096" cy="1114500"/>
            <a:chOff x="2124075" y="333375"/>
            <a:chExt cx="1587500" cy="1906588"/>
          </a:xfrm>
        </p:grpSpPr>
        <p:sp>
          <p:nvSpPr>
            <p:cNvPr id="126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4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5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6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7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78" name="正方形/長方形 177"/>
          <p:cNvSpPr/>
          <p:nvPr/>
        </p:nvSpPr>
        <p:spPr>
          <a:xfrm>
            <a:off x="0" y="0"/>
            <a:ext cx="41537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不定詞の副詞用法（目的）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9" name="角丸四角形 178"/>
          <p:cNvSpPr/>
          <p:nvPr/>
        </p:nvSpPr>
        <p:spPr>
          <a:xfrm>
            <a:off x="72008" y="4701336"/>
            <a:ext cx="8964488" cy="2156663"/>
          </a:xfrm>
          <a:prstGeom prst="roundRect">
            <a:avLst>
              <a:gd name="adj" fmla="val 10155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180" name="正方形/長方形 179"/>
          <p:cNvSpPr/>
          <p:nvPr/>
        </p:nvSpPr>
        <p:spPr>
          <a:xfrm>
            <a:off x="35496" y="4581128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81" name="正方形/長方形 180"/>
          <p:cNvSpPr/>
          <p:nvPr/>
        </p:nvSpPr>
        <p:spPr>
          <a:xfrm>
            <a:off x="107504" y="5085184"/>
            <a:ext cx="914501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①あることをした（する）という文章の後に、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なぜそのことをした（する）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のかの目的（理由）を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「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 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 動詞の原形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」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で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説明できます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。</a:t>
            </a:r>
            <a:endParaRPr lang="en-US" altLang="ja-JP" sz="2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83" name="正方形/長方形 182"/>
          <p:cNvSpPr/>
          <p:nvPr/>
        </p:nvSpPr>
        <p:spPr>
          <a:xfrm>
            <a:off x="1187624" y="2636912"/>
            <a:ext cx="3240360" cy="504056"/>
          </a:xfrm>
          <a:prstGeom prst="rect">
            <a:avLst/>
          </a:prstGeom>
          <a:solidFill>
            <a:srgbClr val="FFFF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6" name="正方形/長方形 185"/>
          <p:cNvSpPr/>
          <p:nvPr/>
        </p:nvSpPr>
        <p:spPr>
          <a:xfrm>
            <a:off x="395536" y="5133385"/>
            <a:ext cx="4104456" cy="288032"/>
          </a:xfrm>
          <a:prstGeom prst="rect">
            <a:avLst/>
          </a:prstGeom>
          <a:solidFill>
            <a:srgbClr val="FFFF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7" name="正方形/長方形 186"/>
          <p:cNvSpPr/>
          <p:nvPr/>
        </p:nvSpPr>
        <p:spPr>
          <a:xfrm>
            <a:off x="3347864" y="5445224"/>
            <a:ext cx="2808312" cy="360040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" name="上カーブ矢印 226"/>
          <p:cNvSpPr/>
          <p:nvPr/>
        </p:nvSpPr>
        <p:spPr>
          <a:xfrm flipH="1">
            <a:off x="3779912" y="3140968"/>
            <a:ext cx="1224136" cy="432048"/>
          </a:xfrm>
          <a:prstGeom prst="curvedUp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8" name="正方形/長方形 227"/>
          <p:cNvSpPr/>
          <p:nvPr/>
        </p:nvSpPr>
        <p:spPr>
          <a:xfrm>
            <a:off x="6732240" y="5517232"/>
            <a:ext cx="504056" cy="288032"/>
          </a:xfrm>
          <a:prstGeom prst="rect">
            <a:avLst/>
          </a:prstGeom>
          <a:solidFill>
            <a:srgbClr val="00B05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" name="正方形/長方形 228"/>
          <p:cNvSpPr/>
          <p:nvPr/>
        </p:nvSpPr>
        <p:spPr>
          <a:xfrm>
            <a:off x="4067944" y="3068960"/>
            <a:ext cx="70083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00B050"/>
                </a:solidFill>
                <a:latin typeface="Century Schoolbook" pitchFamily="18" charset="0"/>
              </a:rPr>
              <a:t>説明</a:t>
            </a:r>
            <a:endParaRPr lang="ja-JP" altLang="en-US" sz="2000" b="1" cap="none" spc="0" dirty="0">
              <a:ln w="17780" cmpd="sng">
                <a:noFill/>
                <a:prstDash val="solid"/>
                <a:miter lim="800000"/>
              </a:ln>
              <a:solidFill>
                <a:srgbClr val="00B050"/>
              </a:solidFill>
              <a:latin typeface="Century Schoolbook" pitchFamily="18" charset="0"/>
            </a:endParaRPr>
          </a:p>
        </p:txBody>
      </p:sp>
      <p:sp>
        <p:nvSpPr>
          <p:cNvPr id="182" name="正方形/長方形 181"/>
          <p:cNvSpPr/>
          <p:nvPr/>
        </p:nvSpPr>
        <p:spPr>
          <a:xfrm>
            <a:off x="4670944" y="4077072"/>
            <a:ext cx="450956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see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northern lights. 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4" name="正方形/長方形 183"/>
          <p:cNvSpPr/>
          <p:nvPr/>
        </p:nvSpPr>
        <p:spPr>
          <a:xfrm>
            <a:off x="4717135" y="4077072"/>
            <a:ext cx="410445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5" name="正方形/長方形 184"/>
          <p:cNvSpPr/>
          <p:nvPr/>
        </p:nvSpPr>
        <p:spPr>
          <a:xfrm>
            <a:off x="504056" y="3573016"/>
            <a:ext cx="58657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②　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Why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did you go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to Norway?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8" name="正方形/長方形 187"/>
          <p:cNvSpPr/>
          <p:nvPr/>
        </p:nvSpPr>
        <p:spPr>
          <a:xfrm>
            <a:off x="179512" y="6037837"/>
            <a:ext cx="914501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②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目的（理由）をたずねる疑問文「</a:t>
            </a:r>
            <a:r>
              <a:rPr lang="en-US" altLang="ja-JP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Why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～</a:t>
            </a:r>
            <a:r>
              <a:rPr lang="en-US" altLang="ja-JP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?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」に対しての応えは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「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 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 動詞の原形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」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を使うことができます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。</a:t>
            </a:r>
            <a:endParaRPr lang="en-US" altLang="ja-JP" sz="2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89" name="正方形/長方形 188"/>
          <p:cNvSpPr/>
          <p:nvPr/>
        </p:nvSpPr>
        <p:spPr>
          <a:xfrm>
            <a:off x="575048" y="6453336"/>
            <a:ext cx="2844824" cy="288032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2" name="Picture 68" descr="C:\Users\秀紀\AppData\Local\Microsoft\Windows\INetCache\IE\MYCM30UH\MC90036447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26160"/>
            <a:ext cx="1512168" cy="1768762"/>
          </a:xfrm>
          <a:prstGeom prst="rect">
            <a:avLst/>
          </a:prstGeom>
          <a:noFill/>
        </p:spPr>
      </p:pic>
      <p:pic>
        <p:nvPicPr>
          <p:cNvPr id="1026" name="Picture 2" descr="C:\Users\秀紀\AppData\Local\Microsoft\Windows\INetCache\IE\4PN3W9SD\MC90040828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1286000"/>
            <a:ext cx="1872208" cy="2233382"/>
          </a:xfrm>
          <a:prstGeom prst="rect">
            <a:avLst/>
          </a:prstGeom>
          <a:noFill/>
        </p:spPr>
      </p:pic>
      <p:pic>
        <p:nvPicPr>
          <p:cNvPr id="1028" name="Picture 4" descr="C:\Users\秀紀\AppData\Local\Microsoft\Windows\INetCache\IE\1PGST37S\MC90001585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2006080"/>
            <a:ext cx="901250" cy="726018"/>
          </a:xfrm>
          <a:prstGeom prst="rect">
            <a:avLst/>
          </a:prstGeom>
          <a:noFill/>
        </p:spPr>
      </p:pic>
      <p:sp>
        <p:nvSpPr>
          <p:cNvPr id="68" name="下カーブ矢印 67"/>
          <p:cNvSpPr/>
          <p:nvPr/>
        </p:nvSpPr>
        <p:spPr>
          <a:xfrm rot="20218272">
            <a:off x="197807" y="1103964"/>
            <a:ext cx="2700730" cy="1561476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9" name="右矢印 68"/>
          <p:cNvSpPr/>
          <p:nvPr/>
        </p:nvSpPr>
        <p:spPr>
          <a:xfrm>
            <a:off x="4932040" y="2006080"/>
            <a:ext cx="72008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91" name="Picture 67" descr="D:\KASUGA_Hideki\Documents\中学校\英語\英語授業用\H26\2年\文法\不定詞\to不定詞-副詞用法\オーロラ\ノルウェーのオーロラ (1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92328" y="89248"/>
            <a:ext cx="3151672" cy="1772816"/>
          </a:xfrm>
          <a:prstGeom prst="rect">
            <a:avLst/>
          </a:prstGeom>
          <a:noFill/>
        </p:spPr>
      </p:pic>
      <p:pic>
        <p:nvPicPr>
          <p:cNvPr id="1029" name="Picture 5" descr="C:\Users\秀紀\AppData\Local\Microsoft\Windows\INetCache\IE\5FT45V8T\MC900320992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544" y="737320"/>
            <a:ext cx="1470440" cy="1008112"/>
          </a:xfrm>
          <a:prstGeom prst="rect">
            <a:avLst/>
          </a:prstGeom>
          <a:noFill/>
        </p:spPr>
      </p:pic>
      <p:grpSp>
        <p:nvGrpSpPr>
          <p:cNvPr id="2" name="グループ化 66"/>
          <p:cNvGrpSpPr/>
          <p:nvPr/>
        </p:nvGrpSpPr>
        <p:grpSpPr>
          <a:xfrm>
            <a:off x="432048" y="2654152"/>
            <a:ext cx="864096" cy="1114500"/>
            <a:chOff x="2124075" y="333375"/>
            <a:chExt cx="1587500" cy="1906588"/>
          </a:xfrm>
        </p:grpSpPr>
        <p:sp>
          <p:nvSpPr>
            <p:cNvPr id="1031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72" name="右矢印 71"/>
          <p:cNvSpPr/>
          <p:nvPr/>
        </p:nvSpPr>
        <p:spPr>
          <a:xfrm rot="19481105">
            <a:off x="6387098" y="1855383"/>
            <a:ext cx="824200" cy="31390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4644008" y="3761656"/>
            <a:ext cx="440216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see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northern lights. 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644008" y="3761656"/>
            <a:ext cx="410445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1259632" y="3761656"/>
            <a:ext cx="34099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went to Norway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66" name="グループ化 66"/>
          <p:cNvGrpSpPr/>
          <p:nvPr/>
        </p:nvGrpSpPr>
        <p:grpSpPr>
          <a:xfrm>
            <a:off x="2987824" y="2105472"/>
            <a:ext cx="864096" cy="1114500"/>
            <a:chOff x="2124075" y="333375"/>
            <a:chExt cx="1587500" cy="1906588"/>
          </a:xfrm>
        </p:grpSpPr>
        <p:sp>
          <p:nvSpPr>
            <p:cNvPr id="67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125" name="グループ化 66"/>
          <p:cNvGrpSpPr/>
          <p:nvPr/>
        </p:nvGrpSpPr>
        <p:grpSpPr>
          <a:xfrm>
            <a:off x="5652120" y="2033464"/>
            <a:ext cx="864096" cy="1114500"/>
            <a:chOff x="2124075" y="333375"/>
            <a:chExt cx="1587500" cy="1906588"/>
          </a:xfrm>
        </p:grpSpPr>
        <p:sp>
          <p:nvSpPr>
            <p:cNvPr id="126" name="AutoShape 7"/>
            <p:cNvSpPr>
              <a:spLocks noChangeAspect="1" noChangeArrowheads="1" noTextEdit="1"/>
            </p:cNvSpPr>
            <p:nvPr/>
          </p:nvSpPr>
          <p:spPr bwMode="auto">
            <a:xfrm>
              <a:off x="2124075" y="333375"/>
              <a:ext cx="1587500" cy="1906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Freeform 9"/>
            <p:cNvSpPr>
              <a:spLocks/>
            </p:cNvSpPr>
            <p:nvPr/>
          </p:nvSpPr>
          <p:spPr bwMode="auto">
            <a:xfrm>
              <a:off x="2925763" y="1481138"/>
              <a:ext cx="236538" cy="273050"/>
            </a:xfrm>
            <a:custGeom>
              <a:avLst/>
              <a:gdLst/>
              <a:ahLst/>
              <a:cxnLst>
                <a:cxn ang="0">
                  <a:pos x="273" y="333"/>
                </a:cxn>
                <a:cxn ang="0">
                  <a:pos x="271" y="333"/>
                </a:cxn>
                <a:cxn ang="0">
                  <a:pos x="266" y="334"/>
                </a:cxn>
                <a:cxn ang="0">
                  <a:pos x="258" y="337"/>
                </a:cxn>
                <a:cxn ang="0">
                  <a:pos x="247" y="339"/>
                </a:cxn>
                <a:cxn ang="0">
                  <a:pos x="233" y="340"/>
                </a:cxn>
                <a:cxn ang="0">
                  <a:pos x="218" y="342"/>
                </a:cxn>
                <a:cxn ang="0">
                  <a:pos x="200" y="343"/>
                </a:cxn>
                <a:cxn ang="0">
                  <a:pos x="180" y="345"/>
                </a:cxn>
                <a:cxn ang="0">
                  <a:pos x="159" y="345"/>
                </a:cxn>
                <a:cxn ang="0">
                  <a:pos x="137" y="342"/>
                </a:cxn>
                <a:cxn ang="0">
                  <a:pos x="116" y="340"/>
                </a:cxn>
                <a:cxn ang="0">
                  <a:pos x="93" y="337"/>
                </a:cxn>
                <a:cxn ang="0">
                  <a:pos x="68" y="330"/>
                </a:cxn>
                <a:cxn ang="0">
                  <a:pos x="45" y="322"/>
                </a:cxn>
                <a:cxn ang="0">
                  <a:pos x="22" y="311"/>
                </a:cxn>
                <a:cxn ang="0">
                  <a:pos x="0" y="299"/>
                </a:cxn>
                <a:cxn ang="0">
                  <a:pos x="3" y="295"/>
                </a:cxn>
                <a:cxn ang="0">
                  <a:pos x="8" y="284"/>
                </a:cxn>
                <a:cxn ang="0">
                  <a:pos x="19" y="266"/>
                </a:cxn>
                <a:cxn ang="0">
                  <a:pos x="31" y="244"/>
                </a:cxn>
                <a:cxn ang="0">
                  <a:pos x="46" y="218"/>
                </a:cxn>
                <a:cxn ang="0">
                  <a:pos x="64" y="190"/>
                </a:cxn>
                <a:cxn ang="0">
                  <a:pos x="82" y="160"/>
                </a:cxn>
                <a:cxn ang="0">
                  <a:pos x="101" y="129"/>
                </a:cxn>
                <a:cxn ang="0">
                  <a:pos x="120" y="99"/>
                </a:cxn>
                <a:cxn ang="0">
                  <a:pos x="139" y="72"/>
                </a:cxn>
                <a:cxn ang="0">
                  <a:pos x="157" y="47"/>
                </a:cxn>
                <a:cxn ang="0">
                  <a:pos x="173" y="27"/>
                </a:cxn>
                <a:cxn ang="0">
                  <a:pos x="187" y="11"/>
                </a:cxn>
                <a:cxn ang="0">
                  <a:pos x="199" y="1"/>
                </a:cxn>
                <a:cxn ang="0">
                  <a:pos x="207" y="0"/>
                </a:cxn>
                <a:cxn ang="0">
                  <a:pos x="211" y="7"/>
                </a:cxn>
                <a:cxn ang="0">
                  <a:pos x="223" y="58"/>
                </a:cxn>
                <a:cxn ang="0">
                  <a:pos x="237" y="102"/>
                </a:cxn>
                <a:cxn ang="0">
                  <a:pos x="252" y="137"/>
                </a:cxn>
                <a:cxn ang="0">
                  <a:pos x="265" y="166"/>
                </a:cxn>
                <a:cxn ang="0">
                  <a:pos x="278" y="189"/>
                </a:cxn>
                <a:cxn ang="0">
                  <a:pos x="288" y="204"/>
                </a:cxn>
                <a:cxn ang="0">
                  <a:pos x="295" y="213"/>
                </a:cxn>
                <a:cxn ang="0">
                  <a:pos x="298" y="217"/>
                </a:cxn>
                <a:cxn ang="0">
                  <a:pos x="273" y="333"/>
                </a:cxn>
              </a:cxnLst>
              <a:rect l="0" t="0" r="r" b="b"/>
              <a:pathLst>
                <a:path w="298" h="345">
                  <a:moveTo>
                    <a:pt x="273" y="333"/>
                  </a:moveTo>
                  <a:lnTo>
                    <a:pt x="271" y="333"/>
                  </a:lnTo>
                  <a:lnTo>
                    <a:pt x="266" y="334"/>
                  </a:lnTo>
                  <a:lnTo>
                    <a:pt x="258" y="337"/>
                  </a:lnTo>
                  <a:lnTo>
                    <a:pt x="247" y="339"/>
                  </a:lnTo>
                  <a:lnTo>
                    <a:pt x="233" y="340"/>
                  </a:lnTo>
                  <a:lnTo>
                    <a:pt x="218" y="342"/>
                  </a:lnTo>
                  <a:lnTo>
                    <a:pt x="200" y="343"/>
                  </a:lnTo>
                  <a:lnTo>
                    <a:pt x="180" y="345"/>
                  </a:lnTo>
                  <a:lnTo>
                    <a:pt x="159" y="345"/>
                  </a:lnTo>
                  <a:lnTo>
                    <a:pt x="137" y="342"/>
                  </a:lnTo>
                  <a:lnTo>
                    <a:pt x="116" y="340"/>
                  </a:lnTo>
                  <a:lnTo>
                    <a:pt x="93" y="337"/>
                  </a:lnTo>
                  <a:lnTo>
                    <a:pt x="68" y="330"/>
                  </a:lnTo>
                  <a:lnTo>
                    <a:pt x="45" y="322"/>
                  </a:lnTo>
                  <a:lnTo>
                    <a:pt x="22" y="311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8" y="284"/>
                  </a:lnTo>
                  <a:lnTo>
                    <a:pt x="19" y="266"/>
                  </a:lnTo>
                  <a:lnTo>
                    <a:pt x="31" y="244"/>
                  </a:lnTo>
                  <a:lnTo>
                    <a:pt x="46" y="218"/>
                  </a:lnTo>
                  <a:lnTo>
                    <a:pt x="64" y="190"/>
                  </a:lnTo>
                  <a:lnTo>
                    <a:pt x="82" y="160"/>
                  </a:lnTo>
                  <a:lnTo>
                    <a:pt x="101" y="129"/>
                  </a:lnTo>
                  <a:lnTo>
                    <a:pt x="120" y="99"/>
                  </a:lnTo>
                  <a:lnTo>
                    <a:pt x="139" y="72"/>
                  </a:lnTo>
                  <a:lnTo>
                    <a:pt x="157" y="47"/>
                  </a:lnTo>
                  <a:lnTo>
                    <a:pt x="173" y="27"/>
                  </a:lnTo>
                  <a:lnTo>
                    <a:pt x="187" y="11"/>
                  </a:lnTo>
                  <a:lnTo>
                    <a:pt x="199" y="1"/>
                  </a:lnTo>
                  <a:lnTo>
                    <a:pt x="207" y="0"/>
                  </a:lnTo>
                  <a:lnTo>
                    <a:pt x="211" y="7"/>
                  </a:lnTo>
                  <a:lnTo>
                    <a:pt x="223" y="58"/>
                  </a:lnTo>
                  <a:lnTo>
                    <a:pt x="237" y="102"/>
                  </a:lnTo>
                  <a:lnTo>
                    <a:pt x="252" y="137"/>
                  </a:lnTo>
                  <a:lnTo>
                    <a:pt x="265" y="166"/>
                  </a:lnTo>
                  <a:lnTo>
                    <a:pt x="278" y="189"/>
                  </a:lnTo>
                  <a:lnTo>
                    <a:pt x="288" y="204"/>
                  </a:lnTo>
                  <a:lnTo>
                    <a:pt x="295" y="213"/>
                  </a:lnTo>
                  <a:lnTo>
                    <a:pt x="298" y="217"/>
                  </a:lnTo>
                  <a:lnTo>
                    <a:pt x="273" y="3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10"/>
            <p:cNvSpPr>
              <a:spLocks/>
            </p:cNvSpPr>
            <p:nvPr/>
          </p:nvSpPr>
          <p:spPr bwMode="auto">
            <a:xfrm>
              <a:off x="2943225" y="1490663"/>
              <a:ext cx="192088" cy="241300"/>
            </a:xfrm>
            <a:custGeom>
              <a:avLst/>
              <a:gdLst/>
              <a:ahLst/>
              <a:cxnLst>
                <a:cxn ang="0">
                  <a:pos x="242" y="205"/>
                </a:cxn>
                <a:cxn ang="0">
                  <a:pos x="241" y="207"/>
                </a:cxn>
                <a:cxn ang="0">
                  <a:pos x="236" y="212"/>
                </a:cxn>
                <a:cxn ang="0">
                  <a:pos x="232" y="221"/>
                </a:cxn>
                <a:cxn ang="0">
                  <a:pos x="226" y="231"/>
                </a:cxn>
                <a:cxn ang="0">
                  <a:pos x="221" y="245"/>
                </a:cxn>
                <a:cxn ang="0">
                  <a:pos x="220" y="260"/>
                </a:cxn>
                <a:cxn ang="0">
                  <a:pos x="221" y="276"/>
                </a:cxn>
                <a:cxn ang="0">
                  <a:pos x="227" y="293"/>
                </a:cxn>
                <a:cxn ang="0">
                  <a:pos x="226" y="293"/>
                </a:cxn>
                <a:cxn ang="0">
                  <a:pos x="223" y="295"/>
                </a:cxn>
                <a:cxn ang="0">
                  <a:pos x="217" y="297"/>
                </a:cxn>
                <a:cxn ang="0">
                  <a:pos x="210" y="298"/>
                </a:cxn>
                <a:cxn ang="0">
                  <a:pos x="200" y="300"/>
                </a:cxn>
                <a:cxn ang="0">
                  <a:pos x="188" y="301"/>
                </a:cxn>
                <a:cxn ang="0">
                  <a:pos x="175" y="303"/>
                </a:cxn>
                <a:cxn ang="0">
                  <a:pos x="160" y="304"/>
                </a:cxn>
                <a:cxn ang="0">
                  <a:pos x="144" y="304"/>
                </a:cxn>
                <a:cxn ang="0">
                  <a:pos x="127" y="303"/>
                </a:cxn>
                <a:cxn ang="0">
                  <a:pos x="109" y="300"/>
                </a:cxn>
                <a:cxn ang="0">
                  <a:pos x="89" y="297"/>
                </a:cxn>
                <a:cxn ang="0">
                  <a:pos x="68" y="291"/>
                </a:cxn>
                <a:cxn ang="0">
                  <a:pos x="46" y="284"/>
                </a:cxn>
                <a:cxn ang="0">
                  <a:pos x="23" y="275"/>
                </a:cxn>
                <a:cxn ang="0">
                  <a:pos x="0" y="263"/>
                </a:cxn>
                <a:cxn ang="0">
                  <a:pos x="6" y="251"/>
                </a:cxn>
                <a:cxn ang="0">
                  <a:pos x="22" y="216"/>
                </a:cxn>
                <a:cxn ang="0">
                  <a:pos x="45" y="168"/>
                </a:cxn>
                <a:cxn ang="0">
                  <a:pos x="73" y="115"/>
                </a:cxn>
                <a:cxn ang="0">
                  <a:pos x="102" y="64"/>
                </a:cxn>
                <a:cxn ang="0">
                  <a:pos x="128" y="23"/>
                </a:cxn>
                <a:cxn ang="0">
                  <a:pos x="150" y="0"/>
                </a:cxn>
                <a:cxn ang="0">
                  <a:pos x="165" y="3"/>
                </a:cxn>
                <a:cxn ang="0">
                  <a:pos x="172" y="19"/>
                </a:cxn>
                <a:cxn ang="0">
                  <a:pos x="177" y="38"/>
                </a:cxn>
                <a:cxn ang="0">
                  <a:pos x="182" y="60"/>
                </a:cxn>
                <a:cxn ang="0">
                  <a:pos x="189" y="84"/>
                </a:cxn>
                <a:cxn ang="0">
                  <a:pos x="197" y="111"/>
                </a:cxn>
                <a:cxn ang="0">
                  <a:pos x="208" y="140"/>
                </a:cxn>
                <a:cxn ang="0">
                  <a:pos x="223" y="171"/>
                </a:cxn>
                <a:cxn ang="0">
                  <a:pos x="242" y="205"/>
                </a:cxn>
              </a:cxnLst>
              <a:rect l="0" t="0" r="r" b="b"/>
              <a:pathLst>
                <a:path w="242" h="304">
                  <a:moveTo>
                    <a:pt x="242" y="205"/>
                  </a:moveTo>
                  <a:lnTo>
                    <a:pt x="241" y="207"/>
                  </a:lnTo>
                  <a:lnTo>
                    <a:pt x="236" y="212"/>
                  </a:lnTo>
                  <a:lnTo>
                    <a:pt x="232" y="221"/>
                  </a:lnTo>
                  <a:lnTo>
                    <a:pt x="226" y="231"/>
                  </a:lnTo>
                  <a:lnTo>
                    <a:pt x="221" y="245"/>
                  </a:lnTo>
                  <a:lnTo>
                    <a:pt x="220" y="260"/>
                  </a:lnTo>
                  <a:lnTo>
                    <a:pt x="221" y="276"/>
                  </a:lnTo>
                  <a:lnTo>
                    <a:pt x="227" y="293"/>
                  </a:lnTo>
                  <a:lnTo>
                    <a:pt x="226" y="293"/>
                  </a:lnTo>
                  <a:lnTo>
                    <a:pt x="223" y="295"/>
                  </a:lnTo>
                  <a:lnTo>
                    <a:pt x="217" y="297"/>
                  </a:lnTo>
                  <a:lnTo>
                    <a:pt x="210" y="298"/>
                  </a:lnTo>
                  <a:lnTo>
                    <a:pt x="200" y="300"/>
                  </a:lnTo>
                  <a:lnTo>
                    <a:pt x="188" y="301"/>
                  </a:lnTo>
                  <a:lnTo>
                    <a:pt x="175" y="303"/>
                  </a:lnTo>
                  <a:lnTo>
                    <a:pt x="160" y="304"/>
                  </a:lnTo>
                  <a:lnTo>
                    <a:pt x="144" y="304"/>
                  </a:lnTo>
                  <a:lnTo>
                    <a:pt x="127" y="303"/>
                  </a:lnTo>
                  <a:lnTo>
                    <a:pt x="109" y="300"/>
                  </a:lnTo>
                  <a:lnTo>
                    <a:pt x="89" y="297"/>
                  </a:lnTo>
                  <a:lnTo>
                    <a:pt x="68" y="291"/>
                  </a:lnTo>
                  <a:lnTo>
                    <a:pt x="46" y="284"/>
                  </a:lnTo>
                  <a:lnTo>
                    <a:pt x="23" y="275"/>
                  </a:lnTo>
                  <a:lnTo>
                    <a:pt x="0" y="263"/>
                  </a:lnTo>
                  <a:lnTo>
                    <a:pt x="6" y="251"/>
                  </a:lnTo>
                  <a:lnTo>
                    <a:pt x="22" y="216"/>
                  </a:lnTo>
                  <a:lnTo>
                    <a:pt x="45" y="168"/>
                  </a:lnTo>
                  <a:lnTo>
                    <a:pt x="73" y="115"/>
                  </a:lnTo>
                  <a:lnTo>
                    <a:pt x="102" y="64"/>
                  </a:lnTo>
                  <a:lnTo>
                    <a:pt x="128" y="23"/>
                  </a:lnTo>
                  <a:lnTo>
                    <a:pt x="150" y="0"/>
                  </a:lnTo>
                  <a:lnTo>
                    <a:pt x="165" y="3"/>
                  </a:lnTo>
                  <a:lnTo>
                    <a:pt x="172" y="19"/>
                  </a:lnTo>
                  <a:lnTo>
                    <a:pt x="177" y="38"/>
                  </a:lnTo>
                  <a:lnTo>
                    <a:pt x="182" y="60"/>
                  </a:lnTo>
                  <a:lnTo>
                    <a:pt x="189" y="84"/>
                  </a:lnTo>
                  <a:lnTo>
                    <a:pt x="197" y="111"/>
                  </a:lnTo>
                  <a:lnTo>
                    <a:pt x="208" y="140"/>
                  </a:lnTo>
                  <a:lnTo>
                    <a:pt x="223" y="171"/>
                  </a:lnTo>
                  <a:lnTo>
                    <a:pt x="242" y="205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11"/>
            <p:cNvSpPr>
              <a:spLocks/>
            </p:cNvSpPr>
            <p:nvPr/>
          </p:nvSpPr>
          <p:spPr bwMode="auto">
            <a:xfrm>
              <a:off x="2532063" y="1374775"/>
              <a:ext cx="625475" cy="758825"/>
            </a:xfrm>
            <a:custGeom>
              <a:avLst/>
              <a:gdLst/>
              <a:ahLst/>
              <a:cxnLst>
                <a:cxn ang="0">
                  <a:pos x="289" y="1"/>
                </a:cxn>
                <a:cxn ang="0">
                  <a:pos x="277" y="5"/>
                </a:cxn>
                <a:cxn ang="0">
                  <a:pos x="257" y="17"/>
                </a:cxn>
                <a:cxn ang="0">
                  <a:pos x="228" y="34"/>
                </a:cxn>
                <a:cxn ang="0">
                  <a:pos x="192" y="57"/>
                </a:cxn>
                <a:cxn ang="0">
                  <a:pos x="153" y="88"/>
                </a:cxn>
                <a:cxn ang="0">
                  <a:pos x="110" y="128"/>
                </a:cxn>
                <a:cxn ang="0">
                  <a:pos x="67" y="175"/>
                </a:cxn>
                <a:cxn ang="0">
                  <a:pos x="26" y="229"/>
                </a:cxn>
                <a:cxn ang="0">
                  <a:pos x="4" y="288"/>
                </a:cxn>
                <a:cxn ang="0">
                  <a:pos x="1" y="345"/>
                </a:cxn>
                <a:cxn ang="0">
                  <a:pos x="11" y="400"/>
                </a:cxn>
                <a:cxn ang="0">
                  <a:pos x="34" y="452"/>
                </a:cxn>
                <a:cxn ang="0">
                  <a:pos x="64" y="498"/>
                </a:cxn>
                <a:cxn ang="0">
                  <a:pos x="100" y="535"/>
                </a:cxn>
                <a:cxn ang="0">
                  <a:pos x="135" y="563"/>
                </a:cxn>
                <a:cxn ang="0">
                  <a:pos x="148" y="578"/>
                </a:cxn>
                <a:cxn ang="0">
                  <a:pos x="135" y="619"/>
                </a:cxn>
                <a:cxn ang="0">
                  <a:pos x="125" y="691"/>
                </a:cxn>
                <a:cxn ang="0">
                  <a:pos x="146" y="776"/>
                </a:cxn>
                <a:cxn ang="0">
                  <a:pos x="176" y="823"/>
                </a:cxn>
                <a:cxn ang="0">
                  <a:pos x="191" y="840"/>
                </a:cxn>
                <a:cxn ang="0">
                  <a:pos x="222" y="860"/>
                </a:cxn>
                <a:cxn ang="0">
                  <a:pos x="272" y="867"/>
                </a:cxn>
                <a:cxn ang="0">
                  <a:pos x="327" y="854"/>
                </a:cxn>
                <a:cxn ang="0">
                  <a:pos x="374" y="840"/>
                </a:cxn>
                <a:cxn ang="0">
                  <a:pos x="418" y="813"/>
                </a:cxn>
                <a:cxn ang="0">
                  <a:pos x="454" y="750"/>
                </a:cxn>
                <a:cxn ang="0">
                  <a:pos x="473" y="708"/>
                </a:cxn>
                <a:cxn ang="0">
                  <a:pos x="503" y="748"/>
                </a:cxn>
                <a:cxn ang="0">
                  <a:pos x="551" y="815"/>
                </a:cxn>
                <a:cxn ang="0">
                  <a:pos x="604" y="892"/>
                </a:cxn>
                <a:cxn ang="0">
                  <a:pos x="633" y="935"/>
                </a:cxn>
                <a:cxn ang="0">
                  <a:pos x="670" y="949"/>
                </a:cxn>
                <a:cxn ang="0">
                  <a:pos x="719" y="954"/>
                </a:cxn>
                <a:cxn ang="0">
                  <a:pos x="753" y="927"/>
                </a:cxn>
                <a:cxn ang="0">
                  <a:pos x="758" y="831"/>
                </a:cxn>
                <a:cxn ang="0">
                  <a:pos x="768" y="755"/>
                </a:cxn>
                <a:cxn ang="0">
                  <a:pos x="782" y="709"/>
                </a:cxn>
                <a:cxn ang="0">
                  <a:pos x="789" y="661"/>
                </a:cxn>
                <a:cxn ang="0">
                  <a:pos x="782" y="602"/>
                </a:cxn>
                <a:cxn ang="0">
                  <a:pos x="765" y="570"/>
                </a:cxn>
                <a:cxn ang="0">
                  <a:pos x="743" y="544"/>
                </a:cxn>
                <a:cxn ang="0">
                  <a:pos x="722" y="513"/>
                </a:cxn>
                <a:cxn ang="0">
                  <a:pos x="710" y="449"/>
                </a:cxn>
                <a:cxn ang="0">
                  <a:pos x="718" y="345"/>
                </a:cxn>
                <a:cxn ang="0">
                  <a:pos x="724" y="225"/>
                </a:cxn>
                <a:cxn ang="0">
                  <a:pos x="695" y="104"/>
                </a:cxn>
                <a:cxn ang="0">
                  <a:pos x="653" y="47"/>
                </a:cxn>
                <a:cxn ang="0">
                  <a:pos x="631" y="46"/>
                </a:cxn>
                <a:cxn ang="0">
                  <a:pos x="592" y="43"/>
                </a:cxn>
                <a:cxn ang="0">
                  <a:pos x="540" y="40"/>
                </a:cxn>
                <a:cxn ang="0">
                  <a:pos x="480" y="34"/>
                </a:cxn>
                <a:cxn ang="0">
                  <a:pos x="419" y="27"/>
                </a:cxn>
                <a:cxn ang="0">
                  <a:pos x="362" y="18"/>
                </a:cxn>
                <a:cxn ang="0">
                  <a:pos x="311" y="7"/>
                </a:cxn>
              </a:cxnLst>
              <a:rect l="0" t="0" r="r" b="b"/>
              <a:pathLst>
                <a:path w="789" h="954">
                  <a:moveTo>
                    <a:pt x="290" y="0"/>
                  </a:moveTo>
                  <a:lnTo>
                    <a:pt x="289" y="1"/>
                  </a:lnTo>
                  <a:lnTo>
                    <a:pt x="284" y="2"/>
                  </a:lnTo>
                  <a:lnTo>
                    <a:pt x="277" y="5"/>
                  </a:lnTo>
                  <a:lnTo>
                    <a:pt x="268" y="10"/>
                  </a:lnTo>
                  <a:lnTo>
                    <a:pt x="257" y="17"/>
                  </a:lnTo>
                  <a:lnTo>
                    <a:pt x="243" y="24"/>
                  </a:lnTo>
                  <a:lnTo>
                    <a:pt x="228" y="34"/>
                  </a:lnTo>
                  <a:lnTo>
                    <a:pt x="211" y="45"/>
                  </a:lnTo>
                  <a:lnTo>
                    <a:pt x="192" y="57"/>
                  </a:lnTo>
                  <a:lnTo>
                    <a:pt x="173" y="72"/>
                  </a:lnTo>
                  <a:lnTo>
                    <a:pt x="153" y="88"/>
                  </a:lnTo>
                  <a:lnTo>
                    <a:pt x="131" y="107"/>
                  </a:lnTo>
                  <a:lnTo>
                    <a:pt x="110" y="128"/>
                  </a:lnTo>
                  <a:lnTo>
                    <a:pt x="89" y="149"/>
                  </a:lnTo>
                  <a:lnTo>
                    <a:pt x="67" y="175"/>
                  </a:lnTo>
                  <a:lnTo>
                    <a:pt x="45" y="201"/>
                  </a:lnTo>
                  <a:lnTo>
                    <a:pt x="26" y="229"/>
                  </a:lnTo>
                  <a:lnTo>
                    <a:pt x="12" y="258"/>
                  </a:lnTo>
                  <a:lnTo>
                    <a:pt x="4" y="288"/>
                  </a:lnTo>
                  <a:lnTo>
                    <a:pt x="0" y="316"/>
                  </a:lnTo>
                  <a:lnTo>
                    <a:pt x="1" y="345"/>
                  </a:lnTo>
                  <a:lnTo>
                    <a:pt x="4" y="373"/>
                  </a:lnTo>
                  <a:lnTo>
                    <a:pt x="11" y="400"/>
                  </a:lnTo>
                  <a:lnTo>
                    <a:pt x="22" y="427"/>
                  </a:lnTo>
                  <a:lnTo>
                    <a:pt x="34" y="452"/>
                  </a:lnTo>
                  <a:lnTo>
                    <a:pt x="49" y="476"/>
                  </a:lnTo>
                  <a:lnTo>
                    <a:pt x="64" y="498"/>
                  </a:lnTo>
                  <a:lnTo>
                    <a:pt x="82" y="518"/>
                  </a:lnTo>
                  <a:lnTo>
                    <a:pt x="100" y="535"/>
                  </a:lnTo>
                  <a:lnTo>
                    <a:pt x="117" y="550"/>
                  </a:lnTo>
                  <a:lnTo>
                    <a:pt x="135" y="563"/>
                  </a:lnTo>
                  <a:lnTo>
                    <a:pt x="152" y="572"/>
                  </a:lnTo>
                  <a:lnTo>
                    <a:pt x="148" y="578"/>
                  </a:lnTo>
                  <a:lnTo>
                    <a:pt x="143" y="594"/>
                  </a:lnTo>
                  <a:lnTo>
                    <a:pt x="135" y="619"/>
                  </a:lnTo>
                  <a:lnTo>
                    <a:pt x="128" y="653"/>
                  </a:lnTo>
                  <a:lnTo>
                    <a:pt x="125" y="691"/>
                  </a:lnTo>
                  <a:lnTo>
                    <a:pt x="131" y="732"/>
                  </a:lnTo>
                  <a:lnTo>
                    <a:pt x="146" y="776"/>
                  </a:lnTo>
                  <a:lnTo>
                    <a:pt x="174" y="821"/>
                  </a:lnTo>
                  <a:lnTo>
                    <a:pt x="176" y="823"/>
                  </a:lnTo>
                  <a:lnTo>
                    <a:pt x="181" y="831"/>
                  </a:lnTo>
                  <a:lnTo>
                    <a:pt x="191" y="840"/>
                  </a:lnTo>
                  <a:lnTo>
                    <a:pt x="204" y="851"/>
                  </a:lnTo>
                  <a:lnTo>
                    <a:pt x="222" y="860"/>
                  </a:lnTo>
                  <a:lnTo>
                    <a:pt x="244" y="866"/>
                  </a:lnTo>
                  <a:lnTo>
                    <a:pt x="272" y="867"/>
                  </a:lnTo>
                  <a:lnTo>
                    <a:pt x="303" y="860"/>
                  </a:lnTo>
                  <a:lnTo>
                    <a:pt x="327" y="854"/>
                  </a:lnTo>
                  <a:lnTo>
                    <a:pt x="351" y="848"/>
                  </a:lnTo>
                  <a:lnTo>
                    <a:pt x="374" y="840"/>
                  </a:lnTo>
                  <a:lnTo>
                    <a:pt x="397" y="829"/>
                  </a:lnTo>
                  <a:lnTo>
                    <a:pt x="418" y="813"/>
                  </a:lnTo>
                  <a:lnTo>
                    <a:pt x="438" y="786"/>
                  </a:lnTo>
                  <a:lnTo>
                    <a:pt x="454" y="750"/>
                  </a:lnTo>
                  <a:lnTo>
                    <a:pt x="469" y="702"/>
                  </a:lnTo>
                  <a:lnTo>
                    <a:pt x="473" y="708"/>
                  </a:lnTo>
                  <a:lnTo>
                    <a:pt x="485" y="724"/>
                  </a:lnTo>
                  <a:lnTo>
                    <a:pt x="503" y="748"/>
                  </a:lnTo>
                  <a:lnTo>
                    <a:pt x="525" y="779"/>
                  </a:lnTo>
                  <a:lnTo>
                    <a:pt x="551" y="815"/>
                  </a:lnTo>
                  <a:lnTo>
                    <a:pt x="577" y="853"/>
                  </a:lnTo>
                  <a:lnTo>
                    <a:pt x="604" y="892"/>
                  </a:lnTo>
                  <a:lnTo>
                    <a:pt x="628" y="931"/>
                  </a:lnTo>
                  <a:lnTo>
                    <a:pt x="633" y="935"/>
                  </a:lnTo>
                  <a:lnTo>
                    <a:pt x="648" y="940"/>
                  </a:lnTo>
                  <a:lnTo>
                    <a:pt x="670" y="949"/>
                  </a:lnTo>
                  <a:lnTo>
                    <a:pt x="695" y="954"/>
                  </a:lnTo>
                  <a:lnTo>
                    <a:pt x="719" y="954"/>
                  </a:lnTo>
                  <a:lnTo>
                    <a:pt x="739" y="946"/>
                  </a:lnTo>
                  <a:lnTo>
                    <a:pt x="753" y="927"/>
                  </a:lnTo>
                  <a:lnTo>
                    <a:pt x="758" y="892"/>
                  </a:lnTo>
                  <a:lnTo>
                    <a:pt x="758" y="831"/>
                  </a:lnTo>
                  <a:lnTo>
                    <a:pt x="761" y="787"/>
                  </a:lnTo>
                  <a:lnTo>
                    <a:pt x="768" y="755"/>
                  </a:lnTo>
                  <a:lnTo>
                    <a:pt x="775" y="730"/>
                  </a:lnTo>
                  <a:lnTo>
                    <a:pt x="782" y="709"/>
                  </a:lnTo>
                  <a:lnTo>
                    <a:pt x="787" y="687"/>
                  </a:lnTo>
                  <a:lnTo>
                    <a:pt x="789" y="661"/>
                  </a:lnTo>
                  <a:lnTo>
                    <a:pt x="787" y="624"/>
                  </a:lnTo>
                  <a:lnTo>
                    <a:pt x="782" y="602"/>
                  </a:lnTo>
                  <a:lnTo>
                    <a:pt x="774" y="585"/>
                  </a:lnTo>
                  <a:lnTo>
                    <a:pt x="765" y="570"/>
                  </a:lnTo>
                  <a:lnTo>
                    <a:pt x="754" y="557"/>
                  </a:lnTo>
                  <a:lnTo>
                    <a:pt x="743" y="544"/>
                  </a:lnTo>
                  <a:lnTo>
                    <a:pt x="731" y="531"/>
                  </a:lnTo>
                  <a:lnTo>
                    <a:pt x="722" y="513"/>
                  </a:lnTo>
                  <a:lnTo>
                    <a:pt x="714" y="491"/>
                  </a:lnTo>
                  <a:lnTo>
                    <a:pt x="710" y="449"/>
                  </a:lnTo>
                  <a:lnTo>
                    <a:pt x="712" y="399"/>
                  </a:lnTo>
                  <a:lnTo>
                    <a:pt x="718" y="345"/>
                  </a:lnTo>
                  <a:lnTo>
                    <a:pt x="723" y="286"/>
                  </a:lnTo>
                  <a:lnTo>
                    <a:pt x="724" y="225"/>
                  </a:lnTo>
                  <a:lnTo>
                    <a:pt x="716" y="164"/>
                  </a:lnTo>
                  <a:lnTo>
                    <a:pt x="695" y="104"/>
                  </a:lnTo>
                  <a:lnTo>
                    <a:pt x="657" y="47"/>
                  </a:lnTo>
                  <a:lnTo>
                    <a:pt x="653" y="47"/>
                  </a:lnTo>
                  <a:lnTo>
                    <a:pt x="645" y="47"/>
                  </a:lnTo>
                  <a:lnTo>
                    <a:pt x="631" y="46"/>
                  </a:lnTo>
                  <a:lnTo>
                    <a:pt x="614" y="45"/>
                  </a:lnTo>
                  <a:lnTo>
                    <a:pt x="592" y="43"/>
                  </a:lnTo>
                  <a:lnTo>
                    <a:pt x="567" y="42"/>
                  </a:lnTo>
                  <a:lnTo>
                    <a:pt x="540" y="40"/>
                  </a:lnTo>
                  <a:lnTo>
                    <a:pt x="511" y="38"/>
                  </a:lnTo>
                  <a:lnTo>
                    <a:pt x="480" y="34"/>
                  </a:lnTo>
                  <a:lnTo>
                    <a:pt x="450" y="31"/>
                  </a:lnTo>
                  <a:lnTo>
                    <a:pt x="419" y="27"/>
                  </a:lnTo>
                  <a:lnTo>
                    <a:pt x="389" y="23"/>
                  </a:lnTo>
                  <a:lnTo>
                    <a:pt x="362" y="18"/>
                  </a:lnTo>
                  <a:lnTo>
                    <a:pt x="335" y="12"/>
                  </a:lnTo>
                  <a:lnTo>
                    <a:pt x="311" y="7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12"/>
            <p:cNvSpPr>
              <a:spLocks/>
            </p:cNvSpPr>
            <p:nvPr/>
          </p:nvSpPr>
          <p:spPr bwMode="auto">
            <a:xfrm>
              <a:off x="2925763" y="1873250"/>
              <a:ext cx="206375" cy="211138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261" y="27"/>
                </a:cxn>
                <a:cxn ang="0">
                  <a:pos x="261" y="53"/>
                </a:cxn>
                <a:cxn ang="0">
                  <a:pos x="256" y="81"/>
                </a:cxn>
                <a:cxn ang="0">
                  <a:pos x="249" y="107"/>
                </a:cxn>
                <a:cxn ang="0">
                  <a:pos x="241" y="130"/>
                </a:cxn>
                <a:cxn ang="0">
                  <a:pos x="234" y="149"/>
                </a:cxn>
                <a:cxn ang="0">
                  <a:pos x="229" y="160"/>
                </a:cxn>
                <a:cxn ang="0">
                  <a:pos x="227" y="165"/>
                </a:cxn>
                <a:cxn ang="0">
                  <a:pos x="219" y="199"/>
                </a:cxn>
                <a:cxn ang="0">
                  <a:pos x="209" y="225"/>
                </a:cxn>
                <a:cxn ang="0">
                  <a:pos x="196" y="243"/>
                </a:cxn>
                <a:cxn ang="0">
                  <a:pos x="182" y="255"/>
                </a:cxn>
                <a:cxn ang="0">
                  <a:pos x="170" y="262"/>
                </a:cxn>
                <a:cxn ang="0">
                  <a:pos x="159" y="264"/>
                </a:cxn>
                <a:cxn ang="0">
                  <a:pos x="151" y="265"/>
                </a:cxn>
                <a:cxn ang="0">
                  <a:pos x="149" y="265"/>
                </a:cxn>
                <a:cxn ang="0">
                  <a:pos x="143" y="258"/>
                </a:cxn>
                <a:cxn ang="0">
                  <a:pos x="129" y="237"/>
                </a:cxn>
                <a:cxn ang="0">
                  <a:pos x="109" y="209"/>
                </a:cxn>
                <a:cxn ang="0">
                  <a:pos x="84" y="174"/>
                </a:cxn>
                <a:cxn ang="0">
                  <a:pos x="59" y="138"/>
                </a:cxn>
                <a:cxn ang="0">
                  <a:pos x="35" y="104"/>
                </a:cxn>
                <a:cxn ang="0">
                  <a:pos x="14" y="74"/>
                </a:cxn>
                <a:cxn ang="0">
                  <a:pos x="0" y="53"/>
                </a:cxn>
                <a:cxn ang="0">
                  <a:pos x="1" y="53"/>
                </a:cxn>
                <a:cxn ang="0">
                  <a:pos x="6" y="54"/>
                </a:cxn>
                <a:cxn ang="0">
                  <a:pos x="12" y="57"/>
                </a:cxn>
                <a:cxn ang="0">
                  <a:pos x="20" y="58"/>
                </a:cxn>
                <a:cxn ang="0">
                  <a:pos x="31" y="60"/>
                </a:cxn>
                <a:cxn ang="0">
                  <a:pos x="43" y="61"/>
                </a:cxn>
                <a:cxn ang="0">
                  <a:pos x="58" y="62"/>
                </a:cxn>
                <a:cxn ang="0">
                  <a:pos x="74" y="62"/>
                </a:cxn>
                <a:cxn ang="0">
                  <a:pos x="91" y="61"/>
                </a:cxn>
                <a:cxn ang="0">
                  <a:pos x="110" y="60"/>
                </a:cxn>
                <a:cxn ang="0">
                  <a:pos x="130" y="57"/>
                </a:cxn>
                <a:cxn ang="0">
                  <a:pos x="151" y="52"/>
                </a:cxn>
                <a:cxn ang="0">
                  <a:pos x="173" y="45"/>
                </a:cxn>
                <a:cxn ang="0">
                  <a:pos x="196" y="36"/>
                </a:cxn>
                <a:cxn ang="0">
                  <a:pos x="219" y="26"/>
                </a:cxn>
                <a:cxn ang="0">
                  <a:pos x="243" y="12"/>
                </a:cxn>
                <a:cxn ang="0">
                  <a:pos x="257" y="0"/>
                </a:cxn>
              </a:cxnLst>
              <a:rect l="0" t="0" r="r" b="b"/>
              <a:pathLst>
                <a:path w="261" h="265">
                  <a:moveTo>
                    <a:pt x="257" y="0"/>
                  </a:moveTo>
                  <a:lnTo>
                    <a:pt x="261" y="27"/>
                  </a:lnTo>
                  <a:lnTo>
                    <a:pt x="261" y="53"/>
                  </a:lnTo>
                  <a:lnTo>
                    <a:pt x="256" y="81"/>
                  </a:lnTo>
                  <a:lnTo>
                    <a:pt x="249" y="107"/>
                  </a:lnTo>
                  <a:lnTo>
                    <a:pt x="241" y="130"/>
                  </a:lnTo>
                  <a:lnTo>
                    <a:pt x="234" y="149"/>
                  </a:lnTo>
                  <a:lnTo>
                    <a:pt x="229" y="160"/>
                  </a:lnTo>
                  <a:lnTo>
                    <a:pt x="227" y="165"/>
                  </a:lnTo>
                  <a:lnTo>
                    <a:pt x="219" y="199"/>
                  </a:lnTo>
                  <a:lnTo>
                    <a:pt x="209" y="225"/>
                  </a:lnTo>
                  <a:lnTo>
                    <a:pt x="196" y="243"/>
                  </a:lnTo>
                  <a:lnTo>
                    <a:pt x="182" y="255"/>
                  </a:lnTo>
                  <a:lnTo>
                    <a:pt x="170" y="262"/>
                  </a:lnTo>
                  <a:lnTo>
                    <a:pt x="159" y="264"/>
                  </a:lnTo>
                  <a:lnTo>
                    <a:pt x="151" y="265"/>
                  </a:lnTo>
                  <a:lnTo>
                    <a:pt x="149" y="265"/>
                  </a:lnTo>
                  <a:lnTo>
                    <a:pt x="143" y="258"/>
                  </a:lnTo>
                  <a:lnTo>
                    <a:pt x="129" y="237"/>
                  </a:lnTo>
                  <a:lnTo>
                    <a:pt x="109" y="209"/>
                  </a:lnTo>
                  <a:lnTo>
                    <a:pt x="84" y="174"/>
                  </a:lnTo>
                  <a:lnTo>
                    <a:pt x="59" y="138"/>
                  </a:lnTo>
                  <a:lnTo>
                    <a:pt x="35" y="104"/>
                  </a:lnTo>
                  <a:lnTo>
                    <a:pt x="14" y="74"/>
                  </a:lnTo>
                  <a:lnTo>
                    <a:pt x="0" y="53"/>
                  </a:lnTo>
                  <a:lnTo>
                    <a:pt x="1" y="53"/>
                  </a:lnTo>
                  <a:lnTo>
                    <a:pt x="6" y="54"/>
                  </a:lnTo>
                  <a:lnTo>
                    <a:pt x="12" y="57"/>
                  </a:lnTo>
                  <a:lnTo>
                    <a:pt x="20" y="58"/>
                  </a:lnTo>
                  <a:lnTo>
                    <a:pt x="31" y="60"/>
                  </a:lnTo>
                  <a:lnTo>
                    <a:pt x="43" y="61"/>
                  </a:lnTo>
                  <a:lnTo>
                    <a:pt x="58" y="62"/>
                  </a:lnTo>
                  <a:lnTo>
                    <a:pt x="74" y="62"/>
                  </a:lnTo>
                  <a:lnTo>
                    <a:pt x="91" y="61"/>
                  </a:lnTo>
                  <a:lnTo>
                    <a:pt x="110" y="60"/>
                  </a:lnTo>
                  <a:lnTo>
                    <a:pt x="130" y="57"/>
                  </a:lnTo>
                  <a:lnTo>
                    <a:pt x="151" y="52"/>
                  </a:lnTo>
                  <a:lnTo>
                    <a:pt x="173" y="45"/>
                  </a:lnTo>
                  <a:lnTo>
                    <a:pt x="196" y="36"/>
                  </a:lnTo>
                  <a:lnTo>
                    <a:pt x="219" y="26"/>
                  </a:lnTo>
                  <a:lnTo>
                    <a:pt x="243" y="12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Freeform 13"/>
            <p:cNvSpPr>
              <a:spLocks/>
            </p:cNvSpPr>
            <p:nvPr/>
          </p:nvSpPr>
          <p:spPr bwMode="auto">
            <a:xfrm>
              <a:off x="2655888" y="1857375"/>
              <a:ext cx="228600" cy="180975"/>
            </a:xfrm>
            <a:custGeom>
              <a:avLst/>
              <a:gdLst/>
              <a:ahLst/>
              <a:cxnLst>
                <a:cxn ang="0">
                  <a:pos x="131" y="3"/>
                </a:cxn>
                <a:cxn ang="0">
                  <a:pos x="122" y="8"/>
                </a:cxn>
                <a:cxn ang="0">
                  <a:pos x="111" y="12"/>
                </a:cxn>
                <a:cxn ang="0">
                  <a:pos x="97" y="16"/>
                </a:cxn>
                <a:cxn ang="0">
                  <a:pos x="82" y="18"/>
                </a:cxn>
                <a:cxn ang="0">
                  <a:pos x="66" y="18"/>
                </a:cxn>
                <a:cxn ang="0">
                  <a:pos x="50" y="14"/>
                </a:cxn>
                <a:cxn ang="0">
                  <a:pos x="34" y="9"/>
                </a:cxn>
                <a:cxn ang="0">
                  <a:pos x="20" y="0"/>
                </a:cxn>
                <a:cxn ang="0">
                  <a:pos x="18" y="5"/>
                </a:cxn>
                <a:cxn ang="0">
                  <a:pos x="11" y="20"/>
                </a:cxn>
                <a:cxn ang="0">
                  <a:pos x="4" y="44"/>
                </a:cxn>
                <a:cxn ang="0">
                  <a:pos x="0" y="74"/>
                </a:cxn>
                <a:cxn ang="0">
                  <a:pos x="0" y="109"/>
                </a:cxn>
                <a:cxn ang="0">
                  <a:pos x="10" y="147"/>
                </a:cxn>
                <a:cxn ang="0">
                  <a:pos x="30" y="186"/>
                </a:cxn>
                <a:cxn ang="0">
                  <a:pos x="64" y="225"/>
                </a:cxn>
                <a:cxn ang="0">
                  <a:pos x="65" y="225"/>
                </a:cxn>
                <a:cxn ang="0">
                  <a:pos x="68" y="226"/>
                </a:cxn>
                <a:cxn ang="0">
                  <a:pos x="75" y="228"/>
                </a:cxn>
                <a:cxn ang="0">
                  <a:pos x="84" y="228"/>
                </a:cxn>
                <a:cxn ang="0">
                  <a:pos x="97" y="228"/>
                </a:cxn>
                <a:cxn ang="0">
                  <a:pos x="114" y="225"/>
                </a:cxn>
                <a:cxn ang="0">
                  <a:pos x="136" y="223"/>
                </a:cxn>
                <a:cxn ang="0">
                  <a:pos x="163" y="217"/>
                </a:cxn>
                <a:cxn ang="0">
                  <a:pos x="187" y="211"/>
                </a:cxn>
                <a:cxn ang="0">
                  <a:pos x="210" y="203"/>
                </a:cxn>
                <a:cxn ang="0">
                  <a:pos x="230" y="192"/>
                </a:cxn>
                <a:cxn ang="0">
                  <a:pos x="248" y="177"/>
                </a:cxn>
                <a:cxn ang="0">
                  <a:pos x="263" y="157"/>
                </a:cxn>
                <a:cxn ang="0">
                  <a:pos x="276" y="130"/>
                </a:cxn>
                <a:cxn ang="0">
                  <a:pos x="284" y="95"/>
                </a:cxn>
                <a:cxn ang="0">
                  <a:pos x="290" y="52"/>
                </a:cxn>
                <a:cxn ang="0">
                  <a:pos x="131" y="3"/>
                </a:cxn>
              </a:cxnLst>
              <a:rect l="0" t="0" r="r" b="b"/>
              <a:pathLst>
                <a:path w="290" h="228">
                  <a:moveTo>
                    <a:pt x="131" y="3"/>
                  </a:moveTo>
                  <a:lnTo>
                    <a:pt x="122" y="8"/>
                  </a:lnTo>
                  <a:lnTo>
                    <a:pt x="111" y="12"/>
                  </a:lnTo>
                  <a:lnTo>
                    <a:pt x="97" y="16"/>
                  </a:lnTo>
                  <a:lnTo>
                    <a:pt x="82" y="18"/>
                  </a:lnTo>
                  <a:lnTo>
                    <a:pt x="66" y="18"/>
                  </a:lnTo>
                  <a:lnTo>
                    <a:pt x="50" y="14"/>
                  </a:lnTo>
                  <a:lnTo>
                    <a:pt x="34" y="9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1" y="20"/>
                  </a:lnTo>
                  <a:lnTo>
                    <a:pt x="4" y="44"/>
                  </a:lnTo>
                  <a:lnTo>
                    <a:pt x="0" y="74"/>
                  </a:lnTo>
                  <a:lnTo>
                    <a:pt x="0" y="109"/>
                  </a:lnTo>
                  <a:lnTo>
                    <a:pt x="10" y="147"/>
                  </a:lnTo>
                  <a:lnTo>
                    <a:pt x="30" y="186"/>
                  </a:lnTo>
                  <a:lnTo>
                    <a:pt x="64" y="225"/>
                  </a:lnTo>
                  <a:lnTo>
                    <a:pt x="65" y="225"/>
                  </a:lnTo>
                  <a:lnTo>
                    <a:pt x="68" y="226"/>
                  </a:lnTo>
                  <a:lnTo>
                    <a:pt x="75" y="228"/>
                  </a:lnTo>
                  <a:lnTo>
                    <a:pt x="84" y="228"/>
                  </a:lnTo>
                  <a:lnTo>
                    <a:pt x="97" y="228"/>
                  </a:lnTo>
                  <a:lnTo>
                    <a:pt x="114" y="225"/>
                  </a:lnTo>
                  <a:lnTo>
                    <a:pt x="136" y="223"/>
                  </a:lnTo>
                  <a:lnTo>
                    <a:pt x="163" y="217"/>
                  </a:lnTo>
                  <a:lnTo>
                    <a:pt x="187" y="211"/>
                  </a:lnTo>
                  <a:lnTo>
                    <a:pt x="210" y="203"/>
                  </a:lnTo>
                  <a:lnTo>
                    <a:pt x="230" y="192"/>
                  </a:lnTo>
                  <a:lnTo>
                    <a:pt x="248" y="177"/>
                  </a:lnTo>
                  <a:lnTo>
                    <a:pt x="263" y="157"/>
                  </a:lnTo>
                  <a:lnTo>
                    <a:pt x="276" y="130"/>
                  </a:lnTo>
                  <a:lnTo>
                    <a:pt x="284" y="95"/>
                  </a:lnTo>
                  <a:lnTo>
                    <a:pt x="290" y="52"/>
                  </a:lnTo>
                  <a:lnTo>
                    <a:pt x="13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Freeform 14"/>
            <p:cNvSpPr>
              <a:spLocks/>
            </p:cNvSpPr>
            <p:nvPr/>
          </p:nvSpPr>
          <p:spPr bwMode="auto">
            <a:xfrm>
              <a:off x="2678113" y="1768475"/>
              <a:ext cx="93663" cy="841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47" y="2"/>
                </a:cxn>
                <a:cxn ang="0">
                  <a:pos x="43" y="4"/>
                </a:cxn>
                <a:cxn ang="0">
                  <a:pos x="36" y="8"/>
                </a:cxn>
                <a:cxn ang="0">
                  <a:pos x="27" y="14"/>
                </a:cxn>
                <a:cxn ang="0">
                  <a:pos x="19" y="22"/>
                </a:cxn>
                <a:cxn ang="0">
                  <a:pos x="11" y="32"/>
                </a:cxn>
                <a:cxn ang="0">
                  <a:pos x="4" y="44"/>
                </a:cxn>
                <a:cxn ang="0">
                  <a:pos x="0" y="57"/>
                </a:cxn>
                <a:cxn ang="0">
                  <a:pos x="1" y="60"/>
                </a:cxn>
                <a:cxn ang="0">
                  <a:pos x="2" y="67"/>
                </a:cxn>
                <a:cxn ang="0">
                  <a:pos x="7" y="76"/>
                </a:cxn>
                <a:cxn ang="0">
                  <a:pos x="13" y="86"/>
                </a:cxn>
                <a:cxn ang="0">
                  <a:pos x="21" y="95"/>
                </a:cxn>
                <a:cxn ang="0">
                  <a:pos x="32" y="103"/>
                </a:cxn>
                <a:cxn ang="0">
                  <a:pos x="46" y="106"/>
                </a:cxn>
                <a:cxn ang="0">
                  <a:pos x="64" y="103"/>
                </a:cxn>
                <a:cxn ang="0">
                  <a:pos x="74" y="100"/>
                </a:cxn>
                <a:cxn ang="0">
                  <a:pos x="81" y="95"/>
                </a:cxn>
                <a:cxn ang="0">
                  <a:pos x="84" y="91"/>
                </a:cxn>
                <a:cxn ang="0">
                  <a:pos x="84" y="86"/>
                </a:cxn>
                <a:cxn ang="0">
                  <a:pos x="83" y="82"/>
                </a:cxn>
                <a:cxn ang="0">
                  <a:pos x="82" y="76"/>
                </a:cxn>
                <a:cxn ang="0">
                  <a:pos x="80" y="69"/>
                </a:cxn>
                <a:cxn ang="0">
                  <a:pos x="77" y="62"/>
                </a:cxn>
                <a:cxn ang="0">
                  <a:pos x="77" y="48"/>
                </a:cxn>
                <a:cxn ang="0">
                  <a:pos x="81" y="39"/>
                </a:cxn>
                <a:cxn ang="0">
                  <a:pos x="87" y="34"/>
                </a:cxn>
                <a:cxn ang="0">
                  <a:pos x="93" y="34"/>
                </a:cxn>
                <a:cxn ang="0">
                  <a:pos x="98" y="36"/>
                </a:cxn>
                <a:cxn ang="0">
                  <a:pos x="104" y="36"/>
                </a:cxn>
                <a:cxn ang="0">
                  <a:pos x="110" y="36"/>
                </a:cxn>
                <a:cxn ang="0">
                  <a:pos x="114" y="33"/>
                </a:cxn>
                <a:cxn ang="0">
                  <a:pos x="118" y="32"/>
                </a:cxn>
                <a:cxn ang="0">
                  <a:pos x="118" y="29"/>
                </a:cxn>
                <a:cxn ang="0">
                  <a:pos x="115" y="24"/>
                </a:cxn>
                <a:cxn ang="0">
                  <a:pos x="108" y="19"/>
                </a:cxn>
                <a:cxn ang="0">
                  <a:pos x="100" y="15"/>
                </a:cxn>
                <a:cxn ang="0">
                  <a:pos x="91" y="10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6" y="1"/>
                </a:cxn>
                <a:cxn ang="0">
                  <a:pos x="59" y="0"/>
                </a:cxn>
                <a:cxn ang="0">
                  <a:pos x="53" y="0"/>
                </a:cxn>
                <a:cxn ang="0">
                  <a:pos x="50" y="1"/>
                </a:cxn>
              </a:cxnLst>
              <a:rect l="0" t="0" r="r" b="b"/>
              <a:pathLst>
                <a:path w="118" h="106">
                  <a:moveTo>
                    <a:pt x="50" y="1"/>
                  </a:moveTo>
                  <a:lnTo>
                    <a:pt x="47" y="2"/>
                  </a:lnTo>
                  <a:lnTo>
                    <a:pt x="43" y="4"/>
                  </a:lnTo>
                  <a:lnTo>
                    <a:pt x="36" y="8"/>
                  </a:lnTo>
                  <a:lnTo>
                    <a:pt x="27" y="14"/>
                  </a:lnTo>
                  <a:lnTo>
                    <a:pt x="19" y="22"/>
                  </a:lnTo>
                  <a:lnTo>
                    <a:pt x="11" y="32"/>
                  </a:lnTo>
                  <a:lnTo>
                    <a:pt x="4" y="4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7"/>
                  </a:lnTo>
                  <a:lnTo>
                    <a:pt x="7" y="76"/>
                  </a:lnTo>
                  <a:lnTo>
                    <a:pt x="13" y="86"/>
                  </a:lnTo>
                  <a:lnTo>
                    <a:pt x="21" y="95"/>
                  </a:lnTo>
                  <a:lnTo>
                    <a:pt x="32" y="103"/>
                  </a:lnTo>
                  <a:lnTo>
                    <a:pt x="46" y="106"/>
                  </a:lnTo>
                  <a:lnTo>
                    <a:pt x="64" y="103"/>
                  </a:lnTo>
                  <a:lnTo>
                    <a:pt x="74" y="100"/>
                  </a:lnTo>
                  <a:lnTo>
                    <a:pt x="81" y="95"/>
                  </a:lnTo>
                  <a:lnTo>
                    <a:pt x="84" y="91"/>
                  </a:lnTo>
                  <a:lnTo>
                    <a:pt x="84" y="86"/>
                  </a:lnTo>
                  <a:lnTo>
                    <a:pt x="83" y="82"/>
                  </a:lnTo>
                  <a:lnTo>
                    <a:pt x="82" y="76"/>
                  </a:lnTo>
                  <a:lnTo>
                    <a:pt x="80" y="69"/>
                  </a:lnTo>
                  <a:lnTo>
                    <a:pt x="77" y="62"/>
                  </a:lnTo>
                  <a:lnTo>
                    <a:pt x="77" y="48"/>
                  </a:lnTo>
                  <a:lnTo>
                    <a:pt x="81" y="39"/>
                  </a:lnTo>
                  <a:lnTo>
                    <a:pt x="87" y="34"/>
                  </a:lnTo>
                  <a:lnTo>
                    <a:pt x="93" y="34"/>
                  </a:lnTo>
                  <a:lnTo>
                    <a:pt x="98" y="36"/>
                  </a:lnTo>
                  <a:lnTo>
                    <a:pt x="104" y="36"/>
                  </a:lnTo>
                  <a:lnTo>
                    <a:pt x="110" y="36"/>
                  </a:lnTo>
                  <a:lnTo>
                    <a:pt x="114" y="33"/>
                  </a:lnTo>
                  <a:lnTo>
                    <a:pt x="118" y="32"/>
                  </a:lnTo>
                  <a:lnTo>
                    <a:pt x="118" y="29"/>
                  </a:lnTo>
                  <a:lnTo>
                    <a:pt x="115" y="24"/>
                  </a:lnTo>
                  <a:lnTo>
                    <a:pt x="108" y="19"/>
                  </a:lnTo>
                  <a:lnTo>
                    <a:pt x="100" y="15"/>
                  </a:lnTo>
                  <a:lnTo>
                    <a:pt x="91" y="10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6" y="1"/>
                  </a:lnTo>
                  <a:lnTo>
                    <a:pt x="59" y="0"/>
                  </a:lnTo>
                  <a:lnTo>
                    <a:pt x="53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Freeform 15"/>
            <p:cNvSpPr>
              <a:spLocks/>
            </p:cNvSpPr>
            <p:nvPr/>
          </p:nvSpPr>
          <p:spPr bwMode="auto">
            <a:xfrm>
              <a:off x="3116263" y="1633538"/>
              <a:ext cx="141288" cy="130175"/>
            </a:xfrm>
            <a:custGeom>
              <a:avLst/>
              <a:gdLst/>
              <a:ahLst/>
              <a:cxnLst>
                <a:cxn ang="0">
                  <a:pos x="8" y="57"/>
                </a:cxn>
                <a:cxn ang="0">
                  <a:pos x="9" y="54"/>
                </a:cxn>
                <a:cxn ang="0">
                  <a:pos x="12" y="47"/>
                </a:cxn>
                <a:cxn ang="0">
                  <a:pos x="16" y="36"/>
                </a:cxn>
                <a:cxn ang="0">
                  <a:pos x="24" y="24"/>
                </a:cxn>
                <a:cxn ang="0">
                  <a:pos x="36" y="13"/>
                </a:cxn>
                <a:cxn ang="0">
                  <a:pos x="52" y="4"/>
                </a:cxn>
                <a:cxn ang="0">
                  <a:pos x="71" y="0"/>
                </a:cxn>
                <a:cxn ang="0">
                  <a:pos x="96" y="1"/>
                </a:cxn>
                <a:cxn ang="0">
                  <a:pos x="97" y="1"/>
                </a:cxn>
                <a:cxn ang="0">
                  <a:pos x="101" y="3"/>
                </a:cxn>
                <a:cxn ang="0">
                  <a:pos x="106" y="4"/>
                </a:cxn>
                <a:cxn ang="0">
                  <a:pos x="113" y="8"/>
                </a:cxn>
                <a:cxn ang="0">
                  <a:pos x="120" y="12"/>
                </a:cxn>
                <a:cxn ang="0">
                  <a:pos x="124" y="17"/>
                </a:cxn>
                <a:cxn ang="0">
                  <a:pos x="129" y="24"/>
                </a:cxn>
                <a:cxn ang="0">
                  <a:pos x="130" y="31"/>
                </a:cxn>
                <a:cxn ang="0">
                  <a:pos x="132" y="31"/>
                </a:cxn>
                <a:cxn ang="0">
                  <a:pos x="138" y="31"/>
                </a:cxn>
                <a:cxn ang="0">
                  <a:pos x="147" y="32"/>
                </a:cxn>
                <a:cxn ang="0">
                  <a:pos x="157" y="35"/>
                </a:cxn>
                <a:cxn ang="0">
                  <a:pos x="166" y="40"/>
                </a:cxn>
                <a:cxn ang="0">
                  <a:pos x="173" y="49"/>
                </a:cxn>
                <a:cxn ang="0">
                  <a:pos x="177" y="62"/>
                </a:cxn>
                <a:cxn ang="0">
                  <a:pos x="176" y="79"/>
                </a:cxn>
                <a:cxn ang="0">
                  <a:pos x="171" y="99"/>
                </a:cxn>
                <a:cxn ang="0">
                  <a:pos x="160" y="118"/>
                </a:cxn>
                <a:cxn ang="0">
                  <a:pos x="147" y="135"/>
                </a:cxn>
                <a:cxn ang="0">
                  <a:pos x="131" y="149"/>
                </a:cxn>
                <a:cxn ang="0">
                  <a:pos x="112" y="158"/>
                </a:cxn>
                <a:cxn ang="0">
                  <a:pos x="91" y="163"/>
                </a:cxn>
                <a:cxn ang="0">
                  <a:pos x="68" y="161"/>
                </a:cxn>
                <a:cxn ang="0">
                  <a:pos x="43" y="150"/>
                </a:cxn>
                <a:cxn ang="0">
                  <a:pos x="22" y="135"/>
                </a:cxn>
                <a:cxn ang="0">
                  <a:pos x="8" y="120"/>
                </a:cxn>
                <a:cxn ang="0">
                  <a:pos x="2" y="104"/>
                </a:cxn>
                <a:cxn ang="0">
                  <a:pos x="0" y="89"/>
                </a:cxn>
                <a:cxn ang="0">
                  <a:pos x="1" y="77"/>
                </a:cxn>
                <a:cxn ang="0">
                  <a:pos x="3" y="66"/>
                </a:cxn>
                <a:cxn ang="0">
                  <a:pos x="7" y="59"/>
                </a:cxn>
                <a:cxn ang="0">
                  <a:pos x="8" y="57"/>
                </a:cxn>
              </a:cxnLst>
              <a:rect l="0" t="0" r="r" b="b"/>
              <a:pathLst>
                <a:path w="177" h="163">
                  <a:moveTo>
                    <a:pt x="8" y="57"/>
                  </a:moveTo>
                  <a:lnTo>
                    <a:pt x="9" y="54"/>
                  </a:lnTo>
                  <a:lnTo>
                    <a:pt x="12" y="47"/>
                  </a:lnTo>
                  <a:lnTo>
                    <a:pt x="16" y="36"/>
                  </a:lnTo>
                  <a:lnTo>
                    <a:pt x="24" y="24"/>
                  </a:lnTo>
                  <a:lnTo>
                    <a:pt x="36" y="13"/>
                  </a:lnTo>
                  <a:lnTo>
                    <a:pt x="52" y="4"/>
                  </a:lnTo>
                  <a:lnTo>
                    <a:pt x="71" y="0"/>
                  </a:lnTo>
                  <a:lnTo>
                    <a:pt x="96" y="1"/>
                  </a:lnTo>
                  <a:lnTo>
                    <a:pt x="97" y="1"/>
                  </a:lnTo>
                  <a:lnTo>
                    <a:pt x="101" y="3"/>
                  </a:lnTo>
                  <a:lnTo>
                    <a:pt x="106" y="4"/>
                  </a:lnTo>
                  <a:lnTo>
                    <a:pt x="113" y="8"/>
                  </a:lnTo>
                  <a:lnTo>
                    <a:pt x="120" y="12"/>
                  </a:lnTo>
                  <a:lnTo>
                    <a:pt x="124" y="17"/>
                  </a:lnTo>
                  <a:lnTo>
                    <a:pt x="129" y="24"/>
                  </a:lnTo>
                  <a:lnTo>
                    <a:pt x="130" y="31"/>
                  </a:lnTo>
                  <a:lnTo>
                    <a:pt x="132" y="31"/>
                  </a:lnTo>
                  <a:lnTo>
                    <a:pt x="138" y="31"/>
                  </a:lnTo>
                  <a:lnTo>
                    <a:pt x="147" y="32"/>
                  </a:lnTo>
                  <a:lnTo>
                    <a:pt x="157" y="35"/>
                  </a:lnTo>
                  <a:lnTo>
                    <a:pt x="166" y="40"/>
                  </a:lnTo>
                  <a:lnTo>
                    <a:pt x="173" y="49"/>
                  </a:lnTo>
                  <a:lnTo>
                    <a:pt x="177" y="62"/>
                  </a:lnTo>
                  <a:lnTo>
                    <a:pt x="176" y="79"/>
                  </a:lnTo>
                  <a:lnTo>
                    <a:pt x="171" y="99"/>
                  </a:lnTo>
                  <a:lnTo>
                    <a:pt x="160" y="118"/>
                  </a:lnTo>
                  <a:lnTo>
                    <a:pt x="147" y="135"/>
                  </a:lnTo>
                  <a:lnTo>
                    <a:pt x="131" y="149"/>
                  </a:lnTo>
                  <a:lnTo>
                    <a:pt x="112" y="158"/>
                  </a:lnTo>
                  <a:lnTo>
                    <a:pt x="91" y="163"/>
                  </a:lnTo>
                  <a:lnTo>
                    <a:pt x="68" y="161"/>
                  </a:lnTo>
                  <a:lnTo>
                    <a:pt x="43" y="150"/>
                  </a:lnTo>
                  <a:lnTo>
                    <a:pt x="22" y="135"/>
                  </a:lnTo>
                  <a:lnTo>
                    <a:pt x="8" y="120"/>
                  </a:lnTo>
                  <a:lnTo>
                    <a:pt x="2" y="104"/>
                  </a:lnTo>
                  <a:lnTo>
                    <a:pt x="0" y="89"/>
                  </a:lnTo>
                  <a:lnTo>
                    <a:pt x="1" y="77"/>
                  </a:lnTo>
                  <a:lnTo>
                    <a:pt x="3" y="66"/>
                  </a:lnTo>
                  <a:lnTo>
                    <a:pt x="7" y="59"/>
                  </a:lnTo>
                  <a:lnTo>
                    <a:pt x="8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Freeform 16"/>
            <p:cNvSpPr>
              <a:spLocks/>
            </p:cNvSpPr>
            <p:nvPr/>
          </p:nvSpPr>
          <p:spPr bwMode="auto">
            <a:xfrm>
              <a:off x="3143250" y="1657350"/>
              <a:ext cx="52388" cy="79375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0" y="59"/>
                </a:cxn>
                <a:cxn ang="0">
                  <a:pos x="2" y="51"/>
                </a:cxn>
                <a:cxn ang="0">
                  <a:pos x="3" y="41"/>
                </a:cxn>
                <a:cxn ang="0">
                  <a:pos x="6" y="29"/>
                </a:cxn>
                <a:cxn ang="0">
                  <a:pos x="12" y="18"/>
                </a:cxn>
                <a:cxn ang="0">
                  <a:pos x="19" y="8"/>
                </a:cxn>
                <a:cxn ang="0">
                  <a:pos x="29" y="2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49" y="2"/>
                </a:cxn>
                <a:cxn ang="0">
                  <a:pos x="53" y="4"/>
                </a:cxn>
                <a:cxn ang="0">
                  <a:pos x="59" y="6"/>
                </a:cxn>
                <a:cxn ang="0">
                  <a:pos x="64" y="11"/>
                </a:cxn>
                <a:cxn ang="0">
                  <a:pos x="67" y="15"/>
                </a:cxn>
                <a:cxn ang="0">
                  <a:pos x="67" y="22"/>
                </a:cxn>
                <a:cxn ang="0">
                  <a:pos x="64" y="30"/>
                </a:cxn>
                <a:cxn ang="0">
                  <a:pos x="61" y="35"/>
                </a:cxn>
                <a:cxn ang="0">
                  <a:pos x="57" y="44"/>
                </a:cxn>
                <a:cxn ang="0">
                  <a:pos x="48" y="52"/>
                </a:cxn>
                <a:cxn ang="0">
                  <a:pos x="36" y="49"/>
                </a:cxn>
                <a:cxn ang="0">
                  <a:pos x="35" y="53"/>
                </a:cxn>
                <a:cxn ang="0">
                  <a:pos x="34" y="64"/>
                </a:cxn>
                <a:cxn ang="0">
                  <a:pos x="35" y="79"/>
                </a:cxn>
                <a:cxn ang="0">
                  <a:pos x="42" y="92"/>
                </a:cxn>
                <a:cxn ang="0">
                  <a:pos x="44" y="97"/>
                </a:cxn>
                <a:cxn ang="0">
                  <a:pos x="42" y="99"/>
                </a:cxn>
                <a:cxn ang="0">
                  <a:pos x="36" y="101"/>
                </a:cxn>
                <a:cxn ang="0">
                  <a:pos x="28" y="97"/>
                </a:cxn>
                <a:cxn ang="0">
                  <a:pos x="19" y="92"/>
                </a:cxn>
                <a:cxn ang="0">
                  <a:pos x="11" y="86"/>
                </a:cxn>
                <a:cxn ang="0">
                  <a:pos x="4" y="74"/>
                </a:cxn>
                <a:cxn ang="0">
                  <a:pos x="0" y="61"/>
                </a:cxn>
              </a:cxnLst>
              <a:rect l="0" t="0" r="r" b="b"/>
              <a:pathLst>
                <a:path w="67" h="101">
                  <a:moveTo>
                    <a:pt x="0" y="61"/>
                  </a:moveTo>
                  <a:lnTo>
                    <a:pt x="0" y="59"/>
                  </a:lnTo>
                  <a:lnTo>
                    <a:pt x="2" y="51"/>
                  </a:lnTo>
                  <a:lnTo>
                    <a:pt x="3" y="41"/>
                  </a:lnTo>
                  <a:lnTo>
                    <a:pt x="6" y="29"/>
                  </a:lnTo>
                  <a:lnTo>
                    <a:pt x="12" y="18"/>
                  </a:lnTo>
                  <a:lnTo>
                    <a:pt x="19" y="8"/>
                  </a:lnTo>
                  <a:lnTo>
                    <a:pt x="29" y="2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9" y="6"/>
                  </a:lnTo>
                  <a:lnTo>
                    <a:pt x="64" y="11"/>
                  </a:lnTo>
                  <a:lnTo>
                    <a:pt x="67" y="15"/>
                  </a:lnTo>
                  <a:lnTo>
                    <a:pt x="67" y="22"/>
                  </a:lnTo>
                  <a:lnTo>
                    <a:pt x="64" y="30"/>
                  </a:lnTo>
                  <a:lnTo>
                    <a:pt x="61" y="35"/>
                  </a:lnTo>
                  <a:lnTo>
                    <a:pt x="57" y="44"/>
                  </a:lnTo>
                  <a:lnTo>
                    <a:pt x="48" y="52"/>
                  </a:lnTo>
                  <a:lnTo>
                    <a:pt x="36" y="49"/>
                  </a:lnTo>
                  <a:lnTo>
                    <a:pt x="35" y="53"/>
                  </a:lnTo>
                  <a:lnTo>
                    <a:pt x="34" y="64"/>
                  </a:lnTo>
                  <a:lnTo>
                    <a:pt x="35" y="79"/>
                  </a:lnTo>
                  <a:lnTo>
                    <a:pt x="42" y="92"/>
                  </a:lnTo>
                  <a:lnTo>
                    <a:pt x="44" y="97"/>
                  </a:lnTo>
                  <a:lnTo>
                    <a:pt x="42" y="99"/>
                  </a:lnTo>
                  <a:lnTo>
                    <a:pt x="36" y="101"/>
                  </a:lnTo>
                  <a:lnTo>
                    <a:pt x="28" y="97"/>
                  </a:lnTo>
                  <a:lnTo>
                    <a:pt x="19" y="92"/>
                  </a:lnTo>
                  <a:lnTo>
                    <a:pt x="11" y="86"/>
                  </a:lnTo>
                  <a:lnTo>
                    <a:pt x="4" y="7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Freeform 17"/>
            <p:cNvSpPr>
              <a:spLocks/>
            </p:cNvSpPr>
            <p:nvPr/>
          </p:nvSpPr>
          <p:spPr bwMode="auto">
            <a:xfrm>
              <a:off x="3186113" y="1676400"/>
              <a:ext cx="46038" cy="60325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4" y="7"/>
                </a:cxn>
                <a:cxn ang="0">
                  <a:pos x="28" y="18"/>
                </a:cxn>
                <a:cxn ang="0">
                  <a:pos x="20" y="31"/>
                </a:cxn>
                <a:cxn ang="0">
                  <a:pos x="10" y="39"/>
                </a:cxn>
                <a:cxn ang="0">
                  <a:pos x="1" y="45"/>
                </a:cxn>
                <a:cxn ang="0">
                  <a:pos x="0" y="54"/>
                </a:cxn>
                <a:cxn ang="0">
                  <a:pos x="3" y="64"/>
                </a:cxn>
                <a:cxn ang="0">
                  <a:pos x="12" y="73"/>
                </a:cxn>
                <a:cxn ang="0">
                  <a:pos x="19" y="75"/>
                </a:cxn>
                <a:cxn ang="0">
                  <a:pos x="25" y="73"/>
                </a:cxn>
                <a:cxn ang="0">
                  <a:pos x="32" y="68"/>
                </a:cxn>
                <a:cxn ang="0">
                  <a:pos x="38" y="61"/>
                </a:cxn>
                <a:cxn ang="0">
                  <a:pos x="43" y="53"/>
                </a:cxn>
                <a:cxn ang="0">
                  <a:pos x="48" y="43"/>
                </a:cxn>
                <a:cxn ang="0">
                  <a:pos x="53" y="33"/>
                </a:cxn>
                <a:cxn ang="0">
                  <a:pos x="55" y="24"/>
                </a:cxn>
                <a:cxn ang="0">
                  <a:pos x="57" y="10"/>
                </a:cxn>
                <a:cxn ang="0">
                  <a:pos x="53" y="3"/>
                </a:cxn>
                <a:cxn ang="0">
                  <a:pos x="46" y="0"/>
                </a:cxn>
                <a:cxn ang="0">
                  <a:pos x="35" y="1"/>
                </a:cxn>
              </a:cxnLst>
              <a:rect l="0" t="0" r="r" b="b"/>
              <a:pathLst>
                <a:path w="57" h="75">
                  <a:moveTo>
                    <a:pt x="35" y="1"/>
                  </a:moveTo>
                  <a:lnTo>
                    <a:pt x="34" y="7"/>
                  </a:lnTo>
                  <a:lnTo>
                    <a:pt x="28" y="18"/>
                  </a:lnTo>
                  <a:lnTo>
                    <a:pt x="20" y="31"/>
                  </a:lnTo>
                  <a:lnTo>
                    <a:pt x="10" y="39"/>
                  </a:lnTo>
                  <a:lnTo>
                    <a:pt x="1" y="45"/>
                  </a:lnTo>
                  <a:lnTo>
                    <a:pt x="0" y="54"/>
                  </a:lnTo>
                  <a:lnTo>
                    <a:pt x="3" y="64"/>
                  </a:lnTo>
                  <a:lnTo>
                    <a:pt x="12" y="73"/>
                  </a:lnTo>
                  <a:lnTo>
                    <a:pt x="19" y="75"/>
                  </a:lnTo>
                  <a:lnTo>
                    <a:pt x="25" y="73"/>
                  </a:lnTo>
                  <a:lnTo>
                    <a:pt x="32" y="68"/>
                  </a:lnTo>
                  <a:lnTo>
                    <a:pt x="38" y="61"/>
                  </a:lnTo>
                  <a:lnTo>
                    <a:pt x="43" y="53"/>
                  </a:lnTo>
                  <a:lnTo>
                    <a:pt x="48" y="43"/>
                  </a:lnTo>
                  <a:lnTo>
                    <a:pt x="53" y="33"/>
                  </a:lnTo>
                  <a:lnTo>
                    <a:pt x="55" y="24"/>
                  </a:lnTo>
                  <a:lnTo>
                    <a:pt x="57" y="10"/>
                  </a:lnTo>
                  <a:lnTo>
                    <a:pt x="53" y="3"/>
                  </a:lnTo>
                  <a:lnTo>
                    <a:pt x="46" y="0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Freeform 18"/>
            <p:cNvSpPr>
              <a:spLocks/>
            </p:cNvSpPr>
            <p:nvPr/>
          </p:nvSpPr>
          <p:spPr bwMode="auto">
            <a:xfrm>
              <a:off x="2574925" y="815975"/>
              <a:ext cx="735013" cy="609600"/>
            </a:xfrm>
            <a:custGeom>
              <a:avLst/>
              <a:gdLst/>
              <a:ahLst/>
              <a:cxnLst>
                <a:cxn ang="0">
                  <a:pos x="924" y="424"/>
                </a:cxn>
                <a:cxn ang="0">
                  <a:pos x="906" y="499"/>
                </a:cxn>
                <a:cxn ang="0">
                  <a:pos x="870" y="568"/>
                </a:cxn>
                <a:cxn ang="0">
                  <a:pos x="820" y="629"/>
                </a:cxn>
                <a:cxn ang="0">
                  <a:pos x="758" y="681"/>
                </a:cxn>
                <a:cxn ang="0">
                  <a:pos x="683" y="722"/>
                </a:cxn>
                <a:cxn ang="0">
                  <a:pos x="600" y="751"/>
                </a:cxn>
                <a:cxn ang="0">
                  <a:pos x="509" y="766"/>
                </a:cxn>
                <a:cxn ang="0">
                  <a:pos x="415" y="766"/>
                </a:cxn>
                <a:cxn ang="0">
                  <a:pos x="325" y="751"/>
                </a:cxn>
                <a:cxn ang="0">
                  <a:pos x="242" y="722"/>
                </a:cxn>
                <a:cxn ang="0">
                  <a:pos x="168" y="681"/>
                </a:cxn>
                <a:cxn ang="0">
                  <a:pos x="106" y="629"/>
                </a:cxn>
                <a:cxn ang="0">
                  <a:pos x="55" y="568"/>
                </a:cxn>
                <a:cxn ang="0">
                  <a:pos x="21" y="499"/>
                </a:cxn>
                <a:cxn ang="0">
                  <a:pos x="2" y="424"/>
                </a:cxn>
                <a:cxn ang="0">
                  <a:pos x="2" y="345"/>
                </a:cxn>
                <a:cxn ang="0">
                  <a:pos x="21" y="271"/>
                </a:cxn>
                <a:cxn ang="0">
                  <a:pos x="55" y="201"/>
                </a:cxn>
                <a:cxn ang="0">
                  <a:pos x="106" y="140"/>
                </a:cxn>
                <a:cxn ang="0">
                  <a:pos x="168" y="87"/>
                </a:cxn>
                <a:cxn ang="0">
                  <a:pos x="242" y="46"/>
                </a:cxn>
                <a:cxn ang="0">
                  <a:pos x="325" y="17"/>
                </a:cxn>
                <a:cxn ang="0">
                  <a:pos x="415" y="2"/>
                </a:cxn>
                <a:cxn ang="0">
                  <a:pos x="509" y="2"/>
                </a:cxn>
                <a:cxn ang="0">
                  <a:pos x="600" y="17"/>
                </a:cxn>
                <a:cxn ang="0">
                  <a:pos x="683" y="46"/>
                </a:cxn>
                <a:cxn ang="0">
                  <a:pos x="758" y="87"/>
                </a:cxn>
                <a:cxn ang="0">
                  <a:pos x="820" y="140"/>
                </a:cxn>
                <a:cxn ang="0">
                  <a:pos x="870" y="201"/>
                </a:cxn>
                <a:cxn ang="0">
                  <a:pos x="906" y="271"/>
                </a:cxn>
                <a:cxn ang="0">
                  <a:pos x="924" y="345"/>
                </a:cxn>
              </a:cxnLst>
              <a:rect l="0" t="0" r="r" b="b"/>
              <a:pathLst>
                <a:path w="926" h="768">
                  <a:moveTo>
                    <a:pt x="926" y="385"/>
                  </a:moveTo>
                  <a:lnTo>
                    <a:pt x="924" y="424"/>
                  </a:lnTo>
                  <a:lnTo>
                    <a:pt x="917" y="462"/>
                  </a:lnTo>
                  <a:lnTo>
                    <a:pt x="906" y="499"/>
                  </a:lnTo>
                  <a:lnTo>
                    <a:pt x="889" y="534"/>
                  </a:lnTo>
                  <a:lnTo>
                    <a:pt x="870" y="568"/>
                  </a:lnTo>
                  <a:lnTo>
                    <a:pt x="847" y="599"/>
                  </a:lnTo>
                  <a:lnTo>
                    <a:pt x="820" y="629"/>
                  </a:lnTo>
                  <a:lnTo>
                    <a:pt x="790" y="655"/>
                  </a:lnTo>
                  <a:lnTo>
                    <a:pt x="758" y="681"/>
                  </a:lnTo>
                  <a:lnTo>
                    <a:pt x="722" y="702"/>
                  </a:lnTo>
                  <a:lnTo>
                    <a:pt x="683" y="722"/>
                  </a:lnTo>
                  <a:lnTo>
                    <a:pt x="643" y="738"/>
                  </a:lnTo>
                  <a:lnTo>
                    <a:pt x="600" y="751"/>
                  </a:lnTo>
                  <a:lnTo>
                    <a:pt x="555" y="760"/>
                  </a:lnTo>
                  <a:lnTo>
                    <a:pt x="509" y="766"/>
                  </a:lnTo>
                  <a:lnTo>
                    <a:pt x="462" y="768"/>
                  </a:lnTo>
                  <a:lnTo>
                    <a:pt x="415" y="766"/>
                  </a:lnTo>
                  <a:lnTo>
                    <a:pt x="369" y="760"/>
                  </a:lnTo>
                  <a:lnTo>
                    <a:pt x="325" y="751"/>
                  </a:lnTo>
                  <a:lnTo>
                    <a:pt x="282" y="738"/>
                  </a:lnTo>
                  <a:lnTo>
                    <a:pt x="242" y="722"/>
                  </a:lnTo>
                  <a:lnTo>
                    <a:pt x="204" y="702"/>
                  </a:lnTo>
                  <a:lnTo>
                    <a:pt x="168" y="681"/>
                  </a:lnTo>
                  <a:lnTo>
                    <a:pt x="136" y="655"/>
                  </a:lnTo>
                  <a:lnTo>
                    <a:pt x="106" y="629"/>
                  </a:lnTo>
                  <a:lnTo>
                    <a:pt x="79" y="599"/>
                  </a:lnTo>
                  <a:lnTo>
                    <a:pt x="55" y="568"/>
                  </a:lnTo>
                  <a:lnTo>
                    <a:pt x="37" y="534"/>
                  </a:lnTo>
                  <a:lnTo>
                    <a:pt x="21" y="499"/>
                  </a:lnTo>
                  <a:lnTo>
                    <a:pt x="9" y="462"/>
                  </a:lnTo>
                  <a:lnTo>
                    <a:pt x="2" y="424"/>
                  </a:lnTo>
                  <a:lnTo>
                    <a:pt x="0" y="385"/>
                  </a:lnTo>
                  <a:lnTo>
                    <a:pt x="2" y="345"/>
                  </a:lnTo>
                  <a:lnTo>
                    <a:pt x="9" y="307"/>
                  </a:lnTo>
                  <a:lnTo>
                    <a:pt x="21" y="271"/>
                  </a:lnTo>
                  <a:lnTo>
                    <a:pt x="37" y="235"/>
                  </a:lnTo>
                  <a:lnTo>
                    <a:pt x="55" y="201"/>
                  </a:lnTo>
                  <a:lnTo>
                    <a:pt x="79" y="169"/>
                  </a:lnTo>
                  <a:lnTo>
                    <a:pt x="106" y="140"/>
                  </a:lnTo>
                  <a:lnTo>
                    <a:pt x="136" y="113"/>
                  </a:lnTo>
                  <a:lnTo>
                    <a:pt x="168" y="87"/>
                  </a:lnTo>
                  <a:lnTo>
                    <a:pt x="204" y="66"/>
                  </a:lnTo>
                  <a:lnTo>
                    <a:pt x="242" y="46"/>
                  </a:lnTo>
                  <a:lnTo>
                    <a:pt x="282" y="30"/>
                  </a:lnTo>
                  <a:lnTo>
                    <a:pt x="325" y="17"/>
                  </a:lnTo>
                  <a:lnTo>
                    <a:pt x="369" y="8"/>
                  </a:lnTo>
                  <a:lnTo>
                    <a:pt x="415" y="2"/>
                  </a:lnTo>
                  <a:lnTo>
                    <a:pt x="462" y="0"/>
                  </a:lnTo>
                  <a:lnTo>
                    <a:pt x="509" y="2"/>
                  </a:lnTo>
                  <a:lnTo>
                    <a:pt x="555" y="8"/>
                  </a:lnTo>
                  <a:lnTo>
                    <a:pt x="600" y="17"/>
                  </a:lnTo>
                  <a:lnTo>
                    <a:pt x="643" y="30"/>
                  </a:lnTo>
                  <a:lnTo>
                    <a:pt x="683" y="46"/>
                  </a:lnTo>
                  <a:lnTo>
                    <a:pt x="722" y="66"/>
                  </a:lnTo>
                  <a:lnTo>
                    <a:pt x="758" y="87"/>
                  </a:lnTo>
                  <a:lnTo>
                    <a:pt x="790" y="113"/>
                  </a:lnTo>
                  <a:lnTo>
                    <a:pt x="820" y="140"/>
                  </a:lnTo>
                  <a:lnTo>
                    <a:pt x="847" y="169"/>
                  </a:lnTo>
                  <a:lnTo>
                    <a:pt x="870" y="201"/>
                  </a:lnTo>
                  <a:lnTo>
                    <a:pt x="889" y="235"/>
                  </a:lnTo>
                  <a:lnTo>
                    <a:pt x="906" y="271"/>
                  </a:lnTo>
                  <a:lnTo>
                    <a:pt x="917" y="307"/>
                  </a:lnTo>
                  <a:lnTo>
                    <a:pt x="924" y="345"/>
                  </a:lnTo>
                  <a:lnTo>
                    <a:pt x="926" y="3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Freeform 19"/>
            <p:cNvSpPr>
              <a:spLocks/>
            </p:cNvSpPr>
            <p:nvPr/>
          </p:nvSpPr>
          <p:spPr bwMode="auto">
            <a:xfrm>
              <a:off x="2609850" y="849313"/>
              <a:ext cx="665163" cy="544513"/>
            </a:xfrm>
            <a:custGeom>
              <a:avLst/>
              <a:gdLst/>
              <a:ahLst/>
              <a:cxnLst>
                <a:cxn ang="0">
                  <a:pos x="834" y="378"/>
                </a:cxn>
                <a:cxn ang="0">
                  <a:pos x="818" y="445"/>
                </a:cxn>
                <a:cxn ang="0">
                  <a:pos x="786" y="507"/>
                </a:cxn>
                <a:cxn ang="0">
                  <a:pos x="741" y="561"/>
                </a:cxn>
                <a:cxn ang="0">
                  <a:pos x="684" y="608"/>
                </a:cxn>
                <a:cxn ang="0">
                  <a:pos x="616" y="645"/>
                </a:cxn>
                <a:cxn ang="0">
                  <a:pos x="541" y="672"/>
                </a:cxn>
                <a:cxn ang="0">
                  <a:pos x="460" y="684"/>
                </a:cxn>
                <a:cxn ang="0">
                  <a:pos x="374" y="684"/>
                </a:cxn>
                <a:cxn ang="0">
                  <a:pos x="294" y="672"/>
                </a:cxn>
                <a:cxn ang="0">
                  <a:pos x="219" y="645"/>
                </a:cxn>
                <a:cxn ang="0">
                  <a:pos x="152" y="608"/>
                </a:cxn>
                <a:cxn ang="0">
                  <a:pos x="96" y="561"/>
                </a:cxn>
                <a:cxn ang="0">
                  <a:pos x="51" y="507"/>
                </a:cxn>
                <a:cxn ang="0">
                  <a:pos x="18" y="445"/>
                </a:cxn>
                <a:cxn ang="0">
                  <a:pos x="2" y="378"/>
                </a:cxn>
                <a:cxn ang="0">
                  <a:pos x="2" y="308"/>
                </a:cxn>
                <a:cxn ang="0">
                  <a:pos x="18" y="241"/>
                </a:cxn>
                <a:cxn ang="0">
                  <a:pos x="51" y="180"/>
                </a:cxn>
                <a:cxn ang="0">
                  <a:pos x="96" y="125"/>
                </a:cxn>
                <a:cxn ang="0">
                  <a:pos x="152" y="79"/>
                </a:cxn>
                <a:cxn ang="0">
                  <a:pos x="219" y="42"/>
                </a:cxn>
                <a:cxn ang="0">
                  <a:pos x="294" y="15"/>
                </a:cxn>
                <a:cxn ang="0">
                  <a:pos x="374" y="3"/>
                </a:cxn>
                <a:cxn ang="0">
                  <a:pos x="460" y="3"/>
                </a:cxn>
                <a:cxn ang="0">
                  <a:pos x="541" y="15"/>
                </a:cxn>
                <a:cxn ang="0">
                  <a:pos x="616" y="42"/>
                </a:cxn>
                <a:cxn ang="0">
                  <a:pos x="684" y="79"/>
                </a:cxn>
                <a:cxn ang="0">
                  <a:pos x="741" y="125"/>
                </a:cxn>
                <a:cxn ang="0">
                  <a:pos x="786" y="180"/>
                </a:cxn>
                <a:cxn ang="0">
                  <a:pos x="818" y="241"/>
                </a:cxn>
                <a:cxn ang="0">
                  <a:pos x="834" y="308"/>
                </a:cxn>
              </a:cxnLst>
              <a:rect l="0" t="0" r="r" b="b"/>
              <a:pathLst>
                <a:path w="836" h="687">
                  <a:moveTo>
                    <a:pt x="836" y="344"/>
                  </a:moveTo>
                  <a:lnTo>
                    <a:pt x="834" y="378"/>
                  </a:lnTo>
                  <a:lnTo>
                    <a:pt x="828" y="413"/>
                  </a:lnTo>
                  <a:lnTo>
                    <a:pt x="818" y="445"/>
                  </a:lnTo>
                  <a:lnTo>
                    <a:pt x="803" y="477"/>
                  </a:lnTo>
                  <a:lnTo>
                    <a:pt x="786" y="507"/>
                  </a:lnTo>
                  <a:lnTo>
                    <a:pt x="765" y="535"/>
                  </a:lnTo>
                  <a:lnTo>
                    <a:pt x="741" y="561"/>
                  </a:lnTo>
                  <a:lnTo>
                    <a:pt x="713" y="585"/>
                  </a:lnTo>
                  <a:lnTo>
                    <a:pt x="684" y="608"/>
                  </a:lnTo>
                  <a:lnTo>
                    <a:pt x="652" y="628"/>
                  </a:lnTo>
                  <a:lnTo>
                    <a:pt x="616" y="645"/>
                  </a:lnTo>
                  <a:lnTo>
                    <a:pt x="581" y="659"/>
                  </a:lnTo>
                  <a:lnTo>
                    <a:pt x="541" y="672"/>
                  </a:lnTo>
                  <a:lnTo>
                    <a:pt x="501" y="680"/>
                  </a:lnTo>
                  <a:lnTo>
                    <a:pt x="460" y="684"/>
                  </a:lnTo>
                  <a:lnTo>
                    <a:pt x="417" y="687"/>
                  </a:lnTo>
                  <a:lnTo>
                    <a:pt x="374" y="684"/>
                  </a:lnTo>
                  <a:lnTo>
                    <a:pt x="333" y="680"/>
                  </a:lnTo>
                  <a:lnTo>
                    <a:pt x="294" y="672"/>
                  </a:lnTo>
                  <a:lnTo>
                    <a:pt x="255" y="659"/>
                  </a:lnTo>
                  <a:lnTo>
                    <a:pt x="219" y="645"/>
                  </a:lnTo>
                  <a:lnTo>
                    <a:pt x="184" y="628"/>
                  </a:lnTo>
                  <a:lnTo>
                    <a:pt x="152" y="608"/>
                  </a:lnTo>
                  <a:lnTo>
                    <a:pt x="122" y="585"/>
                  </a:lnTo>
                  <a:lnTo>
                    <a:pt x="96" y="561"/>
                  </a:lnTo>
                  <a:lnTo>
                    <a:pt x="71" y="535"/>
                  </a:lnTo>
                  <a:lnTo>
                    <a:pt x="51" y="507"/>
                  </a:lnTo>
                  <a:lnTo>
                    <a:pt x="33" y="477"/>
                  </a:lnTo>
                  <a:lnTo>
                    <a:pt x="18" y="445"/>
                  </a:lnTo>
                  <a:lnTo>
                    <a:pt x="8" y="413"/>
                  </a:lnTo>
                  <a:lnTo>
                    <a:pt x="2" y="378"/>
                  </a:lnTo>
                  <a:lnTo>
                    <a:pt x="0" y="344"/>
                  </a:lnTo>
                  <a:lnTo>
                    <a:pt x="2" y="308"/>
                  </a:lnTo>
                  <a:lnTo>
                    <a:pt x="8" y="274"/>
                  </a:lnTo>
                  <a:lnTo>
                    <a:pt x="18" y="241"/>
                  </a:lnTo>
                  <a:lnTo>
                    <a:pt x="33" y="210"/>
                  </a:lnTo>
                  <a:lnTo>
                    <a:pt x="51" y="180"/>
                  </a:lnTo>
                  <a:lnTo>
                    <a:pt x="71" y="151"/>
                  </a:lnTo>
                  <a:lnTo>
                    <a:pt x="96" y="125"/>
                  </a:lnTo>
                  <a:lnTo>
                    <a:pt x="122" y="101"/>
                  </a:lnTo>
                  <a:lnTo>
                    <a:pt x="152" y="79"/>
                  </a:lnTo>
                  <a:lnTo>
                    <a:pt x="184" y="59"/>
                  </a:lnTo>
                  <a:lnTo>
                    <a:pt x="219" y="42"/>
                  </a:lnTo>
                  <a:lnTo>
                    <a:pt x="255" y="27"/>
                  </a:lnTo>
                  <a:lnTo>
                    <a:pt x="294" y="15"/>
                  </a:lnTo>
                  <a:lnTo>
                    <a:pt x="333" y="7"/>
                  </a:lnTo>
                  <a:lnTo>
                    <a:pt x="374" y="3"/>
                  </a:lnTo>
                  <a:lnTo>
                    <a:pt x="417" y="0"/>
                  </a:lnTo>
                  <a:lnTo>
                    <a:pt x="460" y="3"/>
                  </a:lnTo>
                  <a:lnTo>
                    <a:pt x="501" y="7"/>
                  </a:lnTo>
                  <a:lnTo>
                    <a:pt x="541" y="15"/>
                  </a:lnTo>
                  <a:lnTo>
                    <a:pt x="581" y="27"/>
                  </a:lnTo>
                  <a:lnTo>
                    <a:pt x="616" y="42"/>
                  </a:lnTo>
                  <a:lnTo>
                    <a:pt x="652" y="59"/>
                  </a:lnTo>
                  <a:lnTo>
                    <a:pt x="684" y="79"/>
                  </a:lnTo>
                  <a:lnTo>
                    <a:pt x="713" y="101"/>
                  </a:lnTo>
                  <a:lnTo>
                    <a:pt x="741" y="125"/>
                  </a:lnTo>
                  <a:lnTo>
                    <a:pt x="765" y="151"/>
                  </a:lnTo>
                  <a:lnTo>
                    <a:pt x="786" y="180"/>
                  </a:lnTo>
                  <a:lnTo>
                    <a:pt x="803" y="210"/>
                  </a:lnTo>
                  <a:lnTo>
                    <a:pt x="818" y="241"/>
                  </a:lnTo>
                  <a:lnTo>
                    <a:pt x="828" y="274"/>
                  </a:lnTo>
                  <a:lnTo>
                    <a:pt x="834" y="308"/>
                  </a:lnTo>
                  <a:lnTo>
                    <a:pt x="836" y="344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Freeform 20"/>
            <p:cNvSpPr>
              <a:spLocks/>
            </p:cNvSpPr>
            <p:nvPr/>
          </p:nvSpPr>
          <p:spPr bwMode="auto">
            <a:xfrm>
              <a:off x="2900363" y="1092200"/>
              <a:ext cx="38100" cy="71438"/>
            </a:xfrm>
            <a:custGeom>
              <a:avLst/>
              <a:gdLst/>
              <a:ahLst/>
              <a:cxnLst>
                <a:cxn ang="0">
                  <a:pos x="47" y="45"/>
                </a:cxn>
                <a:cxn ang="0">
                  <a:pos x="45" y="62"/>
                </a:cxn>
                <a:cxn ang="0">
                  <a:pos x="40" y="77"/>
                </a:cxn>
                <a:cxn ang="0">
                  <a:pos x="34" y="86"/>
                </a:cxn>
                <a:cxn ang="0">
                  <a:pos x="24" y="90"/>
                </a:cxn>
                <a:cxn ang="0">
                  <a:pos x="15" y="86"/>
                </a:cxn>
                <a:cxn ang="0">
                  <a:pos x="7" y="77"/>
                </a:cxn>
                <a:cxn ang="0">
                  <a:pos x="2" y="62"/>
                </a:cxn>
                <a:cxn ang="0">
                  <a:pos x="0" y="45"/>
                </a:cxn>
                <a:cxn ang="0">
                  <a:pos x="2" y="27"/>
                </a:cxn>
                <a:cxn ang="0">
                  <a:pos x="7" y="12"/>
                </a:cxn>
                <a:cxn ang="0">
                  <a:pos x="15" y="3"/>
                </a:cxn>
                <a:cxn ang="0">
                  <a:pos x="24" y="0"/>
                </a:cxn>
                <a:cxn ang="0">
                  <a:pos x="34" y="3"/>
                </a:cxn>
                <a:cxn ang="0">
                  <a:pos x="40" y="12"/>
                </a:cxn>
                <a:cxn ang="0">
                  <a:pos x="45" y="27"/>
                </a:cxn>
                <a:cxn ang="0">
                  <a:pos x="47" y="45"/>
                </a:cxn>
              </a:cxnLst>
              <a:rect l="0" t="0" r="r" b="b"/>
              <a:pathLst>
                <a:path w="47" h="90">
                  <a:moveTo>
                    <a:pt x="47" y="45"/>
                  </a:moveTo>
                  <a:lnTo>
                    <a:pt x="45" y="62"/>
                  </a:lnTo>
                  <a:lnTo>
                    <a:pt x="40" y="77"/>
                  </a:lnTo>
                  <a:lnTo>
                    <a:pt x="34" y="86"/>
                  </a:lnTo>
                  <a:lnTo>
                    <a:pt x="24" y="90"/>
                  </a:lnTo>
                  <a:lnTo>
                    <a:pt x="15" y="86"/>
                  </a:lnTo>
                  <a:lnTo>
                    <a:pt x="7" y="77"/>
                  </a:lnTo>
                  <a:lnTo>
                    <a:pt x="2" y="62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7" y="12"/>
                  </a:lnTo>
                  <a:lnTo>
                    <a:pt x="15" y="3"/>
                  </a:lnTo>
                  <a:lnTo>
                    <a:pt x="24" y="0"/>
                  </a:lnTo>
                  <a:lnTo>
                    <a:pt x="34" y="3"/>
                  </a:lnTo>
                  <a:lnTo>
                    <a:pt x="40" y="12"/>
                  </a:lnTo>
                  <a:lnTo>
                    <a:pt x="45" y="27"/>
                  </a:lnTo>
                  <a:lnTo>
                    <a:pt x="4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Freeform 21"/>
            <p:cNvSpPr>
              <a:spLocks/>
            </p:cNvSpPr>
            <p:nvPr/>
          </p:nvSpPr>
          <p:spPr bwMode="auto">
            <a:xfrm>
              <a:off x="3198813" y="1066800"/>
              <a:ext cx="30163" cy="65088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56"/>
                </a:cxn>
                <a:cxn ang="0">
                  <a:pos x="32" y="69"/>
                </a:cxn>
                <a:cxn ang="0">
                  <a:pos x="25" y="77"/>
                </a:cxn>
                <a:cxn ang="0">
                  <a:pos x="18" y="80"/>
                </a:cxn>
                <a:cxn ang="0">
                  <a:pos x="11" y="77"/>
                </a:cxn>
                <a:cxn ang="0">
                  <a:pos x="5" y="69"/>
                </a:cxn>
                <a:cxn ang="0">
                  <a:pos x="1" y="56"/>
                </a:cxn>
                <a:cxn ang="0">
                  <a:pos x="0" y="40"/>
                </a:cxn>
                <a:cxn ang="0">
                  <a:pos x="1" y="25"/>
                </a:cxn>
                <a:cxn ang="0">
                  <a:pos x="5" y="11"/>
                </a:cxn>
                <a:cxn ang="0">
                  <a:pos x="11" y="3"/>
                </a:cxn>
                <a:cxn ang="0">
                  <a:pos x="18" y="0"/>
                </a:cxn>
                <a:cxn ang="0">
                  <a:pos x="25" y="3"/>
                </a:cxn>
                <a:cxn ang="0">
                  <a:pos x="32" y="11"/>
                </a:cxn>
                <a:cxn ang="0">
                  <a:pos x="37" y="25"/>
                </a:cxn>
                <a:cxn ang="0">
                  <a:pos x="38" y="40"/>
                </a:cxn>
              </a:cxnLst>
              <a:rect l="0" t="0" r="r" b="b"/>
              <a:pathLst>
                <a:path w="38" h="80">
                  <a:moveTo>
                    <a:pt x="38" y="40"/>
                  </a:moveTo>
                  <a:lnTo>
                    <a:pt x="37" y="56"/>
                  </a:lnTo>
                  <a:lnTo>
                    <a:pt x="32" y="69"/>
                  </a:lnTo>
                  <a:lnTo>
                    <a:pt x="25" y="77"/>
                  </a:lnTo>
                  <a:lnTo>
                    <a:pt x="18" y="80"/>
                  </a:lnTo>
                  <a:lnTo>
                    <a:pt x="11" y="77"/>
                  </a:lnTo>
                  <a:lnTo>
                    <a:pt x="5" y="69"/>
                  </a:lnTo>
                  <a:lnTo>
                    <a:pt x="1" y="56"/>
                  </a:lnTo>
                  <a:lnTo>
                    <a:pt x="0" y="40"/>
                  </a:lnTo>
                  <a:lnTo>
                    <a:pt x="1" y="25"/>
                  </a:lnTo>
                  <a:lnTo>
                    <a:pt x="5" y="11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2" y="11"/>
                  </a:lnTo>
                  <a:lnTo>
                    <a:pt x="37" y="25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Freeform 22"/>
            <p:cNvSpPr>
              <a:spLocks/>
            </p:cNvSpPr>
            <p:nvPr/>
          </p:nvSpPr>
          <p:spPr bwMode="auto">
            <a:xfrm>
              <a:off x="2571750" y="1139825"/>
              <a:ext cx="101600" cy="111125"/>
            </a:xfrm>
            <a:custGeom>
              <a:avLst/>
              <a:gdLst/>
              <a:ahLst/>
              <a:cxnLst>
                <a:cxn ang="0">
                  <a:pos x="116" y="22"/>
                </a:cxn>
                <a:cxn ang="0">
                  <a:pos x="112" y="19"/>
                </a:cxn>
                <a:cxn ang="0">
                  <a:pos x="103" y="14"/>
                </a:cxn>
                <a:cxn ang="0">
                  <a:pos x="89" y="7"/>
                </a:cxn>
                <a:cxn ang="0">
                  <a:pos x="73" y="1"/>
                </a:cxn>
                <a:cxn ang="0">
                  <a:pos x="55" y="0"/>
                </a:cxn>
                <a:cxn ang="0">
                  <a:pos x="36" y="4"/>
                </a:cxn>
                <a:cxn ang="0">
                  <a:pos x="19" y="18"/>
                </a:cxn>
                <a:cxn ang="0">
                  <a:pos x="5" y="44"/>
                </a:cxn>
                <a:cxn ang="0">
                  <a:pos x="0" y="69"/>
                </a:cxn>
                <a:cxn ang="0">
                  <a:pos x="3" y="91"/>
                </a:cxn>
                <a:cxn ang="0">
                  <a:pos x="12" y="110"/>
                </a:cxn>
                <a:cxn ang="0">
                  <a:pos x="27" y="125"/>
                </a:cxn>
                <a:cxn ang="0">
                  <a:pos x="46" y="136"/>
                </a:cxn>
                <a:cxn ang="0">
                  <a:pos x="66" y="139"/>
                </a:cxn>
                <a:cxn ang="0">
                  <a:pos x="88" y="137"/>
                </a:cxn>
                <a:cxn ang="0">
                  <a:pos x="109" y="126"/>
                </a:cxn>
                <a:cxn ang="0">
                  <a:pos x="110" y="123"/>
                </a:cxn>
                <a:cxn ang="0">
                  <a:pos x="115" y="114"/>
                </a:cxn>
                <a:cxn ang="0">
                  <a:pos x="119" y="101"/>
                </a:cxn>
                <a:cxn ang="0">
                  <a:pos x="124" y="85"/>
                </a:cxn>
                <a:cxn ang="0">
                  <a:pos x="127" y="68"/>
                </a:cxn>
                <a:cxn ang="0">
                  <a:pos x="127" y="50"/>
                </a:cxn>
                <a:cxn ang="0">
                  <a:pos x="124" y="34"/>
                </a:cxn>
                <a:cxn ang="0">
                  <a:pos x="116" y="22"/>
                </a:cxn>
              </a:cxnLst>
              <a:rect l="0" t="0" r="r" b="b"/>
              <a:pathLst>
                <a:path w="127" h="139">
                  <a:moveTo>
                    <a:pt x="116" y="22"/>
                  </a:moveTo>
                  <a:lnTo>
                    <a:pt x="112" y="19"/>
                  </a:lnTo>
                  <a:lnTo>
                    <a:pt x="103" y="14"/>
                  </a:lnTo>
                  <a:lnTo>
                    <a:pt x="89" y="7"/>
                  </a:lnTo>
                  <a:lnTo>
                    <a:pt x="73" y="1"/>
                  </a:lnTo>
                  <a:lnTo>
                    <a:pt x="55" y="0"/>
                  </a:lnTo>
                  <a:lnTo>
                    <a:pt x="36" y="4"/>
                  </a:lnTo>
                  <a:lnTo>
                    <a:pt x="19" y="18"/>
                  </a:lnTo>
                  <a:lnTo>
                    <a:pt x="5" y="44"/>
                  </a:lnTo>
                  <a:lnTo>
                    <a:pt x="0" y="69"/>
                  </a:lnTo>
                  <a:lnTo>
                    <a:pt x="3" y="91"/>
                  </a:lnTo>
                  <a:lnTo>
                    <a:pt x="12" y="110"/>
                  </a:lnTo>
                  <a:lnTo>
                    <a:pt x="27" y="125"/>
                  </a:lnTo>
                  <a:lnTo>
                    <a:pt x="46" y="136"/>
                  </a:lnTo>
                  <a:lnTo>
                    <a:pt x="66" y="139"/>
                  </a:lnTo>
                  <a:lnTo>
                    <a:pt x="88" y="137"/>
                  </a:lnTo>
                  <a:lnTo>
                    <a:pt x="109" y="126"/>
                  </a:lnTo>
                  <a:lnTo>
                    <a:pt x="110" y="123"/>
                  </a:lnTo>
                  <a:lnTo>
                    <a:pt x="115" y="114"/>
                  </a:lnTo>
                  <a:lnTo>
                    <a:pt x="119" y="101"/>
                  </a:lnTo>
                  <a:lnTo>
                    <a:pt x="124" y="85"/>
                  </a:lnTo>
                  <a:lnTo>
                    <a:pt x="127" y="68"/>
                  </a:lnTo>
                  <a:lnTo>
                    <a:pt x="127" y="50"/>
                  </a:lnTo>
                  <a:lnTo>
                    <a:pt x="124" y="34"/>
                  </a:lnTo>
                  <a:lnTo>
                    <a:pt x="11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Freeform 23"/>
            <p:cNvSpPr>
              <a:spLocks/>
            </p:cNvSpPr>
            <p:nvPr/>
          </p:nvSpPr>
          <p:spPr bwMode="auto">
            <a:xfrm>
              <a:off x="2598738" y="1162050"/>
              <a:ext cx="84138" cy="69850"/>
            </a:xfrm>
            <a:custGeom>
              <a:avLst/>
              <a:gdLst/>
              <a:ahLst/>
              <a:cxnLst>
                <a:cxn ang="0">
                  <a:pos x="106" y="45"/>
                </a:cxn>
                <a:cxn ang="0">
                  <a:pos x="105" y="43"/>
                </a:cxn>
                <a:cxn ang="0">
                  <a:pos x="100" y="36"/>
                </a:cxn>
                <a:cxn ang="0">
                  <a:pos x="92" y="27"/>
                </a:cxn>
                <a:cxn ang="0">
                  <a:pos x="83" y="16"/>
                </a:cxn>
                <a:cxn ang="0">
                  <a:pos x="71" y="8"/>
                </a:cxn>
                <a:cxn ang="0">
                  <a:pos x="58" y="1"/>
                </a:cxn>
                <a:cxn ang="0">
                  <a:pos x="41" y="0"/>
                </a:cxn>
                <a:cxn ang="0">
                  <a:pos x="25" y="6"/>
                </a:cxn>
                <a:cxn ang="0">
                  <a:pos x="10" y="18"/>
                </a:cxn>
                <a:cxn ang="0">
                  <a:pos x="2" y="31"/>
                </a:cxn>
                <a:cxn ang="0">
                  <a:pos x="0" y="47"/>
                </a:cxn>
                <a:cxn ang="0">
                  <a:pos x="5" y="62"/>
                </a:cxn>
                <a:cxn ang="0">
                  <a:pos x="15" y="75"/>
                </a:cxn>
                <a:cxn ang="0">
                  <a:pos x="33" y="84"/>
                </a:cxn>
                <a:cxn ang="0">
                  <a:pos x="59" y="89"/>
                </a:cxn>
                <a:cxn ang="0">
                  <a:pos x="92" y="87"/>
                </a:cxn>
                <a:cxn ang="0">
                  <a:pos x="106" y="45"/>
                </a:cxn>
              </a:cxnLst>
              <a:rect l="0" t="0" r="r" b="b"/>
              <a:pathLst>
                <a:path w="106" h="89">
                  <a:moveTo>
                    <a:pt x="106" y="45"/>
                  </a:moveTo>
                  <a:lnTo>
                    <a:pt x="105" y="43"/>
                  </a:lnTo>
                  <a:lnTo>
                    <a:pt x="100" y="36"/>
                  </a:lnTo>
                  <a:lnTo>
                    <a:pt x="92" y="27"/>
                  </a:lnTo>
                  <a:lnTo>
                    <a:pt x="83" y="16"/>
                  </a:lnTo>
                  <a:lnTo>
                    <a:pt x="71" y="8"/>
                  </a:lnTo>
                  <a:lnTo>
                    <a:pt x="58" y="1"/>
                  </a:lnTo>
                  <a:lnTo>
                    <a:pt x="41" y="0"/>
                  </a:lnTo>
                  <a:lnTo>
                    <a:pt x="25" y="6"/>
                  </a:lnTo>
                  <a:lnTo>
                    <a:pt x="10" y="18"/>
                  </a:lnTo>
                  <a:lnTo>
                    <a:pt x="2" y="31"/>
                  </a:lnTo>
                  <a:lnTo>
                    <a:pt x="0" y="47"/>
                  </a:lnTo>
                  <a:lnTo>
                    <a:pt x="5" y="62"/>
                  </a:lnTo>
                  <a:lnTo>
                    <a:pt x="15" y="75"/>
                  </a:lnTo>
                  <a:lnTo>
                    <a:pt x="33" y="84"/>
                  </a:lnTo>
                  <a:lnTo>
                    <a:pt x="59" y="89"/>
                  </a:lnTo>
                  <a:lnTo>
                    <a:pt x="92" y="87"/>
                  </a:lnTo>
                  <a:lnTo>
                    <a:pt x="106" y="45"/>
                  </a:lnTo>
                  <a:close/>
                </a:path>
              </a:pathLst>
            </a:custGeom>
            <a:solidFill>
              <a:srgbClr val="FFC4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Freeform 24"/>
            <p:cNvSpPr>
              <a:spLocks/>
            </p:cNvSpPr>
            <p:nvPr/>
          </p:nvSpPr>
          <p:spPr bwMode="auto">
            <a:xfrm>
              <a:off x="3124200" y="1160463"/>
              <a:ext cx="28575" cy="60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1" y="5"/>
                </a:cxn>
                <a:cxn ang="0">
                  <a:pos x="20" y="9"/>
                </a:cxn>
                <a:cxn ang="0">
                  <a:pos x="29" y="17"/>
                </a:cxn>
                <a:cxn ang="0">
                  <a:pos x="36" y="28"/>
                </a:cxn>
                <a:cxn ang="0">
                  <a:pos x="37" y="40"/>
                </a:cxn>
                <a:cxn ang="0">
                  <a:pos x="32" y="55"/>
                </a:cxn>
                <a:cxn ang="0">
                  <a:pos x="19" y="74"/>
                </a:cxn>
                <a:cxn ang="0">
                  <a:pos x="15" y="75"/>
                </a:cxn>
                <a:cxn ang="0">
                  <a:pos x="7" y="76"/>
                </a:cxn>
                <a:cxn ang="0">
                  <a:pos x="0" y="75"/>
                </a:cxn>
                <a:cxn ang="0">
                  <a:pos x="1" y="67"/>
                </a:cxn>
                <a:cxn ang="0">
                  <a:pos x="6" y="61"/>
                </a:cxn>
                <a:cxn ang="0">
                  <a:pos x="13" y="55"/>
                </a:cxn>
                <a:cxn ang="0">
                  <a:pos x="19" y="50"/>
                </a:cxn>
                <a:cxn ang="0">
                  <a:pos x="24" y="44"/>
                </a:cxn>
                <a:cxn ang="0">
                  <a:pos x="27" y="36"/>
                </a:cxn>
                <a:cxn ang="0">
                  <a:pos x="24" y="27"/>
                </a:cxn>
                <a:cxn ang="0">
                  <a:pos x="16" y="15"/>
                </a:cxn>
                <a:cxn ang="0">
                  <a:pos x="0" y="0"/>
                </a:cxn>
              </a:cxnLst>
              <a:rect l="0" t="0" r="r" b="b"/>
              <a:pathLst>
                <a:path w="37" h="76">
                  <a:moveTo>
                    <a:pt x="0" y="0"/>
                  </a:moveTo>
                  <a:lnTo>
                    <a:pt x="4" y="1"/>
                  </a:lnTo>
                  <a:lnTo>
                    <a:pt x="11" y="5"/>
                  </a:lnTo>
                  <a:lnTo>
                    <a:pt x="20" y="9"/>
                  </a:lnTo>
                  <a:lnTo>
                    <a:pt x="29" y="17"/>
                  </a:lnTo>
                  <a:lnTo>
                    <a:pt x="36" y="28"/>
                  </a:lnTo>
                  <a:lnTo>
                    <a:pt x="37" y="40"/>
                  </a:lnTo>
                  <a:lnTo>
                    <a:pt x="32" y="55"/>
                  </a:lnTo>
                  <a:lnTo>
                    <a:pt x="19" y="74"/>
                  </a:lnTo>
                  <a:lnTo>
                    <a:pt x="15" y="75"/>
                  </a:lnTo>
                  <a:lnTo>
                    <a:pt x="7" y="7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6" y="61"/>
                  </a:lnTo>
                  <a:lnTo>
                    <a:pt x="13" y="55"/>
                  </a:lnTo>
                  <a:lnTo>
                    <a:pt x="19" y="50"/>
                  </a:lnTo>
                  <a:lnTo>
                    <a:pt x="24" y="44"/>
                  </a:lnTo>
                  <a:lnTo>
                    <a:pt x="27" y="36"/>
                  </a:lnTo>
                  <a:lnTo>
                    <a:pt x="24" y="27"/>
                  </a:lnTo>
                  <a:lnTo>
                    <a:pt x="1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Freeform 25"/>
            <p:cNvSpPr>
              <a:spLocks/>
            </p:cNvSpPr>
            <p:nvPr/>
          </p:nvSpPr>
          <p:spPr bwMode="auto">
            <a:xfrm>
              <a:off x="2798763" y="1184275"/>
              <a:ext cx="168275" cy="130175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2" y="99"/>
                </a:cxn>
                <a:cxn ang="0">
                  <a:pos x="8" y="115"/>
                </a:cxn>
                <a:cxn ang="0">
                  <a:pos x="19" y="129"/>
                </a:cxn>
                <a:cxn ang="0">
                  <a:pos x="31" y="141"/>
                </a:cxn>
                <a:cxn ang="0">
                  <a:pos x="47" y="151"/>
                </a:cxn>
                <a:cxn ang="0">
                  <a:pos x="66" y="158"/>
                </a:cxn>
                <a:cxn ang="0">
                  <a:pos x="85" y="164"/>
                </a:cxn>
                <a:cxn ang="0">
                  <a:pos x="106" y="165"/>
                </a:cxn>
                <a:cxn ang="0">
                  <a:pos x="128" y="164"/>
                </a:cxn>
                <a:cxn ang="0">
                  <a:pos x="148" y="158"/>
                </a:cxn>
                <a:cxn ang="0">
                  <a:pos x="166" y="151"/>
                </a:cxn>
                <a:cxn ang="0">
                  <a:pos x="182" y="141"/>
                </a:cxn>
                <a:cxn ang="0">
                  <a:pos x="195" y="129"/>
                </a:cxn>
                <a:cxn ang="0">
                  <a:pos x="205" y="115"/>
                </a:cxn>
                <a:cxn ang="0">
                  <a:pos x="211" y="99"/>
                </a:cxn>
                <a:cxn ang="0">
                  <a:pos x="213" y="83"/>
                </a:cxn>
                <a:cxn ang="0">
                  <a:pos x="211" y="66"/>
                </a:cxn>
                <a:cxn ang="0">
                  <a:pos x="205" y="51"/>
                </a:cxn>
                <a:cxn ang="0">
                  <a:pos x="195" y="37"/>
                </a:cxn>
                <a:cxn ang="0">
                  <a:pos x="182" y="24"/>
                </a:cxn>
                <a:cxn ang="0">
                  <a:pos x="166" y="14"/>
                </a:cxn>
                <a:cxn ang="0">
                  <a:pos x="148" y="7"/>
                </a:cxn>
                <a:cxn ang="0">
                  <a:pos x="128" y="1"/>
                </a:cxn>
                <a:cxn ang="0">
                  <a:pos x="106" y="0"/>
                </a:cxn>
                <a:cxn ang="0">
                  <a:pos x="85" y="1"/>
                </a:cxn>
                <a:cxn ang="0">
                  <a:pos x="66" y="7"/>
                </a:cxn>
                <a:cxn ang="0">
                  <a:pos x="47" y="14"/>
                </a:cxn>
                <a:cxn ang="0">
                  <a:pos x="31" y="24"/>
                </a:cxn>
                <a:cxn ang="0">
                  <a:pos x="19" y="37"/>
                </a:cxn>
                <a:cxn ang="0">
                  <a:pos x="8" y="51"/>
                </a:cxn>
                <a:cxn ang="0">
                  <a:pos x="2" y="66"/>
                </a:cxn>
                <a:cxn ang="0">
                  <a:pos x="0" y="83"/>
                </a:cxn>
              </a:cxnLst>
              <a:rect l="0" t="0" r="r" b="b"/>
              <a:pathLst>
                <a:path w="213" h="165">
                  <a:moveTo>
                    <a:pt x="0" y="83"/>
                  </a:moveTo>
                  <a:lnTo>
                    <a:pt x="2" y="99"/>
                  </a:lnTo>
                  <a:lnTo>
                    <a:pt x="8" y="115"/>
                  </a:lnTo>
                  <a:lnTo>
                    <a:pt x="19" y="129"/>
                  </a:lnTo>
                  <a:lnTo>
                    <a:pt x="31" y="141"/>
                  </a:lnTo>
                  <a:lnTo>
                    <a:pt x="47" y="151"/>
                  </a:lnTo>
                  <a:lnTo>
                    <a:pt x="66" y="158"/>
                  </a:lnTo>
                  <a:lnTo>
                    <a:pt x="85" y="164"/>
                  </a:lnTo>
                  <a:lnTo>
                    <a:pt x="106" y="165"/>
                  </a:lnTo>
                  <a:lnTo>
                    <a:pt x="128" y="164"/>
                  </a:lnTo>
                  <a:lnTo>
                    <a:pt x="148" y="158"/>
                  </a:lnTo>
                  <a:lnTo>
                    <a:pt x="166" y="151"/>
                  </a:lnTo>
                  <a:lnTo>
                    <a:pt x="182" y="141"/>
                  </a:lnTo>
                  <a:lnTo>
                    <a:pt x="195" y="129"/>
                  </a:lnTo>
                  <a:lnTo>
                    <a:pt x="205" y="115"/>
                  </a:lnTo>
                  <a:lnTo>
                    <a:pt x="211" y="99"/>
                  </a:lnTo>
                  <a:lnTo>
                    <a:pt x="213" y="83"/>
                  </a:lnTo>
                  <a:lnTo>
                    <a:pt x="211" y="66"/>
                  </a:lnTo>
                  <a:lnTo>
                    <a:pt x="205" y="51"/>
                  </a:lnTo>
                  <a:lnTo>
                    <a:pt x="195" y="37"/>
                  </a:lnTo>
                  <a:lnTo>
                    <a:pt x="182" y="24"/>
                  </a:lnTo>
                  <a:lnTo>
                    <a:pt x="166" y="14"/>
                  </a:lnTo>
                  <a:lnTo>
                    <a:pt x="148" y="7"/>
                  </a:lnTo>
                  <a:lnTo>
                    <a:pt x="128" y="1"/>
                  </a:lnTo>
                  <a:lnTo>
                    <a:pt x="106" y="0"/>
                  </a:lnTo>
                  <a:lnTo>
                    <a:pt x="85" y="1"/>
                  </a:lnTo>
                  <a:lnTo>
                    <a:pt x="66" y="7"/>
                  </a:lnTo>
                  <a:lnTo>
                    <a:pt x="47" y="14"/>
                  </a:lnTo>
                  <a:lnTo>
                    <a:pt x="31" y="24"/>
                  </a:lnTo>
                  <a:lnTo>
                    <a:pt x="19" y="37"/>
                  </a:lnTo>
                  <a:lnTo>
                    <a:pt x="8" y="51"/>
                  </a:lnTo>
                  <a:lnTo>
                    <a:pt x="2" y="66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Freeform 26"/>
            <p:cNvSpPr>
              <a:spLocks/>
            </p:cNvSpPr>
            <p:nvPr/>
          </p:nvSpPr>
          <p:spPr bwMode="auto">
            <a:xfrm>
              <a:off x="3175000" y="1144588"/>
              <a:ext cx="88900" cy="114300"/>
            </a:xfrm>
            <a:custGeom>
              <a:avLst/>
              <a:gdLst/>
              <a:ahLst/>
              <a:cxnLst>
                <a:cxn ang="0">
                  <a:pos x="4" y="71"/>
                </a:cxn>
                <a:cxn ang="0">
                  <a:pos x="1" y="85"/>
                </a:cxn>
                <a:cxn ang="0">
                  <a:pos x="0" y="99"/>
                </a:cxn>
                <a:cxn ang="0">
                  <a:pos x="2" y="111"/>
                </a:cxn>
                <a:cxn ang="0">
                  <a:pos x="4" y="122"/>
                </a:cxn>
                <a:cxn ang="0">
                  <a:pos x="10" y="131"/>
                </a:cxn>
                <a:cxn ang="0">
                  <a:pos x="16" y="138"/>
                </a:cxn>
                <a:cxn ang="0">
                  <a:pos x="25" y="141"/>
                </a:cxn>
                <a:cxn ang="0">
                  <a:pos x="34" y="143"/>
                </a:cxn>
                <a:cxn ang="0">
                  <a:pos x="45" y="142"/>
                </a:cxn>
                <a:cxn ang="0">
                  <a:pos x="54" y="140"/>
                </a:cxn>
                <a:cxn ang="0">
                  <a:pos x="63" y="137"/>
                </a:cxn>
                <a:cxn ang="0">
                  <a:pos x="72" y="130"/>
                </a:cxn>
                <a:cxn ang="0">
                  <a:pos x="81" y="120"/>
                </a:cxn>
                <a:cxn ang="0">
                  <a:pos x="89" y="108"/>
                </a:cxn>
                <a:cxn ang="0">
                  <a:pos x="98" y="92"/>
                </a:cxn>
                <a:cxn ang="0">
                  <a:pos x="106" y="72"/>
                </a:cxn>
                <a:cxn ang="0">
                  <a:pos x="110" y="58"/>
                </a:cxn>
                <a:cxn ang="0">
                  <a:pos x="112" y="44"/>
                </a:cxn>
                <a:cxn ang="0">
                  <a:pos x="112" y="33"/>
                </a:cxn>
                <a:cxn ang="0">
                  <a:pos x="108" y="21"/>
                </a:cxn>
                <a:cxn ang="0">
                  <a:pos x="102" y="12"/>
                </a:cxn>
                <a:cxn ang="0">
                  <a:pos x="96" y="5"/>
                </a:cxn>
                <a:cxn ang="0">
                  <a:pos x="86" y="1"/>
                </a:cxn>
                <a:cxn ang="0">
                  <a:pos x="76" y="0"/>
                </a:cxn>
                <a:cxn ang="0">
                  <a:pos x="66" y="1"/>
                </a:cxn>
                <a:cxn ang="0">
                  <a:pos x="55" y="4"/>
                </a:cxn>
                <a:cxn ang="0">
                  <a:pos x="44" y="11"/>
                </a:cxn>
                <a:cxn ang="0">
                  <a:pos x="34" y="19"/>
                </a:cxn>
                <a:cxn ang="0">
                  <a:pos x="25" y="31"/>
                </a:cxn>
                <a:cxn ang="0">
                  <a:pos x="17" y="42"/>
                </a:cxn>
                <a:cxn ang="0">
                  <a:pos x="10" y="56"/>
                </a:cxn>
                <a:cxn ang="0">
                  <a:pos x="4" y="71"/>
                </a:cxn>
              </a:cxnLst>
              <a:rect l="0" t="0" r="r" b="b"/>
              <a:pathLst>
                <a:path w="112" h="143">
                  <a:moveTo>
                    <a:pt x="4" y="71"/>
                  </a:moveTo>
                  <a:lnTo>
                    <a:pt x="1" y="85"/>
                  </a:lnTo>
                  <a:lnTo>
                    <a:pt x="0" y="99"/>
                  </a:lnTo>
                  <a:lnTo>
                    <a:pt x="2" y="111"/>
                  </a:lnTo>
                  <a:lnTo>
                    <a:pt x="4" y="122"/>
                  </a:lnTo>
                  <a:lnTo>
                    <a:pt x="10" y="131"/>
                  </a:lnTo>
                  <a:lnTo>
                    <a:pt x="16" y="138"/>
                  </a:lnTo>
                  <a:lnTo>
                    <a:pt x="25" y="141"/>
                  </a:lnTo>
                  <a:lnTo>
                    <a:pt x="34" y="143"/>
                  </a:lnTo>
                  <a:lnTo>
                    <a:pt x="45" y="142"/>
                  </a:lnTo>
                  <a:lnTo>
                    <a:pt x="54" y="140"/>
                  </a:lnTo>
                  <a:lnTo>
                    <a:pt x="63" y="137"/>
                  </a:lnTo>
                  <a:lnTo>
                    <a:pt x="72" y="130"/>
                  </a:lnTo>
                  <a:lnTo>
                    <a:pt x="81" y="120"/>
                  </a:lnTo>
                  <a:lnTo>
                    <a:pt x="89" y="108"/>
                  </a:lnTo>
                  <a:lnTo>
                    <a:pt x="98" y="92"/>
                  </a:lnTo>
                  <a:lnTo>
                    <a:pt x="106" y="72"/>
                  </a:lnTo>
                  <a:lnTo>
                    <a:pt x="110" y="58"/>
                  </a:lnTo>
                  <a:lnTo>
                    <a:pt x="112" y="44"/>
                  </a:lnTo>
                  <a:lnTo>
                    <a:pt x="112" y="33"/>
                  </a:lnTo>
                  <a:lnTo>
                    <a:pt x="108" y="21"/>
                  </a:lnTo>
                  <a:lnTo>
                    <a:pt x="102" y="12"/>
                  </a:lnTo>
                  <a:lnTo>
                    <a:pt x="96" y="5"/>
                  </a:lnTo>
                  <a:lnTo>
                    <a:pt x="86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55" y="4"/>
                  </a:lnTo>
                  <a:lnTo>
                    <a:pt x="44" y="11"/>
                  </a:lnTo>
                  <a:lnTo>
                    <a:pt x="34" y="19"/>
                  </a:lnTo>
                  <a:lnTo>
                    <a:pt x="25" y="31"/>
                  </a:lnTo>
                  <a:lnTo>
                    <a:pt x="17" y="42"/>
                  </a:lnTo>
                  <a:lnTo>
                    <a:pt x="10" y="56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FFA0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Freeform 27"/>
            <p:cNvSpPr>
              <a:spLocks/>
            </p:cNvSpPr>
            <p:nvPr/>
          </p:nvSpPr>
          <p:spPr bwMode="auto">
            <a:xfrm>
              <a:off x="2528888" y="728663"/>
              <a:ext cx="750888" cy="466725"/>
            </a:xfrm>
            <a:custGeom>
              <a:avLst/>
              <a:gdLst/>
              <a:ahLst/>
              <a:cxnLst>
                <a:cxn ang="0">
                  <a:pos x="2" y="280"/>
                </a:cxn>
                <a:cxn ang="0">
                  <a:pos x="10" y="264"/>
                </a:cxn>
                <a:cxn ang="0">
                  <a:pos x="23" y="242"/>
                </a:cxn>
                <a:cxn ang="0">
                  <a:pos x="44" y="216"/>
                </a:cxn>
                <a:cxn ang="0">
                  <a:pos x="72" y="186"/>
                </a:cxn>
                <a:cxn ang="0">
                  <a:pos x="106" y="154"/>
                </a:cxn>
                <a:cxn ang="0">
                  <a:pos x="147" y="121"/>
                </a:cxn>
                <a:cxn ang="0">
                  <a:pos x="194" y="90"/>
                </a:cxn>
                <a:cxn ang="0">
                  <a:pos x="247" y="61"/>
                </a:cxn>
                <a:cxn ang="0">
                  <a:pos x="307" y="37"/>
                </a:cxn>
                <a:cxn ang="0">
                  <a:pos x="372" y="18"/>
                </a:cxn>
                <a:cxn ang="0">
                  <a:pos x="445" y="5"/>
                </a:cxn>
                <a:cxn ang="0">
                  <a:pos x="523" y="0"/>
                </a:cxn>
                <a:cxn ang="0">
                  <a:pos x="608" y="5"/>
                </a:cxn>
                <a:cxn ang="0">
                  <a:pos x="697" y="21"/>
                </a:cxn>
                <a:cxn ang="0">
                  <a:pos x="793" y="49"/>
                </a:cxn>
                <a:cxn ang="0">
                  <a:pos x="846" y="70"/>
                </a:cxn>
                <a:cxn ang="0">
                  <a:pos x="861" y="78"/>
                </a:cxn>
                <a:cxn ang="0">
                  <a:pos x="885" y="93"/>
                </a:cxn>
                <a:cxn ang="0">
                  <a:pos x="912" y="114"/>
                </a:cxn>
                <a:cxn ang="0">
                  <a:pos x="934" y="143"/>
                </a:cxn>
                <a:cxn ang="0">
                  <a:pos x="945" y="177"/>
                </a:cxn>
                <a:cxn ang="0">
                  <a:pos x="938" y="215"/>
                </a:cxn>
                <a:cxn ang="0">
                  <a:pos x="907" y="256"/>
                </a:cxn>
                <a:cxn ang="0">
                  <a:pos x="876" y="276"/>
                </a:cxn>
                <a:cxn ang="0">
                  <a:pos x="841" y="255"/>
                </a:cxn>
                <a:cxn ang="0">
                  <a:pos x="790" y="242"/>
                </a:cxn>
                <a:cxn ang="0">
                  <a:pos x="735" y="261"/>
                </a:cxn>
                <a:cxn ang="0">
                  <a:pos x="711" y="291"/>
                </a:cxn>
                <a:cxn ang="0">
                  <a:pos x="693" y="280"/>
                </a:cxn>
                <a:cxn ang="0">
                  <a:pos x="659" y="266"/>
                </a:cxn>
                <a:cxn ang="0">
                  <a:pos x="613" y="251"/>
                </a:cxn>
                <a:cxn ang="0">
                  <a:pos x="556" y="243"/>
                </a:cxn>
                <a:cxn ang="0">
                  <a:pos x="491" y="245"/>
                </a:cxn>
                <a:cxn ang="0">
                  <a:pos x="422" y="261"/>
                </a:cxn>
                <a:cxn ang="0">
                  <a:pos x="351" y="299"/>
                </a:cxn>
                <a:cxn ang="0">
                  <a:pos x="308" y="331"/>
                </a:cxn>
                <a:cxn ang="0">
                  <a:pos x="268" y="370"/>
                </a:cxn>
                <a:cxn ang="0">
                  <a:pos x="216" y="439"/>
                </a:cxn>
                <a:cxn ang="0">
                  <a:pos x="185" y="535"/>
                </a:cxn>
                <a:cxn ang="0">
                  <a:pos x="185" y="585"/>
                </a:cxn>
                <a:cxn ang="0">
                  <a:pos x="171" y="565"/>
                </a:cxn>
                <a:cxn ang="0">
                  <a:pos x="143" y="544"/>
                </a:cxn>
                <a:cxn ang="0">
                  <a:pos x="102" y="546"/>
                </a:cxn>
                <a:cxn ang="0">
                  <a:pos x="72" y="557"/>
                </a:cxn>
                <a:cxn ang="0">
                  <a:pos x="49" y="512"/>
                </a:cxn>
                <a:cxn ang="0">
                  <a:pos x="19" y="435"/>
                </a:cxn>
                <a:cxn ang="0">
                  <a:pos x="0" y="337"/>
                </a:cxn>
              </a:cxnLst>
              <a:rect l="0" t="0" r="r" b="b"/>
              <a:pathLst>
                <a:path w="945" h="589">
                  <a:moveTo>
                    <a:pt x="0" y="285"/>
                  </a:moveTo>
                  <a:lnTo>
                    <a:pt x="2" y="280"/>
                  </a:lnTo>
                  <a:lnTo>
                    <a:pt x="5" y="272"/>
                  </a:lnTo>
                  <a:lnTo>
                    <a:pt x="10" y="264"/>
                  </a:lnTo>
                  <a:lnTo>
                    <a:pt x="15" y="254"/>
                  </a:lnTo>
                  <a:lnTo>
                    <a:pt x="23" y="242"/>
                  </a:lnTo>
                  <a:lnTo>
                    <a:pt x="33" y="230"/>
                  </a:lnTo>
                  <a:lnTo>
                    <a:pt x="44" y="216"/>
                  </a:lnTo>
                  <a:lnTo>
                    <a:pt x="57" y="201"/>
                  </a:lnTo>
                  <a:lnTo>
                    <a:pt x="72" y="186"/>
                  </a:lnTo>
                  <a:lnTo>
                    <a:pt x="88" y="170"/>
                  </a:lnTo>
                  <a:lnTo>
                    <a:pt x="106" y="154"/>
                  </a:lnTo>
                  <a:lnTo>
                    <a:pt x="126" y="137"/>
                  </a:lnTo>
                  <a:lnTo>
                    <a:pt x="147" y="121"/>
                  </a:lnTo>
                  <a:lnTo>
                    <a:pt x="170" y="106"/>
                  </a:lnTo>
                  <a:lnTo>
                    <a:pt x="194" y="90"/>
                  </a:lnTo>
                  <a:lnTo>
                    <a:pt x="220" y="76"/>
                  </a:lnTo>
                  <a:lnTo>
                    <a:pt x="247" y="61"/>
                  </a:lnTo>
                  <a:lnTo>
                    <a:pt x="277" y="49"/>
                  </a:lnTo>
                  <a:lnTo>
                    <a:pt x="307" y="37"/>
                  </a:lnTo>
                  <a:lnTo>
                    <a:pt x="339" y="27"/>
                  </a:lnTo>
                  <a:lnTo>
                    <a:pt x="372" y="18"/>
                  </a:lnTo>
                  <a:lnTo>
                    <a:pt x="408" y="11"/>
                  </a:lnTo>
                  <a:lnTo>
                    <a:pt x="445" y="5"/>
                  </a:lnTo>
                  <a:lnTo>
                    <a:pt x="483" y="2"/>
                  </a:lnTo>
                  <a:lnTo>
                    <a:pt x="523" y="0"/>
                  </a:lnTo>
                  <a:lnTo>
                    <a:pt x="565" y="2"/>
                  </a:lnTo>
                  <a:lnTo>
                    <a:pt x="608" y="5"/>
                  </a:lnTo>
                  <a:lnTo>
                    <a:pt x="651" y="12"/>
                  </a:lnTo>
                  <a:lnTo>
                    <a:pt x="697" y="21"/>
                  </a:lnTo>
                  <a:lnTo>
                    <a:pt x="745" y="34"/>
                  </a:lnTo>
                  <a:lnTo>
                    <a:pt x="793" y="49"/>
                  </a:lnTo>
                  <a:lnTo>
                    <a:pt x="844" y="68"/>
                  </a:lnTo>
                  <a:lnTo>
                    <a:pt x="846" y="70"/>
                  </a:lnTo>
                  <a:lnTo>
                    <a:pt x="852" y="73"/>
                  </a:lnTo>
                  <a:lnTo>
                    <a:pt x="861" y="78"/>
                  </a:lnTo>
                  <a:lnTo>
                    <a:pt x="872" y="85"/>
                  </a:lnTo>
                  <a:lnTo>
                    <a:pt x="885" y="93"/>
                  </a:lnTo>
                  <a:lnTo>
                    <a:pt x="899" y="103"/>
                  </a:lnTo>
                  <a:lnTo>
                    <a:pt x="912" y="114"/>
                  </a:lnTo>
                  <a:lnTo>
                    <a:pt x="923" y="128"/>
                  </a:lnTo>
                  <a:lnTo>
                    <a:pt x="934" y="143"/>
                  </a:lnTo>
                  <a:lnTo>
                    <a:pt x="940" y="159"/>
                  </a:lnTo>
                  <a:lnTo>
                    <a:pt x="945" y="177"/>
                  </a:lnTo>
                  <a:lnTo>
                    <a:pt x="944" y="195"/>
                  </a:lnTo>
                  <a:lnTo>
                    <a:pt x="938" y="215"/>
                  </a:lnTo>
                  <a:lnTo>
                    <a:pt x="925" y="235"/>
                  </a:lnTo>
                  <a:lnTo>
                    <a:pt x="907" y="256"/>
                  </a:lnTo>
                  <a:lnTo>
                    <a:pt x="881" y="279"/>
                  </a:lnTo>
                  <a:lnTo>
                    <a:pt x="876" y="276"/>
                  </a:lnTo>
                  <a:lnTo>
                    <a:pt x="862" y="266"/>
                  </a:lnTo>
                  <a:lnTo>
                    <a:pt x="841" y="255"/>
                  </a:lnTo>
                  <a:lnTo>
                    <a:pt x="816" y="246"/>
                  </a:lnTo>
                  <a:lnTo>
                    <a:pt x="790" y="242"/>
                  </a:lnTo>
                  <a:lnTo>
                    <a:pt x="762" y="246"/>
                  </a:lnTo>
                  <a:lnTo>
                    <a:pt x="735" y="261"/>
                  </a:lnTo>
                  <a:lnTo>
                    <a:pt x="714" y="292"/>
                  </a:lnTo>
                  <a:lnTo>
                    <a:pt x="711" y="291"/>
                  </a:lnTo>
                  <a:lnTo>
                    <a:pt x="704" y="286"/>
                  </a:lnTo>
                  <a:lnTo>
                    <a:pt x="693" y="280"/>
                  </a:lnTo>
                  <a:lnTo>
                    <a:pt x="678" y="273"/>
                  </a:lnTo>
                  <a:lnTo>
                    <a:pt x="659" y="266"/>
                  </a:lnTo>
                  <a:lnTo>
                    <a:pt x="637" y="258"/>
                  </a:lnTo>
                  <a:lnTo>
                    <a:pt x="613" y="251"/>
                  </a:lnTo>
                  <a:lnTo>
                    <a:pt x="586" y="247"/>
                  </a:lnTo>
                  <a:lnTo>
                    <a:pt x="556" y="243"/>
                  </a:lnTo>
                  <a:lnTo>
                    <a:pt x="525" y="242"/>
                  </a:lnTo>
                  <a:lnTo>
                    <a:pt x="491" y="245"/>
                  </a:lnTo>
                  <a:lnTo>
                    <a:pt x="458" y="250"/>
                  </a:lnTo>
                  <a:lnTo>
                    <a:pt x="422" y="261"/>
                  </a:lnTo>
                  <a:lnTo>
                    <a:pt x="386" y="277"/>
                  </a:lnTo>
                  <a:lnTo>
                    <a:pt x="351" y="299"/>
                  </a:lnTo>
                  <a:lnTo>
                    <a:pt x="315" y="326"/>
                  </a:lnTo>
                  <a:lnTo>
                    <a:pt x="308" y="331"/>
                  </a:lnTo>
                  <a:lnTo>
                    <a:pt x="292" y="346"/>
                  </a:lnTo>
                  <a:lnTo>
                    <a:pt x="268" y="370"/>
                  </a:lnTo>
                  <a:lnTo>
                    <a:pt x="241" y="401"/>
                  </a:lnTo>
                  <a:lnTo>
                    <a:pt x="216" y="439"/>
                  </a:lnTo>
                  <a:lnTo>
                    <a:pt x="196" y="484"/>
                  </a:lnTo>
                  <a:lnTo>
                    <a:pt x="185" y="535"/>
                  </a:lnTo>
                  <a:lnTo>
                    <a:pt x="186" y="589"/>
                  </a:lnTo>
                  <a:lnTo>
                    <a:pt x="185" y="585"/>
                  </a:lnTo>
                  <a:lnTo>
                    <a:pt x="179" y="576"/>
                  </a:lnTo>
                  <a:lnTo>
                    <a:pt x="171" y="565"/>
                  </a:lnTo>
                  <a:lnTo>
                    <a:pt x="158" y="553"/>
                  </a:lnTo>
                  <a:lnTo>
                    <a:pt x="143" y="544"/>
                  </a:lnTo>
                  <a:lnTo>
                    <a:pt x="124" y="540"/>
                  </a:lnTo>
                  <a:lnTo>
                    <a:pt x="102" y="546"/>
                  </a:lnTo>
                  <a:lnTo>
                    <a:pt x="75" y="562"/>
                  </a:lnTo>
                  <a:lnTo>
                    <a:pt x="72" y="557"/>
                  </a:lnTo>
                  <a:lnTo>
                    <a:pt x="61" y="538"/>
                  </a:lnTo>
                  <a:lnTo>
                    <a:pt x="49" y="512"/>
                  </a:lnTo>
                  <a:lnTo>
                    <a:pt x="34" y="476"/>
                  </a:lnTo>
                  <a:lnTo>
                    <a:pt x="19" y="435"/>
                  </a:lnTo>
                  <a:lnTo>
                    <a:pt x="7" y="387"/>
                  </a:lnTo>
                  <a:lnTo>
                    <a:pt x="0" y="337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Freeform 28"/>
            <p:cNvSpPr>
              <a:spLocks/>
            </p:cNvSpPr>
            <p:nvPr/>
          </p:nvSpPr>
          <p:spPr bwMode="auto">
            <a:xfrm>
              <a:off x="2560638" y="760413"/>
              <a:ext cx="679450" cy="385763"/>
            </a:xfrm>
            <a:custGeom>
              <a:avLst/>
              <a:gdLst/>
              <a:ahLst/>
              <a:cxnLst>
                <a:cxn ang="0">
                  <a:pos x="54" y="485"/>
                </a:cxn>
                <a:cxn ang="0">
                  <a:pos x="64" y="478"/>
                </a:cxn>
                <a:cxn ang="0">
                  <a:pos x="83" y="470"/>
                </a:cxn>
                <a:cxn ang="0">
                  <a:pos x="105" y="470"/>
                </a:cxn>
                <a:cxn ang="0">
                  <a:pos x="117" y="472"/>
                </a:cxn>
                <a:cxn ang="0">
                  <a:pos x="121" y="457"/>
                </a:cxn>
                <a:cxn ang="0">
                  <a:pos x="128" y="431"/>
                </a:cxn>
                <a:cxn ang="0">
                  <a:pos x="141" y="395"/>
                </a:cxn>
                <a:cxn ang="0">
                  <a:pos x="163" y="353"/>
                </a:cxn>
                <a:cxn ang="0">
                  <a:pos x="193" y="310"/>
                </a:cxn>
                <a:cxn ang="0">
                  <a:pos x="236" y="266"/>
                </a:cxn>
                <a:cxn ang="0">
                  <a:pos x="290" y="226"/>
                </a:cxn>
                <a:cxn ang="0">
                  <a:pos x="325" y="207"/>
                </a:cxn>
                <a:cxn ang="0">
                  <a:pos x="338" y="201"/>
                </a:cxn>
                <a:cxn ang="0">
                  <a:pos x="366" y="192"/>
                </a:cxn>
                <a:cxn ang="0">
                  <a:pos x="404" y="182"/>
                </a:cxn>
                <a:cxn ang="0">
                  <a:pos x="451" y="174"/>
                </a:cxn>
                <a:cxn ang="0">
                  <a:pos x="505" y="171"/>
                </a:cxn>
                <a:cxn ang="0">
                  <a:pos x="564" y="176"/>
                </a:cxn>
                <a:cxn ang="0">
                  <a:pos x="626" y="192"/>
                </a:cxn>
                <a:cxn ang="0">
                  <a:pos x="661" y="203"/>
                </a:cxn>
                <a:cxn ang="0">
                  <a:pos x="681" y="186"/>
                </a:cxn>
                <a:cxn ang="0">
                  <a:pos x="722" y="173"/>
                </a:cxn>
                <a:cxn ang="0">
                  <a:pos x="788" y="178"/>
                </a:cxn>
                <a:cxn ang="0">
                  <a:pos x="834" y="191"/>
                </a:cxn>
                <a:cxn ang="0">
                  <a:pos x="849" y="170"/>
                </a:cxn>
                <a:cxn ang="0">
                  <a:pos x="856" y="135"/>
                </a:cxn>
                <a:cxn ang="0">
                  <a:pos x="828" y="91"/>
                </a:cxn>
                <a:cxn ang="0">
                  <a:pos x="782" y="61"/>
                </a:cxn>
                <a:cxn ang="0">
                  <a:pos x="753" y="48"/>
                </a:cxn>
                <a:cxn ang="0">
                  <a:pos x="720" y="36"/>
                </a:cxn>
                <a:cxn ang="0">
                  <a:pos x="681" y="24"/>
                </a:cxn>
                <a:cxn ang="0">
                  <a:pos x="637" y="14"/>
                </a:cxn>
                <a:cxn ang="0">
                  <a:pos x="588" y="6"/>
                </a:cxn>
                <a:cxn ang="0">
                  <a:pos x="538" y="1"/>
                </a:cxn>
                <a:cxn ang="0">
                  <a:pos x="484" y="0"/>
                </a:cxn>
                <a:cxn ang="0">
                  <a:pos x="427" y="3"/>
                </a:cxn>
                <a:cxn ang="0">
                  <a:pos x="371" y="11"/>
                </a:cxn>
                <a:cxn ang="0">
                  <a:pos x="312" y="26"/>
                </a:cxn>
                <a:cxn ang="0">
                  <a:pos x="253" y="47"/>
                </a:cxn>
                <a:cxn ang="0">
                  <a:pos x="194" y="76"/>
                </a:cxn>
                <a:cxn ang="0">
                  <a:pos x="137" y="113"/>
                </a:cxn>
                <a:cxn ang="0">
                  <a:pos x="80" y="159"/>
                </a:cxn>
                <a:cxn ang="0">
                  <a:pos x="27" y="214"/>
                </a:cxn>
                <a:cxn ang="0">
                  <a:pos x="1" y="251"/>
                </a:cxn>
                <a:cxn ang="0">
                  <a:pos x="1" y="283"/>
                </a:cxn>
                <a:cxn ang="0">
                  <a:pos x="9" y="344"/>
                </a:cxn>
                <a:cxn ang="0">
                  <a:pos x="32" y="433"/>
                </a:cxn>
              </a:cxnLst>
              <a:rect l="0" t="0" r="r" b="b"/>
              <a:pathLst>
                <a:path w="856" h="486">
                  <a:moveTo>
                    <a:pt x="53" y="486"/>
                  </a:moveTo>
                  <a:lnTo>
                    <a:pt x="54" y="485"/>
                  </a:lnTo>
                  <a:lnTo>
                    <a:pt x="58" y="481"/>
                  </a:lnTo>
                  <a:lnTo>
                    <a:pt x="64" y="478"/>
                  </a:lnTo>
                  <a:lnTo>
                    <a:pt x="72" y="473"/>
                  </a:lnTo>
                  <a:lnTo>
                    <a:pt x="83" y="470"/>
                  </a:lnTo>
                  <a:lnTo>
                    <a:pt x="93" y="469"/>
                  </a:lnTo>
                  <a:lnTo>
                    <a:pt x="105" y="470"/>
                  </a:lnTo>
                  <a:lnTo>
                    <a:pt x="117" y="474"/>
                  </a:lnTo>
                  <a:lnTo>
                    <a:pt x="117" y="472"/>
                  </a:lnTo>
                  <a:lnTo>
                    <a:pt x="118" y="466"/>
                  </a:lnTo>
                  <a:lnTo>
                    <a:pt x="121" y="457"/>
                  </a:lnTo>
                  <a:lnTo>
                    <a:pt x="123" y="446"/>
                  </a:lnTo>
                  <a:lnTo>
                    <a:pt x="128" y="431"/>
                  </a:lnTo>
                  <a:lnTo>
                    <a:pt x="133" y="413"/>
                  </a:lnTo>
                  <a:lnTo>
                    <a:pt x="141" y="395"/>
                  </a:lnTo>
                  <a:lnTo>
                    <a:pt x="151" y="375"/>
                  </a:lnTo>
                  <a:lnTo>
                    <a:pt x="163" y="353"/>
                  </a:lnTo>
                  <a:lnTo>
                    <a:pt x="177" y="332"/>
                  </a:lnTo>
                  <a:lnTo>
                    <a:pt x="193" y="310"/>
                  </a:lnTo>
                  <a:lnTo>
                    <a:pt x="213" y="288"/>
                  </a:lnTo>
                  <a:lnTo>
                    <a:pt x="236" y="266"/>
                  </a:lnTo>
                  <a:lnTo>
                    <a:pt x="261" y="245"/>
                  </a:lnTo>
                  <a:lnTo>
                    <a:pt x="290" y="226"/>
                  </a:lnTo>
                  <a:lnTo>
                    <a:pt x="322" y="208"/>
                  </a:lnTo>
                  <a:lnTo>
                    <a:pt x="325" y="207"/>
                  </a:lnTo>
                  <a:lnTo>
                    <a:pt x="330" y="205"/>
                  </a:lnTo>
                  <a:lnTo>
                    <a:pt x="338" y="201"/>
                  </a:lnTo>
                  <a:lnTo>
                    <a:pt x="351" y="197"/>
                  </a:lnTo>
                  <a:lnTo>
                    <a:pt x="366" y="192"/>
                  </a:lnTo>
                  <a:lnTo>
                    <a:pt x="384" y="186"/>
                  </a:lnTo>
                  <a:lnTo>
                    <a:pt x="404" y="182"/>
                  </a:lnTo>
                  <a:lnTo>
                    <a:pt x="427" y="177"/>
                  </a:lnTo>
                  <a:lnTo>
                    <a:pt x="451" y="174"/>
                  </a:lnTo>
                  <a:lnTo>
                    <a:pt x="478" y="171"/>
                  </a:lnTo>
                  <a:lnTo>
                    <a:pt x="505" y="171"/>
                  </a:lnTo>
                  <a:lnTo>
                    <a:pt x="534" y="173"/>
                  </a:lnTo>
                  <a:lnTo>
                    <a:pt x="564" y="176"/>
                  </a:lnTo>
                  <a:lnTo>
                    <a:pt x="595" y="183"/>
                  </a:lnTo>
                  <a:lnTo>
                    <a:pt x="626" y="192"/>
                  </a:lnTo>
                  <a:lnTo>
                    <a:pt x="659" y="205"/>
                  </a:lnTo>
                  <a:lnTo>
                    <a:pt x="661" y="203"/>
                  </a:lnTo>
                  <a:lnTo>
                    <a:pt x="668" y="196"/>
                  </a:lnTo>
                  <a:lnTo>
                    <a:pt x="681" y="186"/>
                  </a:lnTo>
                  <a:lnTo>
                    <a:pt x="698" y="178"/>
                  </a:lnTo>
                  <a:lnTo>
                    <a:pt x="722" y="173"/>
                  </a:lnTo>
                  <a:lnTo>
                    <a:pt x="752" y="171"/>
                  </a:lnTo>
                  <a:lnTo>
                    <a:pt x="788" y="178"/>
                  </a:lnTo>
                  <a:lnTo>
                    <a:pt x="830" y="193"/>
                  </a:lnTo>
                  <a:lnTo>
                    <a:pt x="834" y="191"/>
                  </a:lnTo>
                  <a:lnTo>
                    <a:pt x="841" y="183"/>
                  </a:lnTo>
                  <a:lnTo>
                    <a:pt x="849" y="170"/>
                  </a:lnTo>
                  <a:lnTo>
                    <a:pt x="856" y="154"/>
                  </a:lnTo>
                  <a:lnTo>
                    <a:pt x="856" y="135"/>
                  </a:lnTo>
                  <a:lnTo>
                    <a:pt x="848" y="113"/>
                  </a:lnTo>
                  <a:lnTo>
                    <a:pt x="828" y="91"/>
                  </a:lnTo>
                  <a:lnTo>
                    <a:pt x="793" y="67"/>
                  </a:lnTo>
                  <a:lnTo>
                    <a:pt x="782" y="61"/>
                  </a:lnTo>
                  <a:lnTo>
                    <a:pt x="768" y="54"/>
                  </a:lnTo>
                  <a:lnTo>
                    <a:pt x="753" y="48"/>
                  </a:lnTo>
                  <a:lnTo>
                    <a:pt x="737" y="41"/>
                  </a:lnTo>
                  <a:lnTo>
                    <a:pt x="720" y="36"/>
                  </a:lnTo>
                  <a:lnTo>
                    <a:pt x="700" y="30"/>
                  </a:lnTo>
                  <a:lnTo>
                    <a:pt x="681" y="24"/>
                  </a:lnTo>
                  <a:lnTo>
                    <a:pt x="659" y="18"/>
                  </a:lnTo>
                  <a:lnTo>
                    <a:pt x="637" y="14"/>
                  </a:lnTo>
                  <a:lnTo>
                    <a:pt x="613" y="9"/>
                  </a:lnTo>
                  <a:lnTo>
                    <a:pt x="588" y="6"/>
                  </a:lnTo>
                  <a:lnTo>
                    <a:pt x="563" y="3"/>
                  </a:lnTo>
                  <a:lnTo>
                    <a:pt x="538" y="1"/>
                  </a:lnTo>
                  <a:lnTo>
                    <a:pt x="511" y="0"/>
                  </a:lnTo>
                  <a:lnTo>
                    <a:pt x="484" y="0"/>
                  </a:lnTo>
                  <a:lnTo>
                    <a:pt x="456" y="1"/>
                  </a:lnTo>
                  <a:lnTo>
                    <a:pt x="427" y="3"/>
                  </a:lnTo>
                  <a:lnTo>
                    <a:pt x="399" y="7"/>
                  </a:lnTo>
                  <a:lnTo>
                    <a:pt x="371" y="11"/>
                  </a:lnTo>
                  <a:lnTo>
                    <a:pt x="341" y="18"/>
                  </a:lnTo>
                  <a:lnTo>
                    <a:pt x="312" y="26"/>
                  </a:lnTo>
                  <a:lnTo>
                    <a:pt x="282" y="36"/>
                  </a:lnTo>
                  <a:lnTo>
                    <a:pt x="253" y="47"/>
                  </a:lnTo>
                  <a:lnTo>
                    <a:pt x="223" y="61"/>
                  </a:lnTo>
                  <a:lnTo>
                    <a:pt x="194" y="76"/>
                  </a:lnTo>
                  <a:lnTo>
                    <a:pt x="166" y="93"/>
                  </a:lnTo>
                  <a:lnTo>
                    <a:pt x="137" y="113"/>
                  </a:lnTo>
                  <a:lnTo>
                    <a:pt x="108" y="135"/>
                  </a:lnTo>
                  <a:lnTo>
                    <a:pt x="80" y="159"/>
                  </a:lnTo>
                  <a:lnTo>
                    <a:pt x="54" y="185"/>
                  </a:lnTo>
                  <a:lnTo>
                    <a:pt x="27" y="214"/>
                  </a:lnTo>
                  <a:lnTo>
                    <a:pt x="1" y="246"/>
                  </a:lnTo>
                  <a:lnTo>
                    <a:pt x="1" y="251"/>
                  </a:lnTo>
                  <a:lnTo>
                    <a:pt x="0" y="262"/>
                  </a:lnTo>
                  <a:lnTo>
                    <a:pt x="1" y="283"/>
                  </a:lnTo>
                  <a:lnTo>
                    <a:pt x="3" y="310"/>
                  </a:lnTo>
                  <a:lnTo>
                    <a:pt x="9" y="344"/>
                  </a:lnTo>
                  <a:lnTo>
                    <a:pt x="18" y="386"/>
                  </a:lnTo>
                  <a:lnTo>
                    <a:pt x="32" y="433"/>
                  </a:lnTo>
                  <a:lnTo>
                    <a:pt x="53" y="486"/>
                  </a:lnTo>
                  <a:close/>
                </a:path>
              </a:pathLst>
            </a:custGeom>
            <a:solidFill>
              <a:srgbClr val="B51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Freeform 29"/>
            <p:cNvSpPr>
              <a:spLocks/>
            </p:cNvSpPr>
            <p:nvPr/>
          </p:nvSpPr>
          <p:spPr bwMode="auto">
            <a:xfrm>
              <a:off x="2760663" y="771525"/>
              <a:ext cx="411163" cy="104775"/>
            </a:xfrm>
            <a:custGeom>
              <a:avLst/>
              <a:gdLst/>
              <a:ahLst/>
              <a:cxnLst>
                <a:cxn ang="0">
                  <a:pos x="4" y="88"/>
                </a:cxn>
                <a:cxn ang="0">
                  <a:pos x="39" y="81"/>
                </a:cxn>
                <a:cxn ang="0">
                  <a:pos x="91" y="78"/>
                </a:cxn>
                <a:cxn ang="0">
                  <a:pos x="147" y="84"/>
                </a:cxn>
                <a:cxn ang="0">
                  <a:pos x="170" y="92"/>
                </a:cxn>
                <a:cxn ang="0">
                  <a:pos x="167" y="81"/>
                </a:cxn>
                <a:cxn ang="0">
                  <a:pos x="172" y="70"/>
                </a:cxn>
                <a:cxn ang="0">
                  <a:pos x="197" y="64"/>
                </a:cxn>
                <a:cxn ang="0">
                  <a:pos x="248" y="75"/>
                </a:cxn>
                <a:cxn ang="0">
                  <a:pos x="298" y="94"/>
                </a:cxn>
                <a:cxn ang="0">
                  <a:pos x="337" y="115"/>
                </a:cxn>
                <a:cxn ang="0">
                  <a:pos x="359" y="129"/>
                </a:cxn>
                <a:cxn ang="0">
                  <a:pos x="362" y="129"/>
                </a:cxn>
                <a:cxn ang="0">
                  <a:pos x="351" y="116"/>
                </a:cxn>
                <a:cxn ang="0">
                  <a:pos x="337" y="96"/>
                </a:cxn>
                <a:cxn ang="0">
                  <a:pos x="325" y="78"/>
                </a:cxn>
                <a:cxn ang="0">
                  <a:pos x="320" y="65"/>
                </a:cxn>
                <a:cxn ang="0">
                  <a:pos x="328" y="57"/>
                </a:cxn>
                <a:cxn ang="0">
                  <a:pos x="347" y="55"/>
                </a:cxn>
                <a:cxn ang="0">
                  <a:pos x="371" y="61"/>
                </a:cxn>
                <a:cxn ang="0">
                  <a:pos x="403" y="76"/>
                </a:cxn>
                <a:cxn ang="0">
                  <a:pos x="454" y="86"/>
                </a:cxn>
                <a:cxn ang="0">
                  <a:pos x="501" y="87"/>
                </a:cxn>
                <a:cxn ang="0">
                  <a:pos x="517" y="76"/>
                </a:cxn>
                <a:cxn ang="0">
                  <a:pos x="493" y="57"/>
                </a:cxn>
                <a:cxn ang="0">
                  <a:pos x="462" y="45"/>
                </a:cxn>
                <a:cxn ang="0">
                  <a:pos x="425" y="32"/>
                </a:cxn>
                <a:cxn ang="0">
                  <a:pos x="385" y="23"/>
                </a:cxn>
                <a:cxn ang="0">
                  <a:pos x="347" y="14"/>
                </a:cxn>
                <a:cxn ang="0">
                  <a:pos x="312" y="7"/>
                </a:cxn>
                <a:cxn ang="0">
                  <a:pos x="286" y="2"/>
                </a:cxn>
                <a:cxn ang="0">
                  <a:pos x="271" y="0"/>
                </a:cxn>
                <a:cxn ang="0">
                  <a:pos x="271" y="1"/>
                </a:cxn>
                <a:cxn ang="0">
                  <a:pos x="287" y="9"/>
                </a:cxn>
                <a:cxn ang="0">
                  <a:pos x="302" y="19"/>
                </a:cxn>
                <a:cxn ang="0">
                  <a:pos x="298" y="26"/>
                </a:cxn>
                <a:cxn ang="0">
                  <a:pos x="263" y="24"/>
                </a:cxn>
                <a:cxn ang="0">
                  <a:pos x="219" y="19"/>
                </a:cxn>
                <a:cxn ang="0">
                  <a:pos x="182" y="17"/>
                </a:cxn>
                <a:cxn ang="0">
                  <a:pos x="169" y="20"/>
                </a:cxn>
                <a:cxn ang="0">
                  <a:pos x="184" y="33"/>
                </a:cxn>
                <a:cxn ang="0">
                  <a:pos x="191" y="42"/>
                </a:cxn>
                <a:cxn ang="0">
                  <a:pos x="181" y="50"/>
                </a:cxn>
                <a:cxn ang="0">
                  <a:pos x="154" y="55"/>
                </a:cxn>
                <a:cxn ang="0">
                  <a:pos x="113" y="57"/>
                </a:cxn>
                <a:cxn ang="0">
                  <a:pos x="77" y="61"/>
                </a:cxn>
                <a:cxn ang="0">
                  <a:pos x="46" y="66"/>
                </a:cxn>
                <a:cxn ang="0">
                  <a:pos x="16" y="79"/>
                </a:cxn>
              </a:cxnLst>
              <a:rect l="0" t="0" r="r" b="b"/>
              <a:pathLst>
                <a:path w="517" h="131">
                  <a:moveTo>
                    <a:pt x="0" y="90"/>
                  </a:moveTo>
                  <a:lnTo>
                    <a:pt x="4" y="88"/>
                  </a:lnTo>
                  <a:lnTo>
                    <a:pt x="18" y="85"/>
                  </a:lnTo>
                  <a:lnTo>
                    <a:pt x="39" y="81"/>
                  </a:lnTo>
                  <a:lnTo>
                    <a:pt x="63" y="79"/>
                  </a:lnTo>
                  <a:lnTo>
                    <a:pt x="91" y="78"/>
                  </a:lnTo>
                  <a:lnTo>
                    <a:pt x="120" y="79"/>
                  </a:lnTo>
                  <a:lnTo>
                    <a:pt x="147" y="84"/>
                  </a:lnTo>
                  <a:lnTo>
                    <a:pt x="172" y="94"/>
                  </a:lnTo>
                  <a:lnTo>
                    <a:pt x="170" y="92"/>
                  </a:lnTo>
                  <a:lnTo>
                    <a:pt x="168" y="88"/>
                  </a:lnTo>
                  <a:lnTo>
                    <a:pt x="167" y="81"/>
                  </a:lnTo>
                  <a:lnTo>
                    <a:pt x="168" y="76"/>
                  </a:lnTo>
                  <a:lnTo>
                    <a:pt x="172" y="70"/>
                  </a:lnTo>
                  <a:lnTo>
                    <a:pt x="181" y="65"/>
                  </a:lnTo>
                  <a:lnTo>
                    <a:pt x="197" y="64"/>
                  </a:lnTo>
                  <a:lnTo>
                    <a:pt x="220" y="68"/>
                  </a:lnTo>
                  <a:lnTo>
                    <a:pt x="248" y="75"/>
                  </a:lnTo>
                  <a:lnTo>
                    <a:pt x="274" y="84"/>
                  </a:lnTo>
                  <a:lnTo>
                    <a:pt x="298" y="94"/>
                  </a:lnTo>
                  <a:lnTo>
                    <a:pt x="319" y="104"/>
                  </a:lnTo>
                  <a:lnTo>
                    <a:pt x="337" y="115"/>
                  </a:lnTo>
                  <a:lnTo>
                    <a:pt x="351" y="123"/>
                  </a:lnTo>
                  <a:lnTo>
                    <a:pt x="359" y="129"/>
                  </a:lnTo>
                  <a:lnTo>
                    <a:pt x="363" y="131"/>
                  </a:lnTo>
                  <a:lnTo>
                    <a:pt x="362" y="129"/>
                  </a:lnTo>
                  <a:lnTo>
                    <a:pt x="357" y="124"/>
                  </a:lnTo>
                  <a:lnTo>
                    <a:pt x="351" y="116"/>
                  </a:lnTo>
                  <a:lnTo>
                    <a:pt x="344" y="107"/>
                  </a:lnTo>
                  <a:lnTo>
                    <a:pt x="337" y="96"/>
                  </a:lnTo>
                  <a:lnTo>
                    <a:pt x="330" y="87"/>
                  </a:lnTo>
                  <a:lnTo>
                    <a:pt x="325" y="78"/>
                  </a:lnTo>
                  <a:lnTo>
                    <a:pt x="321" y="71"/>
                  </a:lnTo>
                  <a:lnTo>
                    <a:pt x="320" y="65"/>
                  </a:lnTo>
                  <a:lnTo>
                    <a:pt x="322" y="61"/>
                  </a:lnTo>
                  <a:lnTo>
                    <a:pt x="328" y="57"/>
                  </a:lnTo>
                  <a:lnTo>
                    <a:pt x="336" y="55"/>
                  </a:lnTo>
                  <a:lnTo>
                    <a:pt x="347" y="55"/>
                  </a:lnTo>
                  <a:lnTo>
                    <a:pt x="358" y="56"/>
                  </a:lnTo>
                  <a:lnTo>
                    <a:pt x="371" y="61"/>
                  </a:lnTo>
                  <a:lnTo>
                    <a:pt x="385" y="68"/>
                  </a:lnTo>
                  <a:lnTo>
                    <a:pt x="403" y="76"/>
                  </a:lnTo>
                  <a:lnTo>
                    <a:pt x="427" y="81"/>
                  </a:lnTo>
                  <a:lnTo>
                    <a:pt x="454" y="86"/>
                  </a:lnTo>
                  <a:lnTo>
                    <a:pt x="480" y="88"/>
                  </a:lnTo>
                  <a:lnTo>
                    <a:pt x="501" y="87"/>
                  </a:lnTo>
                  <a:lnTo>
                    <a:pt x="515" y="84"/>
                  </a:lnTo>
                  <a:lnTo>
                    <a:pt x="517" y="76"/>
                  </a:lnTo>
                  <a:lnTo>
                    <a:pt x="504" y="64"/>
                  </a:lnTo>
                  <a:lnTo>
                    <a:pt x="493" y="57"/>
                  </a:lnTo>
                  <a:lnTo>
                    <a:pt x="478" y="50"/>
                  </a:lnTo>
                  <a:lnTo>
                    <a:pt x="462" y="45"/>
                  </a:lnTo>
                  <a:lnTo>
                    <a:pt x="443" y="38"/>
                  </a:lnTo>
                  <a:lnTo>
                    <a:pt x="425" y="32"/>
                  </a:lnTo>
                  <a:lnTo>
                    <a:pt x="405" y="27"/>
                  </a:lnTo>
                  <a:lnTo>
                    <a:pt x="385" y="23"/>
                  </a:lnTo>
                  <a:lnTo>
                    <a:pt x="365" y="18"/>
                  </a:lnTo>
                  <a:lnTo>
                    <a:pt x="347" y="14"/>
                  </a:lnTo>
                  <a:lnTo>
                    <a:pt x="328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6" y="2"/>
                  </a:lnTo>
                  <a:lnTo>
                    <a:pt x="276" y="1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71" y="1"/>
                  </a:lnTo>
                  <a:lnTo>
                    <a:pt x="279" y="4"/>
                  </a:lnTo>
                  <a:lnTo>
                    <a:pt x="287" y="9"/>
                  </a:lnTo>
                  <a:lnTo>
                    <a:pt x="296" y="15"/>
                  </a:lnTo>
                  <a:lnTo>
                    <a:pt x="302" y="19"/>
                  </a:lnTo>
                  <a:lnTo>
                    <a:pt x="303" y="24"/>
                  </a:lnTo>
                  <a:lnTo>
                    <a:pt x="298" y="26"/>
                  </a:lnTo>
                  <a:lnTo>
                    <a:pt x="283" y="26"/>
                  </a:lnTo>
                  <a:lnTo>
                    <a:pt x="263" y="24"/>
                  </a:lnTo>
                  <a:lnTo>
                    <a:pt x="241" y="22"/>
                  </a:lnTo>
                  <a:lnTo>
                    <a:pt x="219" y="19"/>
                  </a:lnTo>
                  <a:lnTo>
                    <a:pt x="198" y="18"/>
                  </a:lnTo>
                  <a:lnTo>
                    <a:pt x="182" y="17"/>
                  </a:lnTo>
                  <a:lnTo>
                    <a:pt x="172" y="18"/>
                  </a:lnTo>
                  <a:lnTo>
                    <a:pt x="169" y="20"/>
                  </a:lnTo>
                  <a:lnTo>
                    <a:pt x="175" y="26"/>
                  </a:lnTo>
                  <a:lnTo>
                    <a:pt x="184" y="33"/>
                  </a:lnTo>
                  <a:lnTo>
                    <a:pt x="190" y="38"/>
                  </a:lnTo>
                  <a:lnTo>
                    <a:pt x="191" y="42"/>
                  </a:lnTo>
                  <a:lnTo>
                    <a:pt x="188" y="47"/>
                  </a:lnTo>
                  <a:lnTo>
                    <a:pt x="181" y="50"/>
                  </a:lnTo>
                  <a:lnTo>
                    <a:pt x="169" y="53"/>
                  </a:lnTo>
                  <a:lnTo>
                    <a:pt x="154" y="55"/>
                  </a:lnTo>
                  <a:lnTo>
                    <a:pt x="133" y="56"/>
                  </a:lnTo>
                  <a:lnTo>
                    <a:pt x="113" y="57"/>
                  </a:lnTo>
                  <a:lnTo>
                    <a:pt x="94" y="58"/>
                  </a:lnTo>
                  <a:lnTo>
                    <a:pt x="77" y="61"/>
                  </a:lnTo>
                  <a:lnTo>
                    <a:pt x="62" y="63"/>
                  </a:lnTo>
                  <a:lnTo>
                    <a:pt x="46" y="66"/>
                  </a:lnTo>
                  <a:lnTo>
                    <a:pt x="31" y="72"/>
                  </a:lnTo>
                  <a:lnTo>
                    <a:pt x="16" y="79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799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Freeform 30"/>
            <p:cNvSpPr>
              <a:spLocks/>
            </p:cNvSpPr>
            <p:nvPr/>
          </p:nvSpPr>
          <p:spPr bwMode="auto">
            <a:xfrm>
              <a:off x="2957513" y="1958975"/>
              <a:ext cx="279400" cy="239713"/>
            </a:xfrm>
            <a:custGeom>
              <a:avLst/>
              <a:gdLst/>
              <a:ahLst/>
              <a:cxnLst>
                <a:cxn ang="0">
                  <a:pos x="1" y="56"/>
                </a:cxn>
                <a:cxn ang="0">
                  <a:pos x="11" y="84"/>
                </a:cxn>
                <a:cxn ang="0">
                  <a:pos x="27" y="132"/>
                </a:cxn>
                <a:cxn ang="0">
                  <a:pos x="46" y="187"/>
                </a:cxn>
                <a:cxn ang="0">
                  <a:pos x="79" y="300"/>
                </a:cxn>
                <a:cxn ang="0">
                  <a:pos x="87" y="301"/>
                </a:cxn>
                <a:cxn ang="0">
                  <a:pos x="108" y="302"/>
                </a:cxn>
                <a:cxn ang="0">
                  <a:pos x="134" y="300"/>
                </a:cxn>
                <a:cxn ang="0">
                  <a:pos x="162" y="289"/>
                </a:cxn>
                <a:cxn ang="0">
                  <a:pos x="174" y="277"/>
                </a:cxn>
                <a:cxn ang="0">
                  <a:pos x="185" y="264"/>
                </a:cxn>
                <a:cxn ang="0">
                  <a:pos x="200" y="259"/>
                </a:cxn>
                <a:cxn ang="0">
                  <a:pos x="223" y="274"/>
                </a:cxn>
                <a:cxn ang="0">
                  <a:pos x="230" y="274"/>
                </a:cxn>
                <a:cxn ang="0">
                  <a:pos x="253" y="274"/>
                </a:cxn>
                <a:cxn ang="0">
                  <a:pos x="290" y="270"/>
                </a:cxn>
                <a:cxn ang="0">
                  <a:pos x="342" y="258"/>
                </a:cxn>
                <a:cxn ang="0">
                  <a:pos x="346" y="249"/>
                </a:cxn>
                <a:cxn ang="0">
                  <a:pos x="351" y="227"/>
                </a:cxn>
                <a:cxn ang="0">
                  <a:pos x="343" y="205"/>
                </a:cxn>
                <a:cxn ang="0">
                  <a:pos x="311" y="194"/>
                </a:cxn>
                <a:cxn ang="0">
                  <a:pos x="300" y="195"/>
                </a:cxn>
                <a:cxn ang="0">
                  <a:pos x="285" y="196"/>
                </a:cxn>
                <a:cxn ang="0">
                  <a:pos x="268" y="190"/>
                </a:cxn>
                <a:cxn ang="0">
                  <a:pos x="251" y="172"/>
                </a:cxn>
                <a:cxn ang="0">
                  <a:pos x="236" y="128"/>
                </a:cxn>
                <a:cxn ang="0">
                  <a:pos x="221" y="0"/>
                </a:cxn>
                <a:cxn ang="0">
                  <a:pos x="216" y="5"/>
                </a:cxn>
                <a:cxn ang="0">
                  <a:pos x="202" y="15"/>
                </a:cxn>
                <a:cxn ang="0">
                  <a:pos x="182" y="29"/>
                </a:cxn>
                <a:cxn ang="0">
                  <a:pos x="154" y="43"/>
                </a:cxn>
                <a:cxn ang="0">
                  <a:pos x="121" y="56"/>
                </a:cxn>
                <a:cxn ang="0">
                  <a:pos x="84" y="63"/>
                </a:cxn>
                <a:cxn ang="0">
                  <a:pos x="42" y="63"/>
                </a:cxn>
                <a:cxn ang="0">
                  <a:pos x="0" y="52"/>
                </a:cxn>
              </a:cxnLst>
              <a:rect l="0" t="0" r="r" b="b"/>
              <a:pathLst>
                <a:path w="351" h="302">
                  <a:moveTo>
                    <a:pt x="0" y="52"/>
                  </a:moveTo>
                  <a:lnTo>
                    <a:pt x="1" y="56"/>
                  </a:lnTo>
                  <a:lnTo>
                    <a:pt x="5" y="67"/>
                  </a:lnTo>
                  <a:lnTo>
                    <a:pt x="11" y="84"/>
                  </a:lnTo>
                  <a:lnTo>
                    <a:pt x="19" y="106"/>
                  </a:lnTo>
                  <a:lnTo>
                    <a:pt x="27" y="132"/>
                  </a:lnTo>
                  <a:lnTo>
                    <a:pt x="37" y="158"/>
                  </a:lnTo>
                  <a:lnTo>
                    <a:pt x="46" y="187"/>
                  </a:lnTo>
                  <a:lnTo>
                    <a:pt x="54" y="216"/>
                  </a:lnTo>
                  <a:lnTo>
                    <a:pt x="79" y="300"/>
                  </a:lnTo>
                  <a:lnTo>
                    <a:pt x="81" y="300"/>
                  </a:lnTo>
                  <a:lnTo>
                    <a:pt x="87" y="301"/>
                  </a:lnTo>
                  <a:lnTo>
                    <a:pt x="96" y="302"/>
                  </a:lnTo>
                  <a:lnTo>
                    <a:pt x="108" y="302"/>
                  </a:lnTo>
                  <a:lnTo>
                    <a:pt x="121" y="302"/>
                  </a:lnTo>
                  <a:lnTo>
                    <a:pt x="134" y="300"/>
                  </a:lnTo>
                  <a:lnTo>
                    <a:pt x="148" y="296"/>
                  </a:lnTo>
                  <a:lnTo>
                    <a:pt x="162" y="289"/>
                  </a:lnTo>
                  <a:lnTo>
                    <a:pt x="169" y="284"/>
                  </a:lnTo>
                  <a:lnTo>
                    <a:pt x="174" y="277"/>
                  </a:lnTo>
                  <a:lnTo>
                    <a:pt x="179" y="270"/>
                  </a:lnTo>
                  <a:lnTo>
                    <a:pt x="185" y="264"/>
                  </a:lnTo>
                  <a:lnTo>
                    <a:pt x="192" y="259"/>
                  </a:lnTo>
                  <a:lnTo>
                    <a:pt x="200" y="259"/>
                  </a:lnTo>
                  <a:lnTo>
                    <a:pt x="211" y="264"/>
                  </a:lnTo>
                  <a:lnTo>
                    <a:pt x="223" y="274"/>
                  </a:lnTo>
                  <a:lnTo>
                    <a:pt x="225" y="274"/>
                  </a:lnTo>
                  <a:lnTo>
                    <a:pt x="230" y="274"/>
                  </a:lnTo>
                  <a:lnTo>
                    <a:pt x="239" y="276"/>
                  </a:lnTo>
                  <a:lnTo>
                    <a:pt x="253" y="274"/>
                  </a:lnTo>
                  <a:lnTo>
                    <a:pt x="269" y="273"/>
                  </a:lnTo>
                  <a:lnTo>
                    <a:pt x="290" y="270"/>
                  </a:lnTo>
                  <a:lnTo>
                    <a:pt x="314" y="265"/>
                  </a:lnTo>
                  <a:lnTo>
                    <a:pt x="342" y="258"/>
                  </a:lnTo>
                  <a:lnTo>
                    <a:pt x="343" y="256"/>
                  </a:lnTo>
                  <a:lnTo>
                    <a:pt x="346" y="249"/>
                  </a:lnTo>
                  <a:lnTo>
                    <a:pt x="349" y="239"/>
                  </a:lnTo>
                  <a:lnTo>
                    <a:pt x="351" y="227"/>
                  </a:lnTo>
                  <a:lnTo>
                    <a:pt x="349" y="216"/>
                  </a:lnTo>
                  <a:lnTo>
                    <a:pt x="343" y="205"/>
                  </a:lnTo>
                  <a:lnTo>
                    <a:pt x="330" y="198"/>
                  </a:lnTo>
                  <a:lnTo>
                    <a:pt x="311" y="194"/>
                  </a:lnTo>
                  <a:lnTo>
                    <a:pt x="306" y="194"/>
                  </a:lnTo>
                  <a:lnTo>
                    <a:pt x="300" y="195"/>
                  </a:lnTo>
                  <a:lnTo>
                    <a:pt x="293" y="196"/>
                  </a:lnTo>
                  <a:lnTo>
                    <a:pt x="285" y="196"/>
                  </a:lnTo>
                  <a:lnTo>
                    <a:pt x="276" y="194"/>
                  </a:lnTo>
                  <a:lnTo>
                    <a:pt x="268" y="190"/>
                  </a:lnTo>
                  <a:lnTo>
                    <a:pt x="259" y="182"/>
                  </a:lnTo>
                  <a:lnTo>
                    <a:pt x="251" y="172"/>
                  </a:lnTo>
                  <a:lnTo>
                    <a:pt x="246" y="160"/>
                  </a:lnTo>
                  <a:lnTo>
                    <a:pt x="236" y="128"/>
                  </a:lnTo>
                  <a:lnTo>
                    <a:pt x="225" y="74"/>
                  </a:lnTo>
                  <a:lnTo>
                    <a:pt x="221" y="0"/>
                  </a:lnTo>
                  <a:lnTo>
                    <a:pt x="220" y="1"/>
                  </a:lnTo>
                  <a:lnTo>
                    <a:pt x="216" y="5"/>
                  </a:lnTo>
                  <a:lnTo>
                    <a:pt x="211" y="8"/>
                  </a:lnTo>
                  <a:lnTo>
                    <a:pt x="202" y="15"/>
                  </a:lnTo>
                  <a:lnTo>
                    <a:pt x="193" y="21"/>
                  </a:lnTo>
                  <a:lnTo>
                    <a:pt x="182" y="29"/>
                  </a:lnTo>
                  <a:lnTo>
                    <a:pt x="169" y="36"/>
                  </a:lnTo>
                  <a:lnTo>
                    <a:pt x="154" y="43"/>
                  </a:lnTo>
                  <a:lnTo>
                    <a:pt x="138" y="50"/>
                  </a:lnTo>
                  <a:lnTo>
                    <a:pt x="121" y="56"/>
                  </a:lnTo>
                  <a:lnTo>
                    <a:pt x="102" y="60"/>
                  </a:lnTo>
                  <a:lnTo>
                    <a:pt x="84" y="63"/>
                  </a:lnTo>
                  <a:lnTo>
                    <a:pt x="63" y="64"/>
                  </a:lnTo>
                  <a:lnTo>
                    <a:pt x="42" y="63"/>
                  </a:lnTo>
                  <a:lnTo>
                    <a:pt x="22" y="5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Freeform 31"/>
            <p:cNvSpPr>
              <a:spLocks/>
            </p:cNvSpPr>
            <p:nvPr/>
          </p:nvSpPr>
          <p:spPr bwMode="auto">
            <a:xfrm>
              <a:off x="2628900" y="1981200"/>
              <a:ext cx="212725" cy="258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3" y="16"/>
                </a:cxn>
                <a:cxn ang="0">
                  <a:pos x="36" y="57"/>
                </a:cxn>
                <a:cxn ang="0">
                  <a:pos x="26" y="112"/>
                </a:cxn>
                <a:cxn ang="0">
                  <a:pos x="14" y="172"/>
                </a:cxn>
                <a:cxn ang="0">
                  <a:pos x="0" y="253"/>
                </a:cxn>
                <a:cxn ang="0">
                  <a:pos x="74" y="283"/>
                </a:cxn>
                <a:cxn ang="0">
                  <a:pos x="76" y="282"/>
                </a:cxn>
                <a:cxn ang="0">
                  <a:pos x="81" y="279"/>
                </a:cxn>
                <a:cxn ang="0">
                  <a:pos x="89" y="274"/>
                </a:cxn>
                <a:cxn ang="0">
                  <a:pos x="98" y="271"/>
                </a:cxn>
                <a:cxn ang="0">
                  <a:pos x="108" y="270"/>
                </a:cxn>
                <a:cxn ang="0">
                  <a:pos x="119" y="272"/>
                </a:cxn>
                <a:cxn ang="0">
                  <a:pos x="128" y="280"/>
                </a:cxn>
                <a:cxn ang="0">
                  <a:pos x="135" y="295"/>
                </a:cxn>
                <a:cxn ang="0">
                  <a:pos x="136" y="296"/>
                </a:cxn>
                <a:cxn ang="0">
                  <a:pos x="138" y="300"/>
                </a:cxn>
                <a:cxn ang="0">
                  <a:pos x="144" y="304"/>
                </a:cxn>
                <a:cxn ang="0">
                  <a:pos x="153" y="310"/>
                </a:cxn>
                <a:cxn ang="0">
                  <a:pos x="166" y="316"/>
                </a:cxn>
                <a:cxn ang="0">
                  <a:pos x="184" y="320"/>
                </a:cxn>
                <a:cxn ang="0">
                  <a:pos x="208" y="324"/>
                </a:cxn>
                <a:cxn ang="0">
                  <a:pos x="240" y="326"/>
                </a:cxn>
                <a:cxn ang="0">
                  <a:pos x="242" y="325"/>
                </a:cxn>
                <a:cxn ang="0">
                  <a:pos x="248" y="320"/>
                </a:cxn>
                <a:cxn ang="0">
                  <a:pos x="255" y="312"/>
                </a:cxn>
                <a:cxn ang="0">
                  <a:pos x="263" y="303"/>
                </a:cxn>
                <a:cxn ang="0">
                  <a:pos x="267" y="293"/>
                </a:cxn>
                <a:cxn ang="0">
                  <a:pos x="267" y="281"/>
                </a:cxn>
                <a:cxn ang="0">
                  <a:pos x="263" y="268"/>
                </a:cxn>
                <a:cxn ang="0">
                  <a:pos x="250" y="256"/>
                </a:cxn>
                <a:cxn ang="0">
                  <a:pos x="246" y="255"/>
                </a:cxn>
                <a:cxn ang="0">
                  <a:pos x="241" y="252"/>
                </a:cxn>
                <a:cxn ang="0">
                  <a:pos x="234" y="250"/>
                </a:cxn>
                <a:cxn ang="0">
                  <a:pos x="227" y="247"/>
                </a:cxn>
                <a:cxn ang="0">
                  <a:pos x="220" y="242"/>
                </a:cxn>
                <a:cxn ang="0">
                  <a:pos x="214" y="235"/>
                </a:cxn>
                <a:cxn ang="0">
                  <a:pos x="211" y="225"/>
                </a:cxn>
                <a:cxn ang="0">
                  <a:pos x="208" y="211"/>
                </a:cxn>
                <a:cxn ang="0">
                  <a:pos x="208" y="207"/>
                </a:cxn>
                <a:cxn ang="0">
                  <a:pos x="210" y="199"/>
                </a:cxn>
                <a:cxn ang="0">
                  <a:pos x="212" y="184"/>
                </a:cxn>
                <a:cxn ang="0">
                  <a:pos x="215" y="165"/>
                </a:cxn>
                <a:cxn ang="0">
                  <a:pos x="222" y="141"/>
                </a:cxn>
                <a:cxn ang="0">
                  <a:pos x="232" y="112"/>
                </a:cxn>
                <a:cxn ang="0">
                  <a:pos x="245" y="78"/>
                </a:cxn>
                <a:cxn ang="0">
                  <a:pos x="263" y="42"/>
                </a:cxn>
                <a:cxn ang="0">
                  <a:pos x="261" y="42"/>
                </a:cxn>
                <a:cxn ang="0">
                  <a:pos x="257" y="44"/>
                </a:cxn>
                <a:cxn ang="0">
                  <a:pos x="249" y="45"/>
                </a:cxn>
                <a:cxn ang="0">
                  <a:pos x="240" y="47"/>
                </a:cxn>
                <a:cxn ang="0">
                  <a:pos x="228" y="50"/>
                </a:cxn>
                <a:cxn ang="0">
                  <a:pos x="214" y="52"/>
                </a:cxn>
                <a:cxn ang="0">
                  <a:pos x="199" y="53"/>
                </a:cxn>
                <a:cxn ang="0">
                  <a:pos x="183" y="53"/>
                </a:cxn>
                <a:cxn ang="0">
                  <a:pos x="167" y="53"/>
                </a:cxn>
                <a:cxn ang="0">
                  <a:pos x="149" y="52"/>
                </a:cxn>
                <a:cxn ang="0">
                  <a:pos x="130" y="48"/>
                </a:cxn>
                <a:cxn ang="0">
                  <a:pos x="113" y="44"/>
                </a:cxn>
                <a:cxn ang="0">
                  <a:pos x="94" y="37"/>
                </a:cxn>
                <a:cxn ang="0">
                  <a:pos x="77" y="27"/>
                </a:cxn>
                <a:cxn ang="0">
                  <a:pos x="60" y="15"/>
                </a:cxn>
                <a:cxn ang="0">
                  <a:pos x="45" y="0"/>
                </a:cxn>
              </a:cxnLst>
              <a:rect l="0" t="0" r="r" b="b"/>
              <a:pathLst>
                <a:path w="267" h="326">
                  <a:moveTo>
                    <a:pt x="45" y="0"/>
                  </a:moveTo>
                  <a:lnTo>
                    <a:pt x="43" y="16"/>
                  </a:lnTo>
                  <a:lnTo>
                    <a:pt x="36" y="57"/>
                  </a:lnTo>
                  <a:lnTo>
                    <a:pt x="26" y="112"/>
                  </a:lnTo>
                  <a:lnTo>
                    <a:pt x="14" y="172"/>
                  </a:lnTo>
                  <a:lnTo>
                    <a:pt x="0" y="253"/>
                  </a:lnTo>
                  <a:lnTo>
                    <a:pt x="74" y="283"/>
                  </a:lnTo>
                  <a:lnTo>
                    <a:pt x="76" y="282"/>
                  </a:lnTo>
                  <a:lnTo>
                    <a:pt x="81" y="279"/>
                  </a:lnTo>
                  <a:lnTo>
                    <a:pt x="89" y="274"/>
                  </a:lnTo>
                  <a:lnTo>
                    <a:pt x="98" y="271"/>
                  </a:lnTo>
                  <a:lnTo>
                    <a:pt x="108" y="270"/>
                  </a:lnTo>
                  <a:lnTo>
                    <a:pt x="119" y="272"/>
                  </a:lnTo>
                  <a:lnTo>
                    <a:pt x="128" y="280"/>
                  </a:lnTo>
                  <a:lnTo>
                    <a:pt x="135" y="295"/>
                  </a:lnTo>
                  <a:lnTo>
                    <a:pt x="136" y="296"/>
                  </a:lnTo>
                  <a:lnTo>
                    <a:pt x="138" y="300"/>
                  </a:lnTo>
                  <a:lnTo>
                    <a:pt x="144" y="304"/>
                  </a:lnTo>
                  <a:lnTo>
                    <a:pt x="153" y="310"/>
                  </a:lnTo>
                  <a:lnTo>
                    <a:pt x="166" y="316"/>
                  </a:lnTo>
                  <a:lnTo>
                    <a:pt x="184" y="320"/>
                  </a:lnTo>
                  <a:lnTo>
                    <a:pt x="208" y="324"/>
                  </a:lnTo>
                  <a:lnTo>
                    <a:pt x="240" y="326"/>
                  </a:lnTo>
                  <a:lnTo>
                    <a:pt x="242" y="325"/>
                  </a:lnTo>
                  <a:lnTo>
                    <a:pt x="248" y="320"/>
                  </a:lnTo>
                  <a:lnTo>
                    <a:pt x="255" y="312"/>
                  </a:lnTo>
                  <a:lnTo>
                    <a:pt x="263" y="303"/>
                  </a:lnTo>
                  <a:lnTo>
                    <a:pt x="267" y="293"/>
                  </a:lnTo>
                  <a:lnTo>
                    <a:pt x="267" y="281"/>
                  </a:lnTo>
                  <a:lnTo>
                    <a:pt x="263" y="268"/>
                  </a:lnTo>
                  <a:lnTo>
                    <a:pt x="250" y="256"/>
                  </a:lnTo>
                  <a:lnTo>
                    <a:pt x="246" y="255"/>
                  </a:lnTo>
                  <a:lnTo>
                    <a:pt x="241" y="252"/>
                  </a:lnTo>
                  <a:lnTo>
                    <a:pt x="234" y="250"/>
                  </a:lnTo>
                  <a:lnTo>
                    <a:pt x="227" y="247"/>
                  </a:lnTo>
                  <a:lnTo>
                    <a:pt x="220" y="242"/>
                  </a:lnTo>
                  <a:lnTo>
                    <a:pt x="214" y="235"/>
                  </a:lnTo>
                  <a:lnTo>
                    <a:pt x="211" y="225"/>
                  </a:lnTo>
                  <a:lnTo>
                    <a:pt x="208" y="211"/>
                  </a:lnTo>
                  <a:lnTo>
                    <a:pt x="208" y="207"/>
                  </a:lnTo>
                  <a:lnTo>
                    <a:pt x="210" y="199"/>
                  </a:lnTo>
                  <a:lnTo>
                    <a:pt x="212" y="184"/>
                  </a:lnTo>
                  <a:lnTo>
                    <a:pt x="215" y="165"/>
                  </a:lnTo>
                  <a:lnTo>
                    <a:pt x="222" y="141"/>
                  </a:lnTo>
                  <a:lnTo>
                    <a:pt x="232" y="112"/>
                  </a:lnTo>
                  <a:lnTo>
                    <a:pt x="245" y="78"/>
                  </a:lnTo>
                  <a:lnTo>
                    <a:pt x="263" y="42"/>
                  </a:lnTo>
                  <a:lnTo>
                    <a:pt x="261" y="42"/>
                  </a:lnTo>
                  <a:lnTo>
                    <a:pt x="257" y="44"/>
                  </a:lnTo>
                  <a:lnTo>
                    <a:pt x="249" y="45"/>
                  </a:lnTo>
                  <a:lnTo>
                    <a:pt x="240" y="47"/>
                  </a:lnTo>
                  <a:lnTo>
                    <a:pt x="228" y="50"/>
                  </a:lnTo>
                  <a:lnTo>
                    <a:pt x="214" y="52"/>
                  </a:lnTo>
                  <a:lnTo>
                    <a:pt x="199" y="53"/>
                  </a:lnTo>
                  <a:lnTo>
                    <a:pt x="183" y="53"/>
                  </a:lnTo>
                  <a:lnTo>
                    <a:pt x="167" y="53"/>
                  </a:lnTo>
                  <a:lnTo>
                    <a:pt x="149" y="52"/>
                  </a:lnTo>
                  <a:lnTo>
                    <a:pt x="130" y="48"/>
                  </a:lnTo>
                  <a:lnTo>
                    <a:pt x="113" y="44"/>
                  </a:lnTo>
                  <a:lnTo>
                    <a:pt x="94" y="37"/>
                  </a:lnTo>
                  <a:lnTo>
                    <a:pt x="77" y="27"/>
                  </a:lnTo>
                  <a:lnTo>
                    <a:pt x="60" y="1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Freeform 32"/>
            <p:cNvSpPr>
              <a:spLocks/>
            </p:cNvSpPr>
            <p:nvPr/>
          </p:nvSpPr>
          <p:spPr bwMode="auto">
            <a:xfrm>
              <a:off x="2668588" y="2025650"/>
              <a:ext cx="60325" cy="15081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75" y="17"/>
                </a:cxn>
                <a:cxn ang="0">
                  <a:pos x="53" y="108"/>
                </a:cxn>
                <a:cxn ang="0">
                  <a:pos x="53" y="112"/>
                </a:cxn>
                <a:cxn ang="0">
                  <a:pos x="49" y="122"/>
                </a:cxn>
                <a:cxn ang="0">
                  <a:pos x="43" y="131"/>
                </a:cxn>
                <a:cxn ang="0">
                  <a:pos x="32" y="137"/>
                </a:cxn>
                <a:cxn ang="0">
                  <a:pos x="20" y="143"/>
                </a:cxn>
                <a:cxn ang="0">
                  <a:pos x="15" y="156"/>
                </a:cxn>
                <a:cxn ang="0">
                  <a:pos x="13" y="171"/>
                </a:cxn>
                <a:cxn ang="0">
                  <a:pos x="18" y="184"/>
                </a:cxn>
                <a:cxn ang="0">
                  <a:pos x="18" y="186"/>
                </a:cxn>
                <a:cxn ang="0">
                  <a:pos x="18" y="188"/>
                </a:cxn>
                <a:cxn ang="0">
                  <a:pos x="15" y="190"/>
                </a:cxn>
                <a:cxn ang="0">
                  <a:pos x="9" y="183"/>
                </a:cxn>
                <a:cxn ang="0">
                  <a:pos x="2" y="169"/>
                </a:cxn>
                <a:cxn ang="0">
                  <a:pos x="0" y="153"/>
                </a:cxn>
                <a:cxn ang="0">
                  <a:pos x="2" y="138"/>
                </a:cxn>
                <a:cxn ang="0">
                  <a:pos x="10" y="129"/>
                </a:cxn>
                <a:cxn ang="0">
                  <a:pos x="19" y="119"/>
                </a:cxn>
                <a:cxn ang="0">
                  <a:pos x="26" y="108"/>
                </a:cxn>
                <a:cxn ang="0">
                  <a:pos x="30" y="94"/>
                </a:cxn>
                <a:cxn ang="0">
                  <a:pos x="32" y="81"/>
                </a:cxn>
                <a:cxn ang="0">
                  <a:pos x="34" y="65"/>
                </a:cxn>
                <a:cxn ang="0">
                  <a:pos x="33" y="43"/>
                </a:cxn>
                <a:cxn ang="0">
                  <a:pos x="30" y="20"/>
                </a:cxn>
                <a:cxn ang="0">
                  <a:pos x="20" y="0"/>
                </a:cxn>
              </a:cxnLst>
              <a:rect l="0" t="0" r="r" b="b"/>
              <a:pathLst>
                <a:path w="75" h="190">
                  <a:moveTo>
                    <a:pt x="20" y="0"/>
                  </a:moveTo>
                  <a:lnTo>
                    <a:pt x="75" y="17"/>
                  </a:lnTo>
                  <a:lnTo>
                    <a:pt x="53" y="108"/>
                  </a:lnTo>
                  <a:lnTo>
                    <a:pt x="53" y="112"/>
                  </a:lnTo>
                  <a:lnTo>
                    <a:pt x="49" y="122"/>
                  </a:lnTo>
                  <a:lnTo>
                    <a:pt x="43" y="131"/>
                  </a:lnTo>
                  <a:lnTo>
                    <a:pt x="32" y="137"/>
                  </a:lnTo>
                  <a:lnTo>
                    <a:pt x="20" y="143"/>
                  </a:lnTo>
                  <a:lnTo>
                    <a:pt x="15" y="156"/>
                  </a:lnTo>
                  <a:lnTo>
                    <a:pt x="13" y="171"/>
                  </a:lnTo>
                  <a:lnTo>
                    <a:pt x="18" y="184"/>
                  </a:lnTo>
                  <a:lnTo>
                    <a:pt x="18" y="186"/>
                  </a:lnTo>
                  <a:lnTo>
                    <a:pt x="18" y="188"/>
                  </a:lnTo>
                  <a:lnTo>
                    <a:pt x="15" y="190"/>
                  </a:lnTo>
                  <a:lnTo>
                    <a:pt x="9" y="183"/>
                  </a:lnTo>
                  <a:lnTo>
                    <a:pt x="2" y="169"/>
                  </a:lnTo>
                  <a:lnTo>
                    <a:pt x="0" y="153"/>
                  </a:lnTo>
                  <a:lnTo>
                    <a:pt x="2" y="138"/>
                  </a:lnTo>
                  <a:lnTo>
                    <a:pt x="10" y="129"/>
                  </a:lnTo>
                  <a:lnTo>
                    <a:pt x="19" y="119"/>
                  </a:lnTo>
                  <a:lnTo>
                    <a:pt x="26" y="108"/>
                  </a:lnTo>
                  <a:lnTo>
                    <a:pt x="30" y="94"/>
                  </a:lnTo>
                  <a:lnTo>
                    <a:pt x="32" y="81"/>
                  </a:lnTo>
                  <a:lnTo>
                    <a:pt x="34" y="65"/>
                  </a:lnTo>
                  <a:lnTo>
                    <a:pt x="33" y="43"/>
                  </a:lnTo>
                  <a:lnTo>
                    <a:pt x="3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Freeform 33"/>
            <p:cNvSpPr>
              <a:spLocks/>
            </p:cNvSpPr>
            <p:nvPr/>
          </p:nvSpPr>
          <p:spPr bwMode="auto">
            <a:xfrm>
              <a:off x="3000375" y="2024063"/>
              <a:ext cx="65088" cy="14446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" y="0"/>
                </a:cxn>
                <a:cxn ang="0">
                  <a:pos x="77" y="91"/>
                </a:cxn>
                <a:cxn ang="0">
                  <a:pos x="78" y="95"/>
                </a:cxn>
                <a:cxn ang="0">
                  <a:pos x="80" y="105"/>
                </a:cxn>
                <a:cxn ang="0">
                  <a:pos x="79" y="117"/>
                </a:cxn>
                <a:cxn ang="0">
                  <a:pos x="72" y="127"/>
                </a:cxn>
                <a:cxn ang="0">
                  <a:pos x="64" y="137"/>
                </a:cxn>
                <a:cxn ang="0">
                  <a:pos x="64" y="152"/>
                </a:cxn>
                <a:cxn ang="0">
                  <a:pos x="70" y="166"/>
                </a:cxn>
                <a:cxn ang="0">
                  <a:pos x="79" y="175"/>
                </a:cxn>
                <a:cxn ang="0">
                  <a:pos x="80" y="176"/>
                </a:cxn>
                <a:cxn ang="0">
                  <a:pos x="82" y="180"/>
                </a:cxn>
                <a:cxn ang="0">
                  <a:pos x="79" y="181"/>
                </a:cxn>
                <a:cxn ang="0">
                  <a:pos x="71" y="178"/>
                </a:cxn>
                <a:cxn ang="0">
                  <a:pos x="59" y="168"/>
                </a:cxn>
                <a:cxn ang="0">
                  <a:pos x="49" y="156"/>
                </a:cxn>
                <a:cxn ang="0">
                  <a:pos x="45" y="141"/>
                </a:cxn>
                <a:cxn ang="0">
                  <a:pos x="48" y="128"/>
                </a:cxn>
                <a:cxn ang="0">
                  <a:pos x="53" y="117"/>
                </a:cxn>
                <a:cxn ang="0">
                  <a:pos x="53" y="103"/>
                </a:cxn>
                <a:cxn ang="0">
                  <a:pos x="51" y="90"/>
                </a:cxn>
                <a:cxn ang="0">
                  <a:pos x="47" y="76"/>
                </a:cxn>
                <a:cxn ang="0">
                  <a:pos x="45" y="69"/>
                </a:cxn>
                <a:cxn ang="0">
                  <a:pos x="41" y="61"/>
                </a:cxn>
                <a:cxn ang="0">
                  <a:pos x="37" y="52"/>
                </a:cxn>
                <a:cxn ang="0">
                  <a:pos x="31" y="42"/>
                </a:cxn>
                <a:cxn ang="0">
                  <a:pos x="24" y="32"/>
                </a:cxn>
                <a:cxn ang="0">
                  <a:pos x="16" y="23"/>
                </a:cxn>
                <a:cxn ang="0">
                  <a:pos x="8" y="15"/>
                </a:cxn>
                <a:cxn ang="0">
                  <a:pos x="0" y="8"/>
                </a:cxn>
              </a:cxnLst>
              <a:rect l="0" t="0" r="r" b="b"/>
              <a:pathLst>
                <a:path w="82" h="181">
                  <a:moveTo>
                    <a:pt x="0" y="8"/>
                  </a:moveTo>
                  <a:lnTo>
                    <a:pt x="56" y="0"/>
                  </a:lnTo>
                  <a:lnTo>
                    <a:pt x="77" y="91"/>
                  </a:lnTo>
                  <a:lnTo>
                    <a:pt x="78" y="95"/>
                  </a:lnTo>
                  <a:lnTo>
                    <a:pt x="80" y="105"/>
                  </a:lnTo>
                  <a:lnTo>
                    <a:pt x="79" y="117"/>
                  </a:lnTo>
                  <a:lnTo>
                    <a:pt x="72" y="127"/>
                  </a:lnTo>
                  <a:lnTo>
                    <a:pt x="64" y="137"/>
                  </a:lnTo>
                  <a:lnTo>
                    <a:pt x="64" y="152"/>
                  </a:lnTo>
                  <a:lnTo>
                    <a:pt x="70" y="166"/>
                  </a:lnTo>
                  <a:lnTo>
                    <a:pt x="79" y="175"/>
                  </a:lnTo>
                  <a:lnTo>
                    <a:pt x="80" y="176"/>
                  </a:lnTo>
                  <a:lnTo>
                    <a:pt x="82" y="180"/>
                  </a:lnTo>
                  <a:lnTo>
                    <a:pt x="79" y="181"/>
                  </a:lnTo>
                  <a:lnTo>
                    <a:pt x="71" y="178"/>
                  </a:lnTo>
                  <a:lnTo>
                    <a:pt x="59" y="168"/>
                  </a:lnTo>
                  <a:lnTo>
                    <a:pt x="49" y="156"/>
                  </a:lnTo>
                  <a:lnTo>
                    <a:pt x="45" y="141"/>
                  </a:lnTo>
                  <a:lnTo>
                    <a:pt x="48" y="128"/>
                  </a:lnTo>
                  <a:lnTo>
                    <a:pt x="53" y="117"/>
                  </a:lnTo>
                  <a:lnTo>
                    <a:pt x="53" y="103"/>
                  </a:lnTo>
                  <a:lnTo>
                    <a:pt x="51" y="90"/>
                  </a:lnTo>
                  <a:lnTo>
                    <a:pt x="47" y="76"/>
                  </a:lnTo>
                  <a:lnTo>
                    <a:pt x="45" y="69"/>
                  </a:lnTo>
                  <a:lnTo>
                    <a:pt x="41" y="61"/>
                  </a:lnTo>
                  <a:lnTo>
                    <a:pt x="37" y="52"/>
                  </a:lnTo>
                  <a:lnTo>
                    <a:pt x="31" y="42"/>
                  </a:lnTo>
                  <a:lnTo>
                    <a:pt x="24" y="32"/>
                  </a:lnTo>
                  <a:lnTo>
                    <a:pt x="16" y="23"/>
                  </a:lnTo>
                  <a:lnTo>
                    <a:pt x="8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A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Freeform 34"/>
            <p:cNvSpPr>
              <a:spLocks/>
            </p:cNvSpPr>
            <p:nvPr/>
          </p:nvSpPr>
          <p:spPr bwMode="auto">
            <a:xfrm>
              <a:off x="2673350" y="1863725"/>
              <a:ext cx="38100" cy="14922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5"/>
                </a:cxn>
                <a:cxn ang="0">
                  <a:pos x="6" y="18"/>
                </a:cxn>
                <a:cxn ang="0">
                  <a:pos x="3" y="38"/>
                </a:cxn>
                <a:cxn ang="0">
                  <a:pos x="0" y="61"/>
                </a:cxn>
                <a:cxn ang="0">
                  <a:pos x="0" y="88"/>
                </a:cxn>
                <a:cxn ang="0">
                  <a:pos x="5" y="117"/>
                </a:cxn>
                <a:cxn ang="0">
                  <a:pos x="14" y="147"/>
                </a:cxn>
                <a:cxn ang="0">
                  <a:pos x="30" y="177"/>
                </a:cxn>
                <a:cxn ang="0">
                  <a:pos x="49" y="187"/>
                </a:cxn>
                <a:cxn ang="0">
                  <a:pos x="35" y="160"/>
                </a:cxn>
                <a:cxn ang="0">
                  <a:pos x="26" y="130"/>
                </a:cxn>
                <a:cxn ang="0">
                  <a:pos x="22" y="99"/>
                </a:cxn>
                <a:cxn ang="0">
                  <a:pos x="22" y="70"/>
                </a:cxn>
                <a:cxn ang="0">
                  <a:pos x="23" y="45"/>
                </a:cxn>
                <a:cxn ang="0">
                  <a:pos x="27" y="25"/>
                </a:cxn>
                <a:cxn ang="0">
                  <a:pos x="29" y="11"/>
                </a:cxn>
                <a:cxn ang="0">
                  <a:pos x="30" y="5"/>
                </a:cxn>
                <a:cxn ang="0">
                  <a:pos x="12" y="0"/>
                </a:cxn>
              </a:cxnLst>
              <a:rect l="0" t="0" r="r" b="b"/>
              <a:pathLst>
                <a:path w="49" h="187">
                  <a:moveTo>
                    <a:pt x="12" y="0"/>
                  </a:moveTo>
                  <a:lnTo>
                    <a:pt x="9" y="5"/>
                  </a:lnTo>
                  <a:lnTo>
                    <a:pt x="6" y="18"/>
                  </a:lnTo>
                  <a:lnTo>
                    <a:pt x="3" y="38"/>
                  </a:lnTo>
                  <a:lnTo>
                    <a:pt x="0" y="61"/>
                  </a:lnTo>
                  <a:lnTo>
                    <a:pt x="0" y="88"/>
                  </a:lnTo>
                  <a:lnTo>
                    <a:pt x="5" y="117"/>
                  </a:lnTo>
                  <a:lnTo>
                    <a:pt x="14" y="147"/>
                  </a:lnTo>
                  <a:lnTo>
                    <a:pt x="30" y="177"/>
                  </a:lnTo>
                  <a:lnTo>
                    <a:pt x="49" y="187"/>
                  </a:lnTo>
                  <a:lnTo>
                    <a:pt x="35" y="160"/>
                  </a:lnTo>
                  <a:lnTo>
                    <a:pt x="26" y="130"/>
                  </a:lnTo>
                  <a:lnTo>
                    <a:pt x="22" y="99"/>
                  </a:lnTo>
                  <a:lnTo>
                    <a:pt x="22" y="70"/>
                  </a:lnTo>
                  <a:lnTo>
                    <a:pt x="23" y="45"/>
                  </a:lnTo>
                  <a:lnTo>
                    <a:pt x="27" y="25"/>
                  </a:lnTo>
                  <a:lnTo>
                    <a:pt x="29" y="11"/>
                  </a:lnTo>
                  <a:lnTo>
                    <a:pt x="3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7BA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" name="Freeform 35"/>
            <p:cNvSpPr>
              <a:spLocks/>
            </p:cNvSpPr>
            <p:nvPr/>
          </p:nvSpPr>
          <p:spPr bwMode="auto">
            <a:xfrm>
              <a:off x="2554288" y="1385888"/>
              <a:ext cx="533400" cy="450850"/>
            </a:xfrm>
            <a:custGeom>
              <a:avLst/>
              <a:gdLst/>
              <a:ahLst/>
              <a:cxnLst>
                <a:cxn ang="0">
                  <a:pos x="79" y="490"/>
                </a:cxn>
                <a:cxn ang="0">
                  <a:pos x="87" y="469"/>
                </a:cxn>
                <a:cxn ang="0">
                  <a:pos x="110" y="439"/>
                </a:cxn>
                <a:cxn ang="0">
                  <a:pos x="155" y="414"/>
                </a:cxn>
                <a:cxn ang="0">
                  <a:pos x="187" y="401"/>
                </a:cxn>
                <a:cxn ang="0">
                  <a:pos x="180" y="374"/>
                </a:cxn>
                <a:cxn ang="0">
                  <a:pos x="179" y="333"/>
                </a:cxn>
                <a:cxn ang="0">
                  <a:pos x="193" y="299"/>
                </a:cxn>
                <a:cxn ang="0">
                  <a:pos x="231" y="282"/>
                </a:cxn>
                <a:cxn ang="0">
                  <a:pos x="271" y="257"/>
                </a:cxn>
                <a:cxn ang="0">
                  <a:pos x="301" y="224"/>
                </a:cxn>
                <a:cxn ang="0">
                  <a:pos x="310" y="187"/>
                </a:cxn>
                <a:cxn ang="0">
                  <a:pos x="307" y="171"/>
                </a:cxn>
                <a:cxn ang="0">
                  <a:pos x="320" y="191"/>
                </a:cxn>
                <a:cxn ang="0">
                  <a:pos x="324" y="223"/>
                </a:cxn>
                <a:cxn ang="0">
                  <a:pos x="300" y="262"/>
                </a:cxn>
                <a:cxn ang="0">
                  <a:pos x="269" y="283"/>
                </a:cxn>
                <a:cxn ang="0">
                  <a:pos x="256" y="291"/>
                </a:cxn>
                <a:cxn ang="0">
                  <a:pos x="239" y="301"/>
                </a:cxn>
                <a:cxn ang="0">
                  <a:pos x="222" y="309"/>
                </a:cxn>
                <a:cxn ang="0">
                  <a:pos x="211" y="314"/>
                </a:cxn>
                <a:cxn ang="0">
                  <a:pos x="203" y="330"/>
                </a:cxn>
                <a:cxn ang="0">
                  <a:pos x="203" y="363"/>
                </a:cxn>
                <a:cxn ang="0">
                  <a:pos x="216" y="420"/>
                </a:cxn>
                <a:cxn ang="0">
                  <a:pos x="234" y="460"/>
                </a:cxn>
                <a:cxn ang="0">
                  <a:pos x="262" y="473"/>
                </a:cxn>
                <a:cxn ang="0">
                  <a:pos x="293" y="495"/>
                </a:cxn>
                <a:cxn ang="0">
                  <a:pos x="299" y="521"/>
                </a:cxn>
                <a:cxn ang="0">
                  <a:pos x="287" y="536"/>
                </a:cxn>
                <a:cxn ang="0">
                  <a:pos x="306" y="543"/>
                </a:cxn>
                <a:cxn ang="0">
                  <a:pos x="338" y="553"/>
                </a:cxn>
                <a:cxn ang="0">
                  <a:pos x="383" y="563"/>
                </a:cxn>
                <a:cxn ang="0">
                  <a:pos x="437" y="567"/>
                </a:cxn>
                <a:cxn ang="0">
                  <a:pos x="497" y="565"/>
                </a:cxn>
                <a:cxn ang="0">
                  <a:pos x="560" y="549"/>
                </a:cxn>
                <a:cxn ang="0">
                  <a:pos x="623" y="517"/>
                </a:cxn>
                <a:cxn ang="0">
                  <a:pos x="651" y="488"/>
                </a:cxn>
                <a:cxn ang="0">
                  <a:pos x="648" y="419"/>
                </a:cxn>
                <a:cxn ang="0">
                  <a:pos x="659" y="336"/>
                </a:cxn>
                <a:cxn ang="0">
                  <a:pos x="670" y="276"/>
                </a:cxn>
                <a:cxn ang="0">
                  <a:pos x="669" y="181"/>
                </a:cxn>
                <a:cxn ang="0">
                  <a:pos x="635" y="79"/>
                </a:cxn>
                <a:cxn ang="0">
                  <a:pos x="596" y="33"/>
                </a:cxn>
                <a:cxn ang="0">
                  <a:pos x="582" y="35"/>
                </a:cxn>
                <a:cxn ang="0">
                  <a:pos x="555" y="39"/>
                </a:cxn>
                <a:cxn ang="0">
                  <a:pos x="518" y="41"/>
                </a:cxn>
                <a:cxn ang="0">
                  <a:pos x="474" y="41"/>
                </a:cxn>
                <a:cxn ang="0">
                  <a:pos x="424" y="36"/>
                </a:cxn>
                <a:cxn ang="0">
                  <a:pos x="371" y="27"/>
                </a:cxn>
                <a:cxn ang="0">
                  <a:pos x="317" y="11"/>
                </a:cxn>
                <a:cxn ang="0">
                  <a:pos x="287" y="2"/>
                </a:cxn>
                <a:cxn ang="0">
                  <a:pos x="263" y="16"/>
                </a:cxn>
                <a:cxn ang="0">
                  <a:pos x="222" y="41"/>
                </a:cxn>
                <a:cxn ang="0">
                  <a:pos x="169" y="77"/>
                </a:cxn>
                <a:cxn ang="0">
                  <a:pos x="113" y="122"/>
                </a:cxn>
                <a:cxn ang="0">
                  <a:pos x="63" y="172"/>
                </a:cxn>
                <a:cxn ang="0">
                  <a:pos x="24" y="229"/>
                </a:cxn>
                <a:cxn ang="0">
                  <a:pos x="2" y="287"/>
                </a:cxn>
                <a:cxn ang="0">
                  <a:pos x="0" y="321"/>
                </a:cxn>
                <a:cxn ang="0">
                  <a:pos x="3" y="347"/>
                </a:cxn>
                <a:cxn ang="0">
                  <a:pos x="17" y="394"/>
                </a:cxn>
                <a:cxn ang="0">
                  <a:pos x="50" y="458"/>
                </a:cxn>
              </a:cxnLst>
              <a:rect l="0" t="0" r="r" b="b"/>
              <a:pathLst>
                <a:path w="672" h="567">
                  <a:moveTo>
                    <a:pt x="78" y="493"/>
                  </a:moveTo>
                  <a:lnTo>
                    <a:pt x="79" y="490"/>
                  </a:lnTo>
                  <a:lnTo>
                    <a:pt x="81" y="482"/>
                  </a:lnTo>
                  <a:lnTo>
                    <a:pt x="87" y="469"/>
                  </a:lnTo>
                  <a:lnTo>
                    <a:pt x="96" y="454"/>
                  </a:lnTo>
                  <a:lnTo>
                    <a:pt x="110" y="439"/>
                  </a:lnTo>
                  <a:lnTo>
                    <a:pt x="130" y="426"/>
                  </a:lnTo>
                  <a:lnTo>
                    <a:pt x="155" y="414"/>
                  </a:lnTo>
                  <a:lnTo>
                    <a:pt x="188" y="406"/>
                  </a:lnTo>
                  <a:lnTo>
                    <a:pt x="187" y="401"/>
                  </a:lnTo>
                  <a:lnTo>
                    <a:pt x="184" y="390"/>
                  </a:lnTo>
                  <a:lnTo>
                    <a:pt x="180" y="374"/>
                  </a:lnTo>
                  <a:lnTo>
                    <a:pt x="179" y="354"/>
                  </a:lnTo>
                  <a:lnTo>
                    <a:pt x="179" y="333"/>
                  </a:lnTo>
                  <a:lnTo>
                    <a:pt x="184" y="315"/>
                  </a:lnTo>
                  <a:lnTo>
                    <a:pt x="193" y="299"/>
                  </a:lnTo>
                  <a:lnTo>
                    <a:pt x="210" y="290"/>
                  </a:lnTo>
                  <a:lnTo>
                    <a:pt x="231" y="282"/>
                  </a:lnTo>
                  <a:lnTo>
                    <a:pt x="252" y="271"/>
                  </a:lnTo>
                  <a:lnTo>
                    <a:pt x="271" y="257"/>
                  </a:lnTo>
                  <a:lnTo>
                    <a:pt x="288" y="241"/>
                  </a:lnTo>
                  <a:lnTo>
                    <a:pt x="301" y="224"/>
                  </a:lnTo>
                  <a:lnTo>
                    <a:pt x="309" y="207"/>
                  </a:lnTo>
                  <a:lnTo>
                    <a:pt x="310" y="187"/>
                  </a:lnTo>
                  <a:lnTo>
                    <a:pt x="305" y="169"/>
                  </a:lnTo>
                  <a:lnTo>
                    <a:pt x="307" y="171"/>
                  </a:lnTo>
                  <a:lnTo>
                    <a:pt x="313" y="179"/>
                  </a:lnTo>
                  <a:lnTo>
                    <a:pt x="320" y="191"/>
                  </a:lnTo>
                  <a:lnTo>
                    <a:pt x="324" y="206"/>
                  </a:lnTo>
                  <a:lnTo>
                    <a:pt x="324" y="223"/>
                  </a:lnTo>
                  <a:lnTo>
                    <a:pt x="317" y="242"/>
                  </a:lnTo>
                  <a:lnTo>
                    <a:pt x="300" y="262"/>
                  </a:lnTo>
                  <a:lnTo>
                    <a:pt x="271" y="282"/>
                  </a:lnTo>
                  <a:lnTo>
                    <a:pt x="269" y="283"/>
                  </a:lnTo>
                  <a:lnTo>
                    <a:pt x="264" y="286"/>
                  </a:lnTo>
                  <a:lnTo>
                    <a:pt x="256" y="291"/>
                  </a:lnTo>
                  <a:lnTo>
                    <a:pt x="248" y="295"/>
                  </a:lnTo>
                  <a:lnTo>
                    <a:pt x="239" y="301"/>
                  </a:lnTo>
                  <a:lnTo>
                    <a:pt x="230" y="306"/>
                  </a:lnTo>
                  <a:lnTo>
                    <a:pt x="222" y="309"/>
                  </a:lnTo>
                  <a:lnTo>
                    <a:pt x="216" y="312"/>
                  </a:lnTo>
                  <a:lnTo>
                    <a:pt x="211" y="314"/>
                  </a:lnTo>
                  <a:lnTo>
                    <a:pt x="207" y="321"/>
                  </a:lnTo>
                  <a:lnTo>
                    <a:pt x="203" y="330"/>
                  </a:lnTo>
                  <a:lnTo>
                    <a:pt x="202" y="345"/>
                  </a:lnTo>
                  <a:lnTo>
                    <a:pt x="203" y="363"/>
                  </a:lnTo>
                  <a:lnTo>
                    <a:pt x="208" y="389"/>
                  </a:lnTo>
                  <a:lnTo>
                    <a:pt x="216" y="420"/>
                  </a:lnTo>
                  <a:lnTo>
                    <a:pt x="230" y="458"/>
                  </a:lnTo>
                  <a:lnTo>
                    <a:pt x="234" y="460"/>
                  </a:lnTo>
                  <a:lnTo>
                    <a:pt x="247" y="465"/>
                  </a:lnTo>
                  <a:lnTo>
                    <a:pt x="262" y="473"/>
                  </a:lnTo>
                  <a:lnTo>
                    <a:pt x="279" y="483"/>
                  </a:lnTo>
                  <a:lnTo>
                    <a:pt x="293" y="495"/>
                  </a:lnTo>
                  <a:lnTo>
                    <a:pt x="301" y="507"/>
                  </a:lnTo>
                  <a:lnTo>
                    <a:pt x="299" y="521"/>
                  </a:lnTo>
                  <a:lnTo>
                    <a:pt x="285" y="535"/>
                  </a:lnTo>
                  <a:lnTo>
                    <a:pt x="287" y="536"/>
                  </a:lnTo>
                  <a:lnTo>
                    <a:pt x="294" y="538"/>
                  </a:lnTo>
                  <a:lnTo>
                    <a:pt x="306" y="543"/>
                  </a:lnTo>
                  <a:lnTo>
                    <a:pt x="320" y="548"/>
                  </a:lnTo>
                  <a:lnTo>
                    <a:pt x="338" y="553"/>
                  </a:lnTo>
                  <a:lnTo>
                    <a:pt x="360" y="558"/>
                  </a:lnTo>
                  <a:lnTo>
                    <a:pt x="383" y="563"/>
                  </a:lnTo>
                  <a:lnTo>
                    <a:pt x="409" y="566"/>
                  </a:lnTo>
                  <a:lnTo>
                    <a:pt x="437" y="567"/>
                  </a:lnTo>
                  <a:lnTo>
                    <a:pt x="467" y="567"/>
                  </a:lnTo>
                  <a:lnTo>
                    <a:pt x="497" y="565"/>
                  </a:lnTo>
                  <a:lnTo>
                    <a:pt x="528" y="558"/>
                  </a:lnTo>
                  <a:lnTo>
                    <a:pt x="560" y="549"/>
                  </a:lnTo>
                  <a:lnTo>
                    <a:pt x="591" y="535"/>
                  </a:lnTo>
                  <a:lnTo>
                    <a:pt x="623" y="517"/>
                  </a:lnTo>
                  <a:lnTo>
                    <a:pt x="654" y="493"/>
                  </a:lnTo>
                  <a:lnTo>
                    <a:pt x="651" y="488"/>
                  </a:lnTo>
                  <a:lnTo>
                    <a:pt x="648" y="465"/>
                  </a:lnTo>
                  <a:lnTo>
                    <a:pt x="648" y="419"/>
                  </a:lnTo>
                  <a:lnTo>
                    <a:pt x="657" y="345"/>
                  </a:lnTo>
                  <a:lnTo>
                    <a:pt x="659" y="336"/>
                  </a:lnTo>
                  <a:lnTo>
                    <a:pt x="665" y="312"/>
                  </a:lnTo>
                  <a:lnTo>
                    <a:pt x="670" y="276"/>
                  </a:lnTo>
                  <a:lnTo>
                    <a:pt x="672" y="231"/>
                  </a:lnTo>
                  <a:lnTo>
                    <a:pt x="669" y="181"/>
                  </a:lnTo>
                  <a:lnTo>
                    <a:pt x="657" y="130"/>
                  </a:lnTo>
                  <a:lnTo>
                    <a:pt x="635" y="79"/>
                  </a:lnTo>
                  <a:lnTo>
                    <a:pt x="598" y="33"/>
                  </a:lnTo>
                  <a:lnTo>
                    <a:pt x="596" y="33"/>
                  </a:lnTo>
                  <a:lnTo>
                    <a:pt x="590" y="34"/>
                  </a:lnTo>
                  <a:lnTo>
                    <a:pt x="582" y="35"/>
                  </a:lnTo>
                  <a:lnTo>
                    <a:pt x="570" y="38"/>
                  </a:lnTo>
                  <a:lnTo>
                    <a:pt x="555" y="39"/>
                  </a:lnTo>
                  <a:lnTo>
                    <a:pt x="537" y="40"/>
                  </a:lnTo>
                  <a:lnTo>
                    <a:pt x="518" y="41"/>
                  </a:lnTo>
                  <a:lnTo>
                    <a:pt x="497" y="41"/>
                  </a:lnTo>
                  <a:lnTo>
                    <a:pt x="474" y="41"/>
                  </a:lnTo>
                  <a:lnTo>
                    <a:pt x="450" y="40"/>
                  </a:lnTo>
                  <a:lnTo>
                    <a:pt x="424" y="36"/>
                  </a:lnTo>
                  <a:lnTo>
                    <a:pt x="398" y="33"/>
                  </a:lnTo>
                  <a:lnTo>
                    <a:pt x="371" y="27"/>
                  </a:lnTo>
                  <a:lnTo>
                    <a:pt x="344" y="20"/>
                  </a:lnTo>
                  <a:lnTo>
                    <a:pt x="317" y="11"/>
                  </a:lnTo>
                  <a:lnTo>
                    <a:pt x="291" y="0"/>
                  </a:lnTo>
                  <a:lnTo>
                    <a:pt x="287" y="2"/>
                  </a:lnTo>
                  <a:lnTo>
                    <a:pt x="278" y="6"/>
                  </a:lnTo>
                  <a:lnTo>
                    <a:pt x="263" y="16"/>
                  </a:lnTo>
                  <a:lnTo>
                    <a:pt x="244" y="27"/>
                  </a:lnTo>
                  <a:lnTo>
                    <a:pt x="222" y="41"/>
                  </a:lnTo>
                  <a:lnTo>
                    <a:pt x="196" y="58"/>
                  </a:lnTo>
                  <a:lnTo>
                    <a:pt x="169" y="77"/>
                  </a:lnTo>
                  <a:lnTo>
                    <a:pt x="141" y="99"/>
                  </a:lnTo>
                  <a:lnTo>
                    <a:pt x="113" y="122"/>
                  </a:lnTo>
                  <a:lnTo>
                    <a:pt x="87" y="147"/>
                  </a:lnTo>
                  <a:lnTo>
                    <a:pt x="63" y="172"/>
                  </a:lnTo>
                  <a:lnTo>
                    <a:pt x="41" y="200"/>
                  </a:lnTo>
                  <a:lnTo>
                    <a:pt x="24" y="229"/>
                  </a:lnTo>
                  <a:lnTo>
                    <a:pt x="10" y="257"/>
                  </a:lnTo>
                  <a:lnTo>
                    <a:pt x="2" y="287"/>
                  </a:lnTo>
                  <a:lnTo>
                    <a:pt x="0" y="317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3" y="347"/>
                  </a:lnTo>
                  <a:lnTo>
                    <a:pt x="9" y="368"/>
                  </a:lnTo>
                  <a:lnTo>
                    <a:pt x="17" y="394"/>
                  </a:lnTo>
                  <a:lnTo>
                    <a:pt x="30" y="424"/>
                  </a:lnTo>
                  <a:lnTo>
                    <a:pt x="50" y="458"/>
                  </a:lnTo>
                  <a:lnTo>
                    <a:pt x="78" y="49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" name="Freeform 36"/>
            <p:cNvSpPr>
              <a:spLocks/>
            </p:cNvSpPr>
            <p:nvPr/>
          </p:nvSpPr>
          <p:spPr bwMode="auto">
            <a:xfrm>
              <a:off x="2625725" y="1708150"/>
              <a:ext cx="538163" cy="249238"/>
            </a:xfrm>
            <a:custGeom>
              <a:avLst/>
              <a:gdLst/>
              <a:ahLst/>
              <a:cxnLst>
                <a:cxn ang="0">
                  <a:pos x="674" y="218"/>
                </a:cxn>
                <a:cxn ang="0">
                  <a:pos x="648" y="233"/>
                </a:cxn>
                <a:cxn ang="0">
                  <a:pos x="596" y="257"/>
                </a:cxn>
                <a:cxn ang="0">
                  <a:pos x="522" y="283"/>
                </a:cxn>
                <a:cxn ang="0">
                  <a:pos x="431" y="304"/>
                </a:cxn>
                <a:cxn ang="0">
                  <a:pos x="323" y="312"/>
                </a:cxn>
                <a:cxn ang="0">
                  <a:pos x="202" y="299"/>
                </a:cxn>
                <a:cxn ang="0">
                  <a:pos x="70" y="261"/>
                </a:cxn>
                <a:cxn ang="0">
                  <a:pos x="0" y="228"/>
                </a:cxn>
                <a:cxn ang="0">
                  <a:pos x="5" y="214"/>
                </a:cxn>
                <a:cxn ang="0">
                  <a:pos x="13" y="190"/>
                </a:cxn>
                <a:cxn ang="0">
                  <a:pos x="26" y="160"/>
                </a:cxn>
                <a:cxn ang="0">
                  <a:pos x="36" y="146"/>
                </a:cxn>
                <a:cxn ang="0">
                  <a:pos x="44" y="160"/>
                </a:cxn>
                <a:cxn ang="0">
                  <a:pos x="62" y="177"/>
                </a:cxn>
                <a:cxn ang="0">
                  <a:pos x="86" y="191"/>
                </a:cxn>
                <a:cxn ang="0">
                  <a:pos x="116" y="192"/>
                </a:cxn>
                <a:cxn ang="0">
                  <a:pos x="141" y="188"/>
                </a:cxn>
                <a:cxn ang="0">
                  <a:pos x="158" y="177"/>
                </a:cxn>
                <a:cxn ang="0">
                  <a:pos x="166" y="162"/>
                </a:cxn>
                <a:cxn ang="0">
                  <a:pos x="165" y="138"/>
                </a:cxn>
                <a:cxn ang="0">
                  <a:pos x="177" y="125"/>
                </a:cxn>
                <a:cxn ang="0">
                  <a:pos x="187" y="121"/>
                </a:cxn>
                <a:cxn ang="0">
                  <a:pos x="196" y="116"/>
                </a:cxn>
                <a:cxn ang="0">
                  <a:pos x="200" y="105"/>
                </a:cxn>
                <a:cxn ang="0">
                  <a:pos x="186" y="89"/>
                </a:cxn>
                <a:cxn ang="0">
                  <a:pos x="124" y="53"/>
                </a:cxn>
                <a:cxn ang="0">
                  <a:pos x="575" y="5"/>
                </a:cxn>
                <a:cxn ang="0">
                  <a:pos x="588" y="24"/>
                </a:cxn>
                <a:cxn ang="0">
                  <a:pos x="618" y="74"/>
                </a:cxn>
                <a:cxn ang="0">
                  <a:pos x="651" y="142"/>
                </a:cxn>
                <a:cxn ang="0">
                  <a:pos x="678" y="215"/>
                </a:cxn>
              </a:cxnLst>
              <a:rect l="0" t="0" r="r" b="b"/>
              <a:pathLst>
                <a:path w="678" h="312">
                  <a:moveTo>
                    <a:pt x="678" y="215"/>
                  </a:moveTo>
                  <a:lnTo>
                    <a:pt x="674" y="218"/>
                  </a:lnTo>
                  <a:lnTo>
                    <a:pt x="664" y="223"/>
                  </a:lnTo>
                  <a:lnTo>
                    <a:pt x="648" y="233"/>
                  </a:lnTo>
                  <a:lnTo>
                    <a:pt x="625" y="244"/>
                  </a:lnTo>
                  <a:lnTo>
                    <a:pt x="596" y="257"/>
                  </a:lnTo>
                  <a:lnTo>
                    <a:pt x="562" y="271"/>
                  </a:lnTo>
                  <a:lnTo>
                    <a:pt x="522" y="283"/>
                  </a:lnTo>
                  <a:lnTo>
                    <a:pt x="480" y="295"/>
                  </a:lnTo>
                  <a:lnTo>
                    <a:pt x="431" y="304"/>
                  </a:lnTo>
                  <a:lnTo>
                    <a:pt x="378" y="310"/>
                  </a:lnTo>
                  <a:lnTo>
                    <a:pt x="323" y="312"/>
                  </a:lnTo>
                  <a:lnTo>
                    <a:pt x="264" y="309"/>
                  </a:lnTo>
                  <a:lnTo>
                    <a:pt x="202" y="299"/>
                  </a:lnTo>
                  <a:lnTo>
                    <a:pt x="136" y="284"/>
                  </a:lnTo>
                  <a:lnTo>
                    <a:pt x="70" y="261"/>
                  </a:lnTo>
                  <a:lnTo>
                    <a:pt x="0" y="230"/>
                  </a:lnTo>
                  <a:lnTo>
                    <a:pt x="0" y="228"/>
                  </a:lnTo>
                  <a:lnTo>
                    <a:pt x="3" y="222"/>
                  </a:lnTo>
                  <a:lnTo>
                    <a:pt x="5" y="214"/>
                  </a:lnTo>
                  <a:lnTo>
                    <a:pt x="9" y="203"/>
                  </a:lnTo>
                  <a:lnTo>
                    <a:pt x="13" y="190"/>
                  </a:lnTo>
                  <a:lnTo>
                    <a:pt x="19" y="175"/>
                  </a:lnTo>
                  <a:lnTo>
                    <a:pt x="26" y="160"/>
                  </a:lnTo>
                  <a:lnTo>
                    <a:pt x="35" y="144"/>
                  </a:lnTo>
                  <a:lnTo>
                    <a:pt x="36" y="146"/>
                  </a:lnTo>
                  <a:lnTo>
                    <a:pt x="40" y="152"/>
                  </a:lnTo>
                  <a:lnTo>
                    <a:pt x="44" y="160"/>
                  </a:lnTo>
                  <a:lnTo>
                    <a:pt x="52" y="168"/>
                  </a:lnTo>
                  <a:lnTo>
                    <a:pt x="62" y="177"/>
                  </a:lnTo>
                  <a:lnTo>
                    <a:pt x="72" y="185"/>
                  </a:lnTo>
                  <a:lnTo>
                    <a:pt x="86" y="191"/>
                  </a:lnTo>
                  <a:lnTo>
                    <a:pt x="101" y="193"/>
                  </a:lnTo>
                  <a:lnTo>
                    <a:pt x="116" y="192"/>
                  </a:lnTo>
                  <a:lnTo>
                    <a:pt x="130" y="191"/>
                  </a:lnTo>
                  <a:lnTo>
                    <a:pt x="141" y="188"/>
                  </a:lnTo>
                  <a:lnTo>
                    <a:pt x="151" y="183"/>
                  </a:lnTo>
                  <a:lnTo>
                    <a:pt x="158" y="177"/>
                  </a:lnTo>
                  <a:lnTo>
                    <a:pt x="164" y="170"/>
                  </a:lnTo>
                  <a:lnTo>
                    <a:pt x="166" y="162"/>
                  </a:lnTo>
                  <a:lnTo>
                    <a:pt x="166" y="153"/>
                  </a:lnTo>
                  <a:lnTo>
                    <a:pt x="165" y="138"/>
                  </a:lnTo>
                  <a:lnTo>
                    <a:pt x="170" y="129"/>
                  </a:lnTo>
                  <a:lnTo>
                    <a:pt x="177" y="125"/>
                  </a:lnTo>
                  <a:lnTo>
                    <a:pt x="186" y="122"/>
                  </a:lnTo>
                  <a:lnTo>
                    <a:pt x="187" y="121"/>
                  </a:lnTo>
                  <a:lnTo>
                    <a:pt x="192" y="120"/>
                  </a:lnTo>
                  <a:lnTo>
                    <a:pt x="196" y="116"/>
                  </a:lnTo>
                  <a:lnTo>
                    <a:pt x="200" y="111"/>
                  </a:lnTo>
                  <a:lnTo>
                    <a:pt x="200" y="105"/>
                  </a:lnTo>
                  <a:lnTo>
                    <a:pt x="195" y="97"/>
                  </a:lnTo>
                  <a:lnTo>
                    <a:pt x="186" y="89"/>
                  </a:lnTo>
                  <a:lnTo>
                    <a:pt x="168" y="78"/>
                  </a:lnTo>
                  <a:lnTo>
                    <a:pt x="124" y="53"/>
                  </a:lnTo>
                  <a:lnTo>
                    <a:pt x="97" y="0"/>
                  </a:lnTo>
                  <a:lnTo>
                    <a:pt x="575" y="5"/>
                  </a:lnTo>
                  <a:lnTo>
                    <a:pt x="579" y="9"/>
                  </a:lnTo>
                  <a:lnTo>
                    <a:pt x="588" y="24"/>
                  </a:lnTo>
                  <a:lnTo>
                    <a:pt x="602" y="45"/>
                  </a:lnTo>
                  <a:lnTo>
                    <a:pt x="618" y="74"/>
                  </a:lnTo>
                  <a:lnTo>
                    <a:pt x="635" y="106"/>
                  </a:lnTo>
                  <a:lnTo>
                    <a:pt x="651" y="142"/>
                  </a:lnTo>
                  <a:lnTo>
                    <a:pt x="666" y="178"/>
                  </a:lnTo>
                  <a:lnTo>
                    <a:pt x="678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37"/>
            <p:cNvSpPr>
              <a:spLocks/>
            </p:cNvSpPr>
            <p:nvPr/>
          </p:nvSpPr>
          <p:spPr bwMode="auto">
            <a:xfrm>
              <a:off x="2647950" y="1725613"/>
              <a:ext cx="500063" cy="211138"/>
            </a:xfrm>
            <a:custGeom>
              <a:avLst/>
              <a:gdLst/>
              <a:ahLst/>
              <a:cxnLst>
                <a:cxn ang="0">
                  <a:pos x="535" y="13"/>
                </a:cxn>
                <a:cxn ang="0">
                  <a:pos x="487" y="16"/>
                </a:cxn>
                <a:cxn ang="0">
                  <a:pos x="426" y="19"/>
                </a:cxn>
                <a:cxn ang="0">
                  <a:pos x="379" y="24"/>
                </a:cxn>
                <a:cxn ang="0">
                  <a:pos x="362" y="25"/>
                </a:cxn>
                <a:cxn ang="0">
                  <a:pos x="338" y="25"/>
                </a:cxn>
                <a:cxn ang="0">
                  <a:pos x="307" y="25"/>
                </a:cxn>
                <a:cxn ang="0">
                  <a:pos x="271" y="24"/>
                </a:cxn>
                <a:cxn ang="0">
                  <a:pos x="233" y="22"/>
                </a:cxn>
                <a:cxn ang="0">
                  <a:pos x="195" y="18"/>
                </a:cxn>
                <a:cxn ang="0">
                  <a:pos x="157" y="13"/>
                </a:cxn>
                <a:cxn ang="0">
                  <a:pos x="122" y="4"/>
                </a:cxn>
                <a:cxn ang="0">
                  <a:pos x="118" y="25"/>
                </a:cxn>
                <a:cxn ang="0">
                  <a:pos x="126" y="29"/>
                </a:cxn>
                <a:cxn ang="0">
                  <a:pos x="143" y="38"/>
                </a:cxn>
                <a:cxn ang="0">
                  <a:pos x="164" y="52"/>
                </a:cxn>
                <a:cxn ang="0">
                  <a:pos x="180" y="67"/>
                </a:cxn>
                <a:cxn ang="0">
                  <a:pos x="186" y="82"/>
                </a:cxn>
                <a:cxn ang="0">
                  <a:pos x="182" y="93"/>
                </a:cxn>
                <a:cxn ang="0">
                  <a:pos x="172" y="101"/>
                </a:cxn>
                <a:cxn ang="0">
                  <a:pos x="155" y="105"/>
                </a:cxn>
                <a:cxn ang="0">
                  <a:pos x="143" y="105"/>
                </a:cxn>
                <a:cxn ang="0">
                  <a:pos x="141" y="121"/>
                </a:cxn>
                <a:cxn ang="0">
                  <a:pos x="143" y="152"/>
                </a:cxn>
                <a:cxn ang="0">
                  <a:pos x="123" y="173"/>
                </a:cxn>
                <a:cxn ang="0">
                  <a:pos x="105" y="179"/>
                </a:cxn>
                <a:cxn ang="0">
                  <a:pos x="77" y="183"/>
                </a:cxn>
                <a:cxn ang="0">
                  <a:pos x="46" y="175"/>
                </a:cxn>
                <a:cxn ang="0">
                  <a:pos x="19" y="143"/>
                </a:cxn>
                <a:cxn ang="0">
                  <a:pos x="12" y="166"/>
                </a:cxn>
                <a:cxn ang="0">
                  <a:pos x="0" y="200"/>
                </a:cxn>
                <a:cxn ang="0">
                  <a:pos x="15" y="207"/>
                </a:cxn>
                <a:cxn ang="0">
                  <a:pos x="55" y="222"/>
                </a:cxn>
                <a:cxn ang="0">
                  <a:pos x="119" y="241"/>
                </a:cxn>
                <a:cxn ang="0">
                  <a:pos x="202" y="257"/>
                </a:cxn>
                <a:cxn ang="0">
                  <a:pos x="297" y="266"/>
                </a:cxn>
                <a:cxn ang="0">
                  <a:pos x="403" y="259"/>
                </a:cxn>
                <a:cxn ang="0">
                  <a:pos x="516" y="234"/>
                </a:cxn>
                <a:cxn ang="0">
                  <a:pos x="630" y="183"/>
                </a:cxn>
                <a:cxn ang="0">
                  <a:pos x="621" y="165"/>
                </a:cxn>
                <a:cxn ang="0">
                  <a:pos x="600" y="121"/>
                </a:cxn>
                <a:cxn ang="0">
                  <a:pos x="572" y="64"/>
                </a:cxn>
                <a:cxn ang="0">
                  <a:pos x="542" y="13"/>
                </a:cxn>
              </a:cxnLst>
              <a:rect l="0" t="0" r="r" b="b"/>
              <a:pathLst>
                <a:path w="630" h="266">
                  <a:moveTo>
                    <a:pt x="542" y="13"/>
                  </a:moveTo>
                  <a:lnTo>
                    <a:pt x="535" y="13"/>
                  </a:lnTo>
                  <a:lnTo>
                    <a:pt x="515" y="14"/>
                  </a:lnTo>
                  <a:lnTo>
                    <a:pt x="487" y="16"/>
                  </a:lnTo>
                  <a:lnTo>
                    <a:pt x="458" y="17"/>
                  </a:lnTo>
                  <a:lnTo>
                    <a:pt x="426" y="19"/>
                  </a:lnTo>
                  <a:lnTo>
                    <a:pt x="399" y="22"/>
                  </a:lnTo>
                  <a:lnTo>
                    <a:pt x="379" y="24"/>
                  </a:lnTo>
                  <a:lnTo>
                    <a:pt x="372" y="25"/>
                  </a:lnTo>
                  <a:lnTo>
                    <a:pt x="362" y="25"/>
                  </a:lnTo>
                  <a:lnTo>
                    <a:pt x="350" y="25"/>
                  </a:lnTo>
                  <a:lnTo>
                    <a:pt x="338" y="25"/>
                  </a:lnTo>
                  <a:lnTo>
                    <a:pt x="323" y="25"/>
                  </a:lnTo>
                  <a:lnTo>
                    <a:pt x="307" y="25"/>
                  </a:lnTo>
                  <a:lnTo>
                    <a:pt x="289" y="25"/>
                  </a:lnTo>
                  <a:lnTo>
                    <a:pt x="271" y="24"/>
                  </a:lnTo>
                  <a:lnTo>
                    <a:pt x="252" y="23"/>
                  </a:lnTo>
                  <a:lnTo>
                    <a:pt x="233" y="22"/>
                  </a:lnTo>
                  <a:lnTo>
                    <a:pt x="213" y="21"/>
                  </a:lnTo>
                  <a:lnTo>
                    <a:pt x="195" y="18"/>
                  </a:lnTo>
                  <a:lnTo>
                    <a:pt x="175" y="16"/>
                  </a:lnTo>
                  <a:lnTo>
                    <a:pt x="157" y="13"/>
                  </a:lnTo>
                  <a:lnTo>
                    <a:pt x="140" y="9"/>
                  </a:lnTo>
                  <a:lnTo>
                    <a:pt x="122" y="4"/>
                  </a:lnTo>
                  <a:lnTo>
                    <a:pt x="106" y="0"/>
                  </a:lnTo>
                  <a:lnTo>
                    <a:pt x="118" y="25"/>
                  </a:lnTo>
                  <a:lnTo>
                    <a:pt x="120" y="26"/>
                  </a:lnTo>
                  <a:lnTo>
                    <a:pt x="126" y="29"/>
                  </a:lnTo>
                  <a:lnTo>
                    <a:pt x="134" y="33"/>
                  </a:lnTo>
                  <a:lnTo>
                    <a:pt x="143" y="38"/>
                  </a:lnTo>
                  <a:lnTo>
                    <a:pt x="153" y="45"/>
                  </a:lnTo>
                  <a:lnTo>
                    <a:pt x="164" y="52"/>
                  </a:lnTo>
                  <a:lnTo>
                    <a:pt x="173" y="59"/>
                  </a:lnTo>
                  <a:lnTo>
                    <a:pt x="180" y="67"/>
                  </a:lnTo>
                  <a:lnTo>
                    <a:pt x="184" y="75"/>
                  </a:lnTo>
                  <a:lnTo>
                    <a:pt x="186" y="82"/>
                  </a:lnTo>
                  <a:lnTo>
                    <a:pt x="186" y="89"/>
                  </a:lnTo>
                  <a:lnTo>
                    <a:pt x="182" y="93"/>
                  </a:lnTo>
                  <a:lnTo>
                    <a:pt x="178" y="98"/>
                  </a:lnTo>
                  <a:lnTo>
                    <a:pt x="172" y="101"/>
                  </a:lnTo>
                  <a:lnTo>
                    <a:pt x="164" y="103"/>
                  </a:lnTo>
                  <a:lnTo>
                    <a:pt x="155" y="105"/>
                  </a:lnTo>
                  <a:lnTo>
                    <a:pt x="151" y="105"/>
                  </a:lnTo>
                  <a:lnTo>
                    <a:pt x="143" y="105"/>
                  </a:lnTo>
                  <a:lnTo>
                    <a:pt x="138" y="109"/>
                  </a:lnTo>
                  <a:lnTo>
                    <a:pt x="141" y="121"/>
                  </a:lnTo>
                  <a:lnTo>
                    <a:pt x="145" y="137"/>
                  </a:lnTo>
                  <a:lnTo>
                    <a:pt x="143" y="152"/>
                  </a:lnTo>
                  <a:lnTo>
                    <a:pt x="135" y="165"/>
                  </a:lnTo>
                  <a:lnTo>
                    <a:pt x="123" y="173"/>
                  </a:lnTo>
                  <a:lnTo>
                    <a:pt x="115" y="176"/>
                  </a:lnTo>
                  <a:lnTo>
                    <a:pt x="105" y="179"/>
                  </a:lnTo>
                  <a:lnTo>
                    <a:pt x="92" y="183"/>
                  </a:lnTo>
                  <a:lnTo>
                    <a:pt x="77" y="183"/>
                  </a:lnTo>
                  <a:lnTo>
                    <a:pt x="62" y="182"/>
                  </a:lnTo>
                  <a:lnTo>
                    <a:pt x="46" y="175"/>
                  </a:lnTo>
                  <a:lnTo>
                    <a:pt x="32" y="162"/>
                  </a:lnTo>
                  <a:lnTo>
                    <a:pt x="19" y="143"/>
                  </a:lnTo>
                  <a:lnTo>
                    <a:pt x="16" y="150"/>
                  </a:lnTo>
                  <a:lnTo>
                    <a:pt x="12" y="166"/>
                  </a:lnTo>
                  <a:lnTo>
                    <a:pt x="5" y="185"/>
                  </a:lnTo>
                  <a:lnTo>
                    <a:pt x="0" y="200"/>
                  </a:lnTo>
                  <a:lnTo>
                    <a:pt x="4" y="203"/>
                  </a:lnTo>
                  <a:lnTo>
                    <a:pt x="15" y="207"/>
                  </a:lnTo>
                  <a:lnTo>
                    <a:pt x="32" y="214"/>
                  </a:lnTo>
                  <a:lnTo>
                    <a:pt x="55" y="222"/>
                  </a:lnTo>
                  <a:lnTo>
                    <a:pt x="85" y="231"/>
                  </a:lnTo>
                  <a:lnTo>
                    <a:pt x="119" y="241"/>
                  </a:lnTo>
                  <a:lnTo>
                    <a:pt x="158" y="250"/>
                  </a:lnTo>
                  <a:lnTo>
                    <a:pt x="202" y="257"/>
                  </a:lnTo>
                  <a:lnTo>
                    <a:pt x="248" y="262"/>
                  </a:lnTo>
                  <a:lnTo>
                    <a:pt x="297" y="266"/>
                  </a:lnTo>
                  <a:lnTo>
                    <a:pt x="349" y="265"/>
                  </a:lnTo>
                  <a:lnTo>
                    <a:pt x="403" y="259"/>
                  </a:lnTo>
                  <a:lnTo>
                    <a:pt x="459" y="250"/>
                  </a:lnTo>
                  <a:lnTo>
                    <a:pt x="516" y="234"/>
                  </a:lnTo>
                  <a:lnTo>
                    <a:pt x="573" y="212"/>
                  </a:lnTo>
                  <a:lnTo>
                    <a:pt x="630" y="183"/>
                  </a:lnTo>
                  <a:lnTo>
                    <a:pt x="628" y="178"/>
                  </a:lnTo>
                  <a:lnTo>
                    <a:pt x="621" y="165"/>
                  </a:lnTo>
                  <a:lnTo>
                    <a:pt x="612" y="145"/>
                  </a:lnTo>
                  <a:lnTo>
                    <a:pt x="600" y="121"/>
                  </a:lnTo>
                  <a:lnTo>
                    <a:pt x="585" y="93"/>
                  </a:lnTo>
                  <a:lnTo>
                    <a:pt x="572" y="64"/>
                  </a:lnTo>
                  <a:lnTo>
                    <a:pt x="555" y="38"/>
                  </a:lnTo>
                  <a:lnTo>
                    <a:pt x="542" y="13"/>
                  </a:lnTo>
                  <a:close/>
                </a:path>
              </a:pathLst>
            </a:custGeom>
            <a:solidFill>
              <a:srgbClr val="D116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38"/>
            <p:cNvSpPr>
              <a:spLocks/>
            </p:cNvSpPr>
            <p:nvPr/>
          </p:nvSpPr>
          <p:spPr bwMode="auto">
            <a:xfrm>
              <a:off x="2705100" y="1677988"/>
              <a:ext cx="395288" cy="9683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30" y="9"/>
                </a:cxn>
                <a:cxn ang="0">
                  <a:pos x="50" y="13"/>
                </a:cxn>
                <a:cxn ang="0">
                  <a:pos x="77" y="16"/>
                </a:cxn>
                <a:cxn ang="0">
                  <a:pos x="107" y="20"/>
                </a:cxn>
                <a:cxn ang="0">
                  <a:pos x="140" y="23"/>
                </a:cxn>
                <a:cxn ang="0">
                  <a:pos x="176" y="26"/>
                </a:cxn>
                <a:cxn ang="0">
                  <a:pos x="214" y="29"/>
                </a:cxn>
                <a:cxn ang="0">
                  <a:pos x="254" y="30"/>
                </a:cxn>
                <a:cxn ang="0">
                  <a:pos x="295" y="30"/>
                </a:cxn>
                <a:cxn ang="0">
                  <a:pos x="336" y="29"/>
                </a:cxn>
                <a:cxn ang="0">
                  <a:pos x="376" y="24"/>
                </a:cxn>
                <a:cxn ang="0">
                  <a:pos x="416" y="18"/>
                </a:cxn>
                <a:cxn ang="0">
                  <a:pos x="454" y="10"/>
                </a:cxn>
                <a:cxn ang="0">
                  <a:pos x="489" y="0"/>
                </a:cxn>
                <a:cxn ang="0">
                  <a:pos x="492" y="6"/>
                </a:cxn>
                <a:cxn ang="0">
                  <a:pos x="496" y="22"/>
                </a:cxn>
                <a:cxn ang="0">
                  <a:pos x="497" y="51"/>
                </a:cxn>
                <a:cxn ang="0">
                  <a:pos x="492" y="91"/>
                </a:cxn>
                <a:cxn ang="0">
                  <a:pos x="489" y="92"/>
                </a:cxn>
                <a:cxn ang="0">
                  <a:pos x="482" y="93"/>
                </a:cxn>
                <a:cxn ang="0">
                  <a:pos x="470" y="97"/>
                </a:cxn>
                <a:cxn ang="0">
                  <a:pos x="455" y="100"/>
                </a:cxn>
                <a:cxn ang="0">
                  <a:pos x="435" y="105"/>
                </a:cxn>
                <a:cxn ang="0">
                  <a:pos x="411" y="108"/>
                </a:cxn>
                <a:cxn ang="0">
                  <a:pos x="385" y="113"/>
                </a:cxn>
                <a:cxn ang="0">
                  <a:pos x="355" y="116"/>
                </a:cxn>
                <a:cxn ang="0">
                  <a:pos x="322" y="119"/>
                </a:cxn>
                <a:cxn ang="0">
                  <a:pos x="287" y="121"/>
                </a:cxn>
                <a:cxn ang="0">
                  <a:pos x="250" y="121"/>
                </a:cxn>
                <a:cxn ang="0">
                  <a:pos x="209" y="120"/>
                </a:cxn>
                <a:cxn ang="0">
                  <a:pos x="169" y="116"/>
                </a:cxn>
                <a:cxn ang="0">
                  <a:pos x="126" y="112"/>
                </a:cxn>
                <a:cxn ang="0">
                  <a:pos x="83" y="104"/>
                </a:cxn>
                <a:cxn ang="0">
                  <a:pos x="38" y="93"/>
                </a:cxn>
                <a:cxn ang="0">
                  <a:pos x="37" y="93"/>
                </a:cxn>
                <a:cxn ang="0">
                  <a:pos x="34" y="91"/>
                </a:cxn>
                <a:cxn ang="0">
                  <a:pos x="31" y="88"/>
                </a:cxn>
                <a:cxn ang="0">
                  <a:pos x="26" y="81"/>
                </a:cxn>
                <a:cxn ang="0">
                  <a:pos x="20" y="70"/>
                </a:cxn>
                <a:cxn ang="0">
                  <a:pos x="14" y="54"/>
                </a:cxn>
                <a:cxn ang="0">
                  <a:pos x="7" y="32"/>
                </a:cxn>
                <a:cxn ang="0">
                  <a:pos x="0" y="3"/>
                </a:cxn>
              </a:cxnLst>
              <a:rect l="0" t="0" r="r" b="b"/>
              <a:pathLst>
                <a:path w="497" h="121">
                  <a:moveTo>
                    <a:pt x="0" y="3"/>
                  </a:moveTo>
                  <a:lnTo>
                    <a:pt x="3" y="5"/>
                  </a:lnTo>
                  <a:lnTo>
                    <a:pt x="14" y="6"/>
                  </a:lnTo>
                  <a:lnTo>
                    <a:pt x="30" y="9"/>
                  </a:lnTo>
                  <a:lnTo>
                    <a:pt x="50" y="13"/>
                  </a:lnTo>
                  <a:lnTo>
                    <a:pt x="77" y="16"/>
                  </a:lnTo>
                  <a:lnTo>
                    <a:pt x="107" y="20"/>
                  </a:lnTo>
                  <a:lnTo>
                    <a:pt x="140" y="23"/>
                  </a:lnTo>
                  <a:lnTo>
                    <a:pt x="176" y="26"/>
                  </a:lnTo>
                  <a:lnTo>
                    <a:pt x="214" y="29"/>
                  </a:lnTo>
                  <a:lnTo>
                    <a:pt x="254" y="30"/>
                  </a:lnTo>
                  <a:lnTo>
                    <a:pt x="295" y="30"/>
                  </a:lnTo>
                  <a:lnTo>
                    <a:pt x="336" y="29"/>
                  </a:lnTo>
                  <a:lnTo>
                    <a:pt x="376" y="24"/>
                  </a:lnTo>
                  <a:lnTo>
                    <a:pt x="416" y="18"/>
                  </a:lnTo>
                  <a:lnTo>
                    <a:pt x="454" y="10"/>
                  </a:lnTo>
                  <a:lnTo>
                    <a:pt x="489" y="0"/>
                  </a:lnTo>
                  <a:lnTo>
                    <a:pt x="492" y="6"/>
                  </a:lnTo>
                  <a:lnTo>
                    <a:pt x="496" y="22"/>
                  </a:lnTo>
                  <a:lnTo>
                    <a:pt x="497" y="51"/>
                  </a:lnTo>
                  <a:lnTo>
                    <a:pt x="492" y="91"/>
                  </a:lnTo>
                  <a:lnTo>
                    <a:pt x="489" y="92"/>
                  </a:lnTo>
                  <a:lnTo>
                    <a:pt x="482" y="93"/>
                  </a:lnTo>
                  <a:lnTo>
                    <a:pt x="470" y="97"/>
                  </a:lnTo>
                  <a:lnTo>
                    <a:pt x="455" y="100"/>
                  </a:lnTo>
                  <a:lnTo>
                    <a:pt x="435" y="105"/>
                  </a:lnTo>
                  <a:lnTo>
                    <a:pt x="411" y="108"/>
                  </a:lnTo>
                  <a:lnTo>
                    <a:pt x="385" y="113"/>
                  </a:lnTo>
                  <a:lnTo>
                    <a:pt x="355" y="116"/>
                  </a:lnTo>
                  <a:lnTo>
                    <a:pt x="322" y="119"/>
                  </a:lnTo>
                  <a:lnTo>
                    <a:pt x="287" y="121"/>
                  </a:lnTo>
                  <a:lnTo>
                    <a:pt x="250" y="121"/>
                  </a:lnTo>
                  <a:lnTo>
                    <a:pt x="209" y="120"/>
                  </a:lnTo>
                  <a:lnTo>
                    <a:pt x="169" y="116"/>
                  </a:lnTo>
                  <a:lnTo>
                    <a:pt x="126" y="112"/>
                  </a:lnTo>
                  <a:lnTo>
                    <a:pt x="83" y="104"/>
                  </a:lnTo>
                  <a:lnTo>
                    <a:pt x="38" y="93"/>
                  </a:lnTo>
                  <a:lnTo>
                    <a:pt x="37" y="93"/>
                  </a:lnTo>
                  <a:lnTo>
                    <a:pt x="34" y="91"/>
                  </a:lnTo>
                  <a:lnTo>
                    <a:pt x="31" y="88"/>
                  </a:lnTo>
                  <a:lnTo>
                    <a:pt x="26" y="81"/>
                  </a:lnTo>
                  <a:lnTo>
                    <a:pt x="20" y="70"/>
                  </a:lnTo>
                  <a:lnTo>
                    <a:pt x="14" y="54"/>
                  </a:lnTo>
                  <a:lnTo>
                    <a:pt x="7" y="3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39"/>
            <p:cNvSpPr>
              <a:spLocks/>
            </p:cNvSpPr>
            <p:nvPr/>
          </p:nvSpPr>
          <p:spPr bwMode="auto">
            <a:xfrm>
              <a:off x="2722563" y="1703388"/>
              <a:ext cx="360363" cy="53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2"/>
                </a:cxn>
                <a:cxn ang="0">
                  <a:pos x="23" y="5"/>
                </a:cxn>
                <a:cxn ang="0">
                  <a:pos x="41" y="8"/>
                </a:cxn>
                <a:cxn ang="0">
                  <a:pos x="62" y="12"/>
                </a:cxn>
                <a:cxn ang="0">
                  <a:pos x="86" y="15"/>
                </a:cxn>
                <a:cxn ang="0">
                  <a:pos x="115" y="17"/>
                </a:cxn>
                <a:cxn ang="0">
                  <a:pos x="146" y="21"/>
                </a:cxn>
                <a:cxn ang="0">
                  <a:pos x="178" y="23"/>
                </a:cxn>
                <a:cxn ang="0">
                  <a:pos x="214" y="24"/>
                </a:cxn>
                <a:cxn ang="0">
                  <a:pos x="252" y="25"/>
                </a:cxn>
                <a:cxn ang="0">
                  <a:pos x="290" y="24"/>
                </a:cxn>
                <a:cxn ang="0">
                  <a:pos x="330" y="22"/>
                </a:cxn>
                <a:cxn ang="0">
                  <a:pos x="370" y="19"/>
                </a:cxn>
                <a:cxn ang="0">
                  <a:pos x="412" y="12"/>
                </a:cxn>
                <a:cxn ang="0">
                  <a:pos x="452" y="4"/>
                </a:cxn>
                <a:cxn ang="0">
                  <a:pos x="453" y="7"/>
                </a:cxn>
                <a:cxn ang="0">
                  <a:pos x="454" y="15"/>
                </a:cxn>
                <a:cxn ang="0">
                  <a:pos x="454" y="27"/>
                </a:cxn>
                <a:cxn ang="0">
                  <a:pos x="453" y="38"/>
                </a:cxn>
                <a:cxn ang="0">
                  <a:pos x="451" y="39"/>
                </a:cxn>
                <a:cxn ang="0">
                  <a:pos x="445" y="40"/>
                </a:cxn>
                <a:cxn ang="0">
                  <a:pos x="435" y="44"/>
                </a:cxn>
                <a:cxn ang="0">
                  <a:pos x="420" y="47"/>
                </a:cxn>
                <a:cxn ang="0">
                  <a:pos x="403" y="51"/>
                </a:cxn>
                <a:cxn ang="0">
                  <a:pos x="381" y="55"/>
                </a:cxn>
                <a:cxn ang="0">
                  <a:pos x="356" y="59"/>
                </a:cxn>
                <a:cxn ang="0">
                  <a:pos x="329" y="62"/>
                </a:cxn>
                <a:cxn ang="0">
                  <a:pos x="298" y="66"/>
                </a:cxn>
                <a:cxn ang="0">
                  <a:pos x="264" y="67"/>
                </a:cxn>
                <a:cxn ang="0">
                  <a:pos x="229" y="68"/>
                </a:cxn>
                <a:cxn ang="0">
                  <a:pos x="189" y="67"/>
                </a:cxn>
                <a:cxn ang="0">
                  <a:pos x="149" y="63"/>
                </a:cxn>
                <a:cxn ang="0">
                  <a:pos x="106" y="59"/>
                </a:cxn>
                <a:cxn ang="0">
                  <a:pos x="62" y="52"/>
                </a:cxn>
                <a:cxn ang="0">
                  <a:pos x="14" y="42"/>
                </a:cxn>
                <a:cxn ang="0">
                  <a:pos x="12" y="37"/>
                </a:cxn>
                <a:cxn ang="0">
                  <a:pos x="7" y="27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454" h="68">
                  <a:moveTo>
                    <a:pt x="0" y="0"/>
                  </a:moveTo>
                  <a:lnTo>
                    <a:pt x="3" y="1"/>
                  </a:lnTo>
                  <a:lnTo>
                    <a:pt x="11" y="2"/>
                  </a:lnTo>
                  <a:lnTo>
                    <a:pt x="23" y="5"/>
                  </a:lnTo>
                  <a:lnTo>
                    <a:pt x="41" y="8"/>
                  </a:lnTo>
                  <a:lnTo>
                    <a:pt x="62" y="12"/>
                  </a:lnTo>
                  <a:lnTo>
                    <a:pt x="86" y="15"/>
                  </a:lnTo>
                  <a:lnTo>
                    <a:pt x="115" y="17"/>
                  </a:lnTo>
                  <a:lnTo>
                    <a:pt x="146" y="21"/>
                  </a:lnTo>
                  <a:lnTo>
                    <a:pt x="178" y="23"/>
                  </a:lnTo>
                  <a:lnTo>
                    <a:pt x="214" y="24"/>
                  </a:lnTo>
                  <a:lnTo>
                    <a:pt x="252" y="25"/>
                  </a:lnTo>
                  <a:lnTo>
                    <a:pt x="290" y="24"/>
                  </a:lnTo>
                  <a:lnTo>
                    <a:pt x="330" y="22"/>
                  </a:lnTo>
                  <a:lnTo>
                    <a:pt x="370" y="19"/>
                  </a:lnTo>
                  <a:lnTo>
                    <a:pt x="412" y="12"/>
                  </a:lnTo>
                  <a:lnTo>
                    <a:pt x="452" y="4"/>
                  </a:lnTo>
                  <a:lnTo>
                    <a:pt x="453" y="7"/>
                  </a:lnTo>
                  <a:lnTo>
                    <a:pt x="454" y="15"/>
                  </a:lnTo>
                  <a:lnTo>
                    <a:pt x="454" y="27"/>
                  </a:lnTo>
                  <a:lnTo>
                    <a:pt x="453" y="38"/>
                  </a:lnTo>
                  <a:lnTo>
                    <a:pt x="451" y="39"/>
                  </a:lnTo>
                  <a:lnTo>
                    <a:pt x="445" y="40"/>
                  </a:lnTo>
                  <a:lnTo>
                    <a:pt x="435" y="44"/>
                  </a:lnTo>
                  <a:lnTo>
                    <a:pt x="420" y="47"/>
                  </a:lnTo>
                  <a:lnTo>
                    <a:pt x="403" y="51"/>
                  </a:lnTo>
                  <a:lnTo>
                    <a:pt x="381" y="55"/>
                  </a:lnTo>
                  <a:lnTo>
                    <a:pt x="356" y="59"/>
                  </a:lnTo>
                  <a:lnTo>
                    <a:pt x="329" y="62"/>
                  </a:lnTo>
                  <a:lnTo>
                    <a:pt x="298" y="66"/>
                  </a:lnTo>
                  <a:lnTo>
                    <a:pt x="264" y="67"/>
                  </a:lnTo>
                  <a:lnTo>
                    <a:pt x="229" y="68"/>
                  </a:lnTo>
                  <a:lnTo>
                    <a:pt x="189" y="67"/>
                  </a:lnTo>
                  <a:lnTo>
                    <a:pt x="149" y="63"/>
                  </a:lnTo>
                  <a:lnTo>
                    <a:pt x="106" y="59"/>
                  </a:lnTo>
                  <a:lnTo>
                    <a:pt x="62" y="52"/>
                  </a:lnTo>
                  <a:lnTo>
                    <a:pt x="14" y="42"/>
                  </a:lnTo>
                  <a:lnTo>
                    <a:pt x="12" y="37"/>
                  </a:lnTo>
                  <a:lnTo>
                    <a:pt x="7" y="27"/>
                  </a:lnTo>
                  <a:lnTo>
                    <a:pt x="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40"/>
            <p:cNvSpPr>
              <a:spLocks/>
            </p:cNvSpPr>
            <p:nvPr/>
          </p:nvSpPr>
          <p:spPr bwMode="auto">
            <a:xfrm>
              <a:off x="2940050" y="1674813"/>
              <a:ext cx="103188" cy="122238"/>
            </a:xfrm>
            <a:custGeom>
              <a:avLst/>
              <a:gdLst/>
              <a:ahLst/>
              <a:cxnLst>
                <a:cxn ang="0">
                  <a:pos x="131" y="103"/>
                </a:cxn>
                <a:cxn ang="0">
                  <a:pos x="130" y="113"/>
                </a:cxn>
                <a:cxn ang="0">
                  <a:pos x="128" y="122"/>
                </a:cxn>
                <a:cxn ang="0">
                  <a:pos x="123" y="130"/>
                </a:cxn>
                <a:cxn ang="0">
                  <a:pos x="117" y="138"/>
                </a:cxn>
                <a:cxn ang="0">
                  <a:pos x="109" y="144"/>
                </a:cxn>
                <a:cxn ang="0">
                  <a:pos x="101" y="149"/>
                </a:cxn>
                <a:cxn ang="0">
                  <a:pos x="92" y="152"/>
                </a:cxn>
                <a:cxn ang="0">
                  <a:pos x="81" y="153"/>
                </a:cxn>
                <a:cxn ang="0">
                  <a:pos x="49" y="156"/>
                </a:cxn>
                <a:cxn ang="0">
                  <a:pos x="39" y="155"/>
                </a:cxn>
                <a:cxn ang="0">
                  <a:pos x="30" y="152"/>
                </a:cxn>
                <a:cxn ang="0">
                  <a:pos x="22" y="148"/>
                </a:cxn>
                <a:cxn ang="0">
                  <a:pos x="15" y="142"/>
                </a:cxn>
                <a:cxn ang="0">
                  <a:pos x="8" y="135"/>
                </a:cxn>
                <a:cxn ang="0">
                  <a:pos x="3" y="127"/>
                </a:cxn>
                <a:cxn ang="0">
                  <a:pos x="1" y="118"/>
                </a:cxn>
                <a:cxn ang="0">
                  <a:pos x="0" y="107"/>
                </a:cxn>
                <a:cxn ang="0">
                  <a:pos x="0" y="53"/>
                </a:cxn>
                <a:cxn ang="0">
                  <a:pos x="1" y="43"/>
                </a:cxn>
                <a:cxn ang="0">
                  <a:pos x="3" y="34"/>
                </a:cxn>
                <a:cxn ang="0">
                  <a:pos x="8" y="24"/>
                </a:cxn>
                <a:cxn ang="0">
                  <a:pos x="15" y="18"/>
                </a:cxn>
                <a:cxn ang="0">
                  <a:pos x="22" y="11"/>
                </a:cxn>
                <a:cxn ang="0">
                  <a:pos x="30" y="6"/>
                </a:cxn>
                <a:cxn ang="0">
                  <a:pos x="39" y="3"/>
                </a:cxn>
                <a:cxn ang="0">
                  <a:pos x="49" y="1"/>
                </a:cxn>
                <a:cxn ang="0">
                  <a:pos x="81" y="0"/>
                </a:cxn>
                <a:cxn ang="0">
                  <a:pos x="92" y="1"/>
                </a:cxn>
                <a:cxn ang="0">
                  <a:pos x="101" y="4"/>
                </a:cxn>
                <a:cxn ang="0">
                  <a:pos x="109" y="7"/>
                </a:cxn>
                <a:cxn ang="0">
                  <a:pos x="117" y="13"/>
                </a:cxn>
                <a:cxn ang="0">
                  <a:pos x="123" y="21"/>
                </a:cxn>
                <a:cxn ang="0">
                  <a:pos x="128" y="29"/>
                </a:cxn>
                <a:cxn ang="0">
                  <a:pos x="130" y="38"/>
                </a:cxn>
                <a:cxn ang="0">
                  <a:pos x="131" y="47"/>
                </a:cxn>
                <a:cxn ang="0">
                  <a:pos x="131" y="103"/>
                </a:cxn>
              </a:cxnLst>
              <a:rect l="0" t="0" r="r" b="b"/>
              <a:pathLst>
                <a:path w="131" h="156">
                  <a:moveTo>
                    <a:pt x="131" y="103"/>
                  </a:moveTo>
                  <a:lnTo>
                    <a:pt x="130" y="113"/>
                  </a:lnTo>
                  <a:lnTo>
                    <a:pt x="128" y="122"/>
                  </a:lnTo>
                  <a:lnTo>
                    <a:pt x="123" y="130"/>
                  </a:lnTo>
                  <a:lnTo>
                    <a:pt x="117" y="138"/>
                  </a:lnTo>
                  <a:lnTo>
                    <a:pt x="109" y="144"/>
                  </a:lnTo>
                  <a:lnTo>
                    <a:pt x="101" y="149"/>
                  </a:lnTo>
                  <a:lnTo>
                    <a:pt x="92" y="152"/>
                  </a:lnTo>
                  <a:lnTo>
                    <a:pt x="81" y="153"/>
                  </a:lnTo>
                  <a:lnTo>
                    <a:pt x="49" y="156"/>
                  </a:lnTo>
                  <a:lnTo>
                    <a:pt x="39" y="155"/>
                  </a:lnTo>
                  <a:lnTo>
                    <a:pt x="30" y="152"/>
                  </a:lnTo>
                  <a:lnTo>
                    <a:pt x="22" y="148"/>
                  </a:lnTo>
                  <a:lnTo>
                    <a:pt x="15" y="142"/>
                  </a:lnTo>
                  <a:lnTo>
                    <a:pt x="8" y="135"/>
                  </a:lnTo>
                  <a:lnTo>
                    <a:pt x="3" y="127"/>
                  </a:lnTo>
                  <a:lnTo>
                    <a:pt x="1" y="118"/>
                  </a:lnTo>
                  <a:lnTo>
                    <a:pt x="0" y="107"/>
                  </a:lnTo>
                  <a:lnTo>
                    <a:pt x="0" y="53"/>
                  </a:lnTo>
                  <a:lnTo>
                    <a:pt x="1" y="43"/>
                  </a:lnTo>
                  <a:lnTo>
                    <a:pt x="3" y="34"/>
                  </a:lnTo>
                  <a:lnTo>
                    <a:pt x="8" y="24"/>
                  </a:lnTo>
                  <a:lnTo>
                    <a:pt x="15" y="18"/>
                  </a:lnTo>
                  <a:lnTo>
                    <a:pt x="22" y="11"/>
                  </a:lnTo>
                  <a:lnTo>
                    <a:pt x="30" y="6"/>
                  </a:lnTo>
                  <a:lnTo>
                    <a:pt x="39" y="3"/>
                  </a:lnTo>
                  <a:lnTo>
                    <a:pt x="49" y="1"/>
                  </a:lnTo>
                  <a:lnTo>
                    <a:pt x="81" y="0"/>
                  </a:lnTo>
                  <a:lnTo>
                    <a:pt x="92" y="1"/>
                  </a:lnTo>
                  <a:lnTo>
                    <a:pt x="101" y="4"/>
                  </a:lnTo>
                  <a:lnTo>
                    <a:pt x="109" y="7"/>
                  </a:lnTo>
                  <a:lnTo>
                    <a:pt x="117" y="13"/>
                  </a:lnTo>
                  <a:lnTo>
                    <a:pt x="123" y="21"/>
                  </a:lnTo>
                  <a:lnTo>
                    <a:pt x="128" y="29"/>
                  </a:lnTo>
                  <a:lnTo>
                    <a:pt x="130" y="38"/>
                  </a:lnTo>
                  <a:lnTo>
                    <a:pt x="131" y="47"/>
                  </a:lnTo>
                  <a:lnTo>
                    <a:pt x="131" y="1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41"/>
            <p:cNvSpPr>
              <a:spLocks/>
            </p:cNvSpPr>
            <p:nvPr/>
          </p:nvSpPr>
          <p:spPr bwMode="auto">
            <a:xfrm>
              <a:off x="2951163" y="1687513"/>
              <a:ext cx="80963" cy="95250"/>
            </a:xfrm>
            <a:custGeom>
              <a:avLst/>
              <a:gdLst/>
              <a:ahLst/>
              <a:cxnLst>
                <a:cxn ang="0">
                  <a:pos x="101" y="79"/>
                </a:cxn>
                <a:cxn ang="0">
                  <a:pos x="100" y="87"/>
                </a:cxn>
                <a:cxn ang="0">
                  <a:pos x="98" y="94"/>
                </a:cxn>
                <a:cxn ang="0">
                  <a:pos x="94" y="101"/>
                </a:cxn>
                <a:cxn ang="0">
                  <a:pos x="89" y="107"/>
                </a:cxn>
                <a:cxn ang="0">
                  <a:pos x="84" y="111"/>
                </a:cxn>
                <a:cxn ang="0">
                  <a:pos x="78" y="115"/>
                </a:cxn>
                <a:cxn ang="0">
                  <a:pos x="71" y="117"/>
                </a:cxn>
                <a:cxn ang="0">
                  <a:pos x="63" y="118"/>
                </a:cxn>
                <a:cxn ang="0">
                  <a:pos x="38" y="119"/>
                </a:cxn>
                <a:cxn ang="0">
                  <a:pos x="30" y="119"/>
                </a:cxn>
                <a:cxn ang="0">
                  <a:pos x="23" y="117"/>
                </a:cxn>
                <a:cxn ang="0">
                  <a:pos x="17" y="113"/>
                </a:cxn>
                <a:cxn ang="0">
                  <a:pos x="11" y="109"/>
                </a:cxn>
                <a:cxn ang="0">
                  <a:pos x="7" y="104"/>
                </a:cxn>
                <a:cxn ang="0">
                  <a:pos x="3" y="97"/>
                </a:cxn>
                <a:cxn ang="0">
                  <a:pos x="1" y="90"/>
                </a:cxn>
                <a:cxn ang="0">
                  <a:pos x="0" y="82"/>
                </a:cxn>
                <a:cxn ang="0">
                  <a:pos x="0" y="41"/>
                </a:cxn>
                <a:cxn ang="0">
                  <a:pos x="1" y="33"/>
                </a:cxn>
                <a:cxn ang="0">
                  <a:pos x="3" y="26"/>
                </a:cxn>
                <a:cxn ang="0">
                  <a:pos x="7" y="19"/>
                </a:cxn>
                <a:cxn ang="0">
                  <a:pos x="11" y="13"/>
                </a:cxn>
                <a:cxn ang="0">
                  <a:pos x="17" y="9"/>
                </a:cxn>
                <a:cxn ang="0">
                  <a:pos x="23" y="4"/>
                </a:cxn>
                <a:cxn ang="0">
                  <a:pos x="30" y="2"/>
                </a:cxn>
                <a:cxn ang="0">
                  <a:pos x="38" y="1"/>
                </a:cxn>
                <a:cxn ang="0">
                  <a:pos x="63" y="0"/>
                </a:cxn>
                <a:cxn ang="0">
                  <a:pos x="71" y="1"/>
                </a:cxn>
                <a:cxn ang="0">
                  <a:pos x="78" y="2"/>
                </a:cxn>
                <a:cxn ang="0">
                  <a:pos x="84" y="5"/>
                </a:cxn>
                <a:cxn ang="0">
                  <a:pos x="89" y="10"/>
                </a:cxn>
                <a:cxn ang="0">
                  <a:pos x="94" y="16"/>
                </a:cxn>
                <a:cxn ang="0">
                  <a:pos x="98" y="21"/>
                </a:cxn>
                <a:cxn ang="0">
                  <a:pos x="100" y="28"/>
                </a:cxn>
                <a:cxn ang="0">
                  <a:pos x="101" y="36"/>
                </a:cxn>
                <a:cxn ang="0">
                  <a:pos x="101" y="79"/>
                </a:cxn>
              </a:cxnLst>
              <a:rect l="0" t="0" r="r" b="b"/>
              <a:pathLst>
                <a:path w="101" h="119">
                  <a:moveTo>
                    <a:pt x="101" y="79"/>
                  </a:moveTo>
                  <a:lnTo>
                    <a:pt x="100" y="87"/>
                  </a:lnTo>
                  <a:lnTo>
                    <a:pt x="98" y="94"/>
                  </a:lnTo>
                  <a:lnTo>
                    <a:pt x="94" y="101"/>
                  </a:lnTo>
                  <a:lnTo>
                    <a:pt x="89" y="107"/>
                  </a:lnTo>
                  <a:lnTo>
                    <a:pt x="84" y="111"/>
                  </a:lnTo>
                  <a:lnTo>
                    <a:pt x="78" y="115"/>
                  </a:lnTo>
                  <a:lnTo>
                    <a:pt x="71" y="117"/>
                  </a:lnTo>
                  <a:lnTo>
                    <a:pt x="63" y="118"/>
                  </a:lnTo>
                  <a:lnTo>
                    <a:pt x="38" y="119"/>
                  </a:lnTo>
                  <a:lnTo>
                    <a:pt x="30" y="119"/>
                  </a:lnTo>
                  <a:lnTo>
                    <a:pt x="23" y="117"/>
                  </a:lnTo>
                  <a:lnTo>
                    <a:pt x="17" y="113"/>
                  </a:lnTo>
                  <a:lnTo>
                    <a:pt x="11" y="109"/>
                  </a:lnTo>
                  <a:lnTo>
                    <a:pt x="7" y="104"/>
                  </a:lnTo>
                  <a:lnTo>
                    <a:pt x="3" y="97"/>
                  </a:lnTo>
                  <a:lnTo>
                    <a:pt x="1" y="90"/>
                  </a:lnTo>
                  <a:lnTo>
                    <a:pt x="0" y="82"/>
                  </a:lnTo>
                  <a:lnTo>
                    <a:pt x="0" y="41"/>
                  </a:lnTo>
                  <a:lnTo>
                    <a:pt x="1" y="33"/>
                  </a:lnTo>
                  <a:lnTo>
                    <a:pt x="3" y="26"/>
                  </a:lnTo>
                  <a:lnTo>
                    <a:pt x="7" y="19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3" y="4"/>
                  </a:lnTo>
                  <a:lnTo>
                    <a:pt x="30" y="2"/>
                  </a:lnTo>
                  <a:lnTo>
                    <a:pt x="38" y="1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8" y="2"/>
                  </a:lnTo>
                  <a:lnTo>
                    <a:pt x="84" y="5"/>
                  </a:lnTo>
                  <a:lnTo>
                    <a:pt x="89" y="10"/>
                  </a:lnTo>
                  <a:lnTo>
                    <a:pt x="94" y="16"/>
                  </a:lnTo>
                  <a:lnTo>
                    <a:pt x="98" y="21"/>
                  </a:lnTo>
                  <a:lnTo>
                    <a:pt x="100" y="28"/>
                  </a:lnTo>
                  <a:lnTo>
                    <a:pt x="101" y="36"/>
                  </a:lnTo>
                  <a:lnTo>
                    <a:pt x="101" y="79"/>
                  </a:lnTo>
                  <a:close/>
                </a:path>
              </a:pathLst>
            </a:custGeom>
            <a:solidFill>
              <a:srgbClr val="F9D6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42"/>
            <p:cNvSpPr>
              <a:spLocks/>
            </p:cNvSpPr>
            <p:nvPr/>
          </p:nvSpPr>
          <p:spPr bwMode="auto">
            <a:xfrm>
              <a:off x="2962275" y="1701800"/>
              <a:ext cx="58738" cy="66675"/>
            </a:xfrm>
            <a:custGeom>
              <a:avLst/>
              <a:gdLst/>
              <a:ahLst/>
              <a:cxnLst>
                <a:cxn ang="0">
                  <a:pos x="73" y="56"/>
                </a:cxn>
                <a:cxn ang="0">
                  <a:pos x="71" y="67"/>
                </a:cxn>
                <a:cxn ang="0">
                  <a:pos x="65" y="76"/>
                </a:cxn>
                <a:cxn ang="0">
                  <a:pos x="57" y="82"/>
                </a:cxn>
                <a:cxn ang="0">
                  <a:pos x="47" y="85"/>
                </a:cxn>
                <a:cxn ang="0">
                  <a:pos x="28" y="85"/>
                </a:cxn>
                <a:cxn ang="0">
                  <a:pos x="18" y="84"/>
                </a:cxn>
                <a:cxn ang="0">
                  <a:pos x="9" y="78"/>
                </a:cxn>
                <a:cxn ang="0">
                  <a:pos x="3" y="70"/>
                </a:cxn>
                <a:cxn ang="0">
                  <a:pos x="0" y="60"/>
                </a:cxn>
                <a:cxn ang="0">
                  <a:pos x="0" y="29"/>
                </a:cxn>
                <a:cxn ang="0">
                  <a:pos x="3" y="18"/>
                </a:cxn>
                <a:cxn ang="0">
                  <a:pos x="9" y="9"/>
                </a:cxn>
                <a:cxn ang="0">
                  <a:pos x="18" y="3"/>
                </a:cxn>
                <a:cxn ang="0">
                  <a:pos x="28" y="1"/>
                </a:cxn>
                <a:cxn ang="0">
                  <a:pos x="47" y="0"/>
                </a:cxn>
                <a:cxn ang="0">
                  <a:pos x="57" y="2"/>
                </a:cxn>
                <a:cxn ang="0">
                  <a:pos x="65" y="8"/>
                </a:cxn>
                <a:cxn ang="0">
                  <a:pos x="71" y="16"/>
                </a:cxn>
                <a:cxn ang="0">
                  <a:pos x="73" y="26"/>
                </a:cxn>
                <a:cxn ang="0">
                  <a:pos x="73" y="56"/>
                </a:cxn>
              </a:cxnLst>
              <a:rect l="0" t="0" r="r" b="b"/>
              <a:pathLst>
                <a:path w="73" h="85">
                  <a:moveTo>
                    <a:pt x="73" y="56"/>
                  </a:moveTo>
                  <a:lnTo>
                    <a:pt x="71" y="67"/>
                  </a:lnTo>
                  <a:lnTo>
                    <a:pt x="65" y="76"/>
                  </a:lnTo>
                  <a:lnTo>
                    <a:pt x="57" y="82"/>
                  </a:lnTo>
                  <a:lnTo>
                    <a:pt x="47" y="85"/>
                  </a:lnTo>
                  <a:lnTo>
                    <a:pt x="28" y="85"/>
                  </a:lnTo>
                  <a:lnTo>
                    <a:pt x="18" y="84"/>
                  </a:lnTo>
                  <a:lnTo>
                    <a:pt x="9" y="78"/>
                  </a:lnTo>
                  <a:lnTo>
                    <a:pt x="3" y="70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3" y="18"/>
                  </a:lnTo>
                  <a:lnTo>
                    <a:pt x="9" y="9"/>
                  </a:lnTo>
                  <a:lnTo>
                    <a:pt x="18" y="3"/>
                  </a:lnTo>
                  <a:lnTo>
                    <a:pt x="28" y="1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5" y="8"/>
                  </a:lnTo>
                  <a:lnTo>
                    <a:pt x="71" y="16"/>
                  </a:lnTo>
                  <a:lnTo>
                    <a:pt x="73" y="26"/>
                  </a:lnTo>
                  <a:lnTo>
                    <a:pt x="73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43"/>
            <p:cNvSpPr>
              <a:spLocks/>
            </p:cNvSpPr>
            <p:nvPr/>
          </p:nvSpPr>
          <p:spPr bwMode="auto">
            <a:xfrm>
              <a:off x="2973388" y="1714500"/>
              <a:ext cx="36513" cy="42863"/>
            </a:xfrm>
            <a:custGeom>
              <a:avLst/>
              <a:gdLst/>
              <a:ahLst/>
              <a:cxnLst>
                <a:cxn ang="0">
                  <a:pos x="46" y="36"/>
                </a:cxn>
                <a:cxn ang="0">
                  <a:pos x="45" y="43"/>
                </a:cxn>
                <a:cxn ang="0">
                  <a:pos x="42" y="48"/>
                </a:cxn>
                <a:cxn ang="0">
                  <a:pos x="36" y="52"/>
                </a:cxn>
                <a:cxn ang="0">
                  <a:pos x="29" y="54"/>
                </a:cxn>
                <a:cxn ang="0">
                  <a:pos x="18" y="54"/>
                </a:cxn>
                <a:cxn ang="0">
                  <a:pos x="11" y="53"/>
                </a:cxn>
                <a:cxn ang="0">
                  <a:pos x="5" y="49"/>
                </a:cxn>
                <a:cxn ang="0">
                  <a:pos x="1" y="44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1" y="11"/>
                </a:cxn>
                <a:cxn ang="0">
                  <a:pos x="5" y="6"/>
                </a:cxn>
                <a:cxn ang="0">
                  <a:pos x="11" y="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36" y="1"/>
                </a:cxn>
                <a:cxn ang="0">
                  <a:pos x="42" y="5"/>
                </a:cxn>
                <a:cxn ang="0">
                  <a:pos x="45" y="9"/>
                </a:cxn>
                <a:cxn ang="0">
                  <a:pos x="46" y="16"/>
                </a:cxn>
                <a:cxn ang="0">
                  <a:pos x="46" y="36"/>
                </a:cxn>
              </a:cxnLst>
              <a:rect l="0" t="0" r="r" b="b"/>
              <a:pathLst>
                <a:path w="46" h="54">
                  <a:moveTo>
                    <a:pt x="46" y="36"/>
                  </a:moveTo>
                  <a:lnTo>
                    <a:pt x="45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29" y="54"/>
                  </a:lnTo>
                  <a:lnTo>
                    <a:pt x="18" y="54"/>
                  </a:lnTo>
                  <a:lnTo>
                    <a:pt x="11" y="53"/>
                  </a:lnTo>
                  <a:lnTo>
                    <a:pt x="5" y="49"/>
                  </a:lnTo>
                  <a:lnTo>
                    <a:pt x="1" y="44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5" y="6"/>
                  </a:lnTo>
                  <a:lnTo>
                    <a:pt x="11" y="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5" y="9"/>
                  </a:lnTo>
                  <a:lnTo>
                    <a:pt x="46" y="16"/>
                  </a:lnTo>
                  <a:lnTo>
                    <a:pt x="46" y="36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44"/>
            <p:cNvSpPr>
              <a:spLocks/>
            </p:cNvSpPr>
            <p:nvPr/>
          </p:nvSpPr>
          <p:spPr bwMode="auto">
            <a:xfrm>
              <a:off x="2997200" y="1730375"/>
              <a:ext cx="31750" cy="12700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2" y="1"/>
                </a:cxn>
                <a:cxn ang="0">
                  <a:pos x="24" y="2"/>
                </a:cxn>
                <a:cxn ang="0">
                  <a:pos x="14" y="3"/>
                </a:cxn>
                <a:cxn ang="0">
                  <a:pos x="6" y="4"/>
                </a:cxn>
                <a:cxn ang="0">
                  <a:pos x="2" y="5"/>
                </a:cxn>
                <a:cxn ang="0">
                  <a:pos x="0" y="9"/>
                </a:cxn>
                <a:cxn ang="0">
                  <a:pos x="2" y="13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9" y="12"/>
                </a:cxn>
                <a:cxn ang="0">
                  <a:pos x="28" y="11"/>
                </a:cxn>
                <a:cxn ang="0">
                  <a:pos x="35" y="10"/>
                </a:cxn>
                <a:cxn ang="0">
                  <a:pos x="39" y="8"/>
                </a:cxn>
                <a:cxn ang="0">
                  <a:pos x="42" y="4"/>
                </a:cxn>
                <a:cxn ang="0">
                  <a:pos x="40" y="1"/>
                </a:cxn>
                <a:cxn ang="0">
                  <a:pos x="36" y="0"/>
                </a:cxn>
              </a:cxnLst>
              <a:rect l="0" t="0" r="r" b="b"/>
              <a:pathLst>
                <a:path w="42" h="15">
                  <a:moveTo>
                    <a:pt x="36" y="0"/>
                  </a:moveTo>
                  <a:lnTo>
                    <a:pt x="32" y="1"/>
                  </a:lnTo>
                  <a:lnTo>
                    <a:pt x="24" y="2"/>
                  </a:lnTo>
                  <a:lnTo>
                    <a:pt x="14" y="3"/>
                  </a:lnTo>
                  <a:lnTo>
                    <a:pt x="6" y="4"/>
                  </a:lnTo>
                  <a:lnTo>
                    <a:pt x="2" y="5"/>
                  </a:lnTo>
                  <a:lnTo>
                    <a:pt x="0" y="9"/>
                  </a:lnTo>
                  <a:lnTo>
                    <a:pt x="2" y="13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9" y="12"/>
                  </a:lnTo>
                  <a:lnTo>
                    <a:pt x="28" y="11"/>
                  </a:lnTo>
                  <a:lnTo>
                    <a:pt x="35" y="10"/>
                  </a:lnTo>
                  <a:lnTo>
                    <a:pt x="39" y="8"/>
                  </a:lnTo>
                  <a:lnTo>
                    <a:pt x="42" y="4"/>
                  </a:lnTo>
                  <a:lnTo>
                    <a:pt x="40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45"/>
            <p:cNvSpPr>
              <a:spLocks/>
            </p:cNvSpPr>
            <p:nvPr/>
          </p:nvSpPr>
          <p:spPr bwMode="auto">
            <a:xfrm>
              <a:off x="2960688" y="1450975"/>
              <a:ext cx="46038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39"/>
                </a:cxn>
                <a:cxn ang="0">
                  <a:pos x="50" y="48"/>
                </a:cxn>
                <a:cxn ang="0">
                  <a:pos x="40" y="55"/>
                </a:cxn>
                <a:cxn ang="0">
                  <a:pos x="29" y="58"/>
                </a:cxn>
                <a:cxn ang="0">
                  <a:pos x="17" y="55"/>
                </a:cxn>
                <a:cxn ang="0">
                  <a:pos x="8" y="48"/>
                </a:cxn>
                <a:cxn ang="0">
                  <a:pos x="2" y="39"/>
                </a:cxn>
                <a:cxn ang="0">
                  <a:pos x="0" y="29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8"/>
                </a:cxn>
                <a:cxn ang="0">
                  <a:pos x="55" y="17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39"/>
                  </a:lnTo>
                  <a:lnTo>
                    <a:pt x="50" y="48"/>
                  </a:lnTo>
                  <a:lnTo>
                    <a:pt x="40" y="55"/>
                  </a:lnTo>
                  <a:lnTo>
                    <a:pt x="29" y="58"/>
                  </a:lnTo>
                  <a:lnTo>
                    <a:pt x="17" y="55"/>
                  </a:lnTo>
                  <a:lnTo>
                    <a:pt x="8" y="48"/>
                  </a:lnTo>
                  <a:lnTo>
                    <a:pt x="2" y="39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8"/>
                  </a:lnTo>
                  <a:lnTo>
                    <a:pt x="55" y="17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46"/>
            <p:cNvSpPr>
              <a:spLocks/>
            </p:cNvSpPr>
            <p:nvPr/>
          </p:nvSpPr>
          <p:spPr bwMode="auto">
            <a:xfrm>
              <a:off x="2971800" y="1460500"/>
              <a:ext cx="22225" cy="23813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1" y="28"/>
                </a:cxn>
                <a:cxn ang="0">
                  <a:pos x="15" y="29"/>
                </a:cxn>
                <a:cxn ang="0">
                  <a:pos x="9" y="28"/>
                </a:cxn>
                <a:cxn ang="0">
                  <a:pos x="5" y="24"/>
                </a:cxn>
                <a:cxn ang="0">
                  <a:pos x="1" y="20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5" y="5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1" y="1"/>
                </a:cxn>
                <a:cxn ang="0">
                  <a:pos x="25" y="5"/>
                </a:cxn>
                <a:cxn ang="0">
                  <a:pos x="28" y="9"/>
                </a:cxn>
                <a:cxn ang="0">
                  <a:pos x="29" y="15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lnTo>
                    <a:pt x="28" y="20"/>
                  </a:lnTo>
                  <a:lnTo>
                    <a:pt x="25" y="24"/>
                  </a:lnTo>
                  <a:lnTo>
                    <a:pt x="21" y="28"/>
                  </a:lnTo>
                  <a:lnTo>
                    <a:pt x="15" y="29"/>
                  </a:lnTo>
                  <a:lnTo>
                    <a:pt x="9" y="28"/>
                  </a:lnTo>
                  <a:lnTo>
                    <a:pt x="5" y="24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5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1" y="1"/>
                  </a:lnTo>
                  <a:lnTo>
                    <a:pt x="25" y="5"/>
                  </a:lnTo>
                  <a:lnTo>
                    <a:pt x="28" y="9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47"/>
            <p:cNvSpPr>
              <a:spLocks/>
            </p:cNvSpPr>
            <p:nvPr/>
          </p:nvSpPr>
          <p:spPr bwMode="auto">
            <a:xfrm>
              <a:off x="2965450" y="1538288"/>
              <a:ext cx="46038" cy="46038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29" y="57"/>
                </a:cxn>
                <a:cxn ang="0">
                  <a:pos x="17" y="55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2" y="17"/>
                </a:cxn>
                <a:cxn ang="0">
                  <a:pos x="8" y="8"/>
                </a:cxn>
                <a:cxn ang="0">
                  <a:pos x="17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49" y="8"/>
                </a:cxn>
                <a:cxn ang="0">
                  <a:pos x="55" y="17"/>
                </a:cxn>
                <a:cxn ang="0">
                  <a:pos x="58" y="28"/>
                </a:cxn>
              </a:cxnLst>
              <a:rect l="0" t="0" r="r" b="b"/>
              <a:pathLst>
                <a:path w="58" h="57">
                  <a:moveTo>
                    <a:pt x="58" y="28"/>
                  </a:move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29" y="57"/>
                  </a:lnTo>
                  <a:lnTo>
                    <a:pt x="17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7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49" y="8"/>
                  </a:lnTo>
                  <a:lnTo>
                    <a:pt x="55" y="17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48"/>
            <p:cNvSpPr>
              <a:spLocks/>
            </p:cNvSpPr>
            <p:nvPr/>
          </p:nvSpPr>
          <p:spPr bwMode="auto">
            <a:xfrm>
              <a:off x="2976563" y="1549400"/>
              <a:ext cx="22225" cy="23813"/>
            </a:xfrm>
            <a:custGeom>
              <a:avLst/>
              <a:gdLst/>
              <a:ahLst/>
              <a:cxnLst>
                <a:cxn ang="0">
                  <a:pos x="29" y="13"/>
                </a:cxn>
                <a:cxn ang="0">
                  <a:pos x="27" y="19"/>
                </a:cxn>
                <a:cxn ang="0">
                  <a:pos x="25" y="24"/>
                </a:cxn>
                <a:cxn ang="0">
                  <a:pos x="20" y="27"/>
                </a:cxn>
                <a:cxn ang="0">
                  <a:pos x="15" y="28"/>
                </a:cxn>
                <a:cxn ang="0">
                  <a:pos x="9" y="27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9" y="1"/>
                </a:cxn>
                <a:cxn ang="0">
                  <a:pos x="15" y="0"/>
                </a:cxn>
                <a:cxn ang="0">
                  <a:pos x="20" y="1"/>
                </a:cxn>
                <a:cxn ang="0">
                  <a:pos x="25" y="3"/>
                </a:cxn>
                <a:cxn ang="0">
                  <a:pos x="27" y="8"/>
                </a:cxn>
                <a:cxn ang="0">
                  <a:pos x="29" y="13"/>
                </a:cxn>
              </a:cxnLst>
              <a:rect l="0" t="0" r="r" b="b"/>
              <a:pathLst>
                <a:path w="29" h="28">
                  <a:moveTo>
                    <a:pt x="29" y="13"/>
                  </a:moveTo>
                  <a:lnTo>
                    <a:pt x="27" y="19"/>
                  </a:lnTo>
                  <a:lnTo>
                    <a:pt x="25" y="24"/>
                  </a:lnTo>
                  <a:lnTo>
                    <a:pt x="20" y="27"/>
                  </a:lnTo>
                  <a:lnTo>
                    <a:pt x="15" y="28"/>
                  </a:lnTo>
                  <a:lnTo>
                    <a:pt x="9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4" y="3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5" y="3"/>
                  </a:lnTo>
                  <a:lnTo>
                    <a:pt x="27" y="8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49"/>
            <p:cNvSpPr>
              <a:spLocks/>
            </p:cNvSpPr>
            <p:nvPr/>
          </p:nvSpPr>
          <p:spPr bwMode="auto">
            <a:xfrm>
              <a:off x="2967038" y="1627188"/>
              <a:ext cx="44450" cy="4445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5" y="41"/>
                </a:cxn>
                <a:cxn ang="0">
                  <a:pos x="50" y="50"/>
                </a:cxn>
                <a:cxn ang="0">
                  <a:pos x="40" y="56"/>
                </a:cxn>
                <a:cxn ang="0">
                  <a:pos x="29" y="58"/>
                </a:cxn>
                <a:cxn ang="0">
                  <a:pos x="17" y="56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29"/>
                </a:cxn>
                <a:cxn ang="0">
                  <a:pos x="2" y="19"/>
                </a:cxn>
                <a:cxn ang="0">
                  <a:pos x="8" y="10"/>
                </a:cxn>
                <a:cxn ang="0">
                  <a:pos x="17" y="3"/>
                </a:cxn>
                <a:cxn ang="0">
                  <a:pos x="29" y="0"/>
                </a:cxn>
                <a:cxn ang="0">
                  <a:pos x="40" y="3"/>
                </a:cxn>
                <a:cxn ang="0">
                  <a:pos x="50" y="10"/>
                </a:cxn>
                <a:cxn ang="0">
                  <a:pos x="55" y="19"/>
                </a:cxn>
                <a:cxn ang="0">
                  <a:pos x="58" y="29"/>
                </a:cxn>
              </a:cxnLst>
              <a:rect l="0" t="0" r="r" b="b"/>
              <a:pathLst>
                <a:path w="58" h="58">
                  <a:moveTo>
                    <a:pt x="58" y="29"/>
                  </a:moveTo>
                  <a:lnTo>
                    <a:pt x="55" y="41"/>
                  </a:lnTo>
                  <a:lnTo>
                    <a:pt x="50" y="50"/>
                  </a:lnTo>
                  <a:lnTo>
                    <a:pt x="40" y="56"/>
                  </a:lnTo>
                  <a:lnTo>
                    <a:pt x="29" y="58"/>
                  </a:lnTo>
                  <a:lnTo>
                    <a:pt x="17" y="56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29"/>
                  </a:lnTo>
                  <a:lnTo>
                    <a:pt x="2" y="19"/>
                  </a:lnTo>
                  <a:lnTo>
                    <a:pt x="8" y="10"/>
                  </a:lnTo>
                  <a:lnTo>
                    <a:pt x="17" y="3"/>
                  </a:lnTo>
                  <a:lnTo>
                    <a:pt x="29" y="0"/>
                  </a:lnTo>
                  <a:lnTo>
                    <a:pt x="40" y="3"/>
                  </a:lnTo>
                  <a:lnTo>
                    <a:pt x="50" y="10"/>
                  </a:lnTo>
                  <a:lnTo>
                    <a:pt x="55" y="19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50"/>
            <p:cNvSpPr>
              <a:spLocks/>
            </p:cNvSpPr>
            <p:nvPr/>
          </p:nvSpPr>
          <p:spPr bwMode="auto">
            <a:xfrm>
              <a:off x="2978150" y="1638300"/>
              <a:ext cx="22225" cy="23813"/>
            </a:xfrm>
            <a:custGeom>
              <a:avLst/>
              <a:gdLst/>
              <a:ahLst/>
              <a:cxnLst>
                <a:cxn ang="0">
                  <a:pos x="29" y="14"/>
                </a:cxn>
                <a:cxn ang="0">
                  <a:pos x="28" y="20"/>
                </a:cxn>
                <a:cxn ang="0">
                  <a:pos x="24" y="25"/>
                </a:cxn>
                <a:cxn ang="0">
                  <a:pos x="20" y="28"/>
                </a:cxn>
                <a:cxn ang="0">
                  <a:pos x="14" y="29"/>
                </a:cxn>
                <a:cxn ang="0">
                  <a:pos x="8" y="28"/>
                </a:cxn>
                <a:cxn ang="0">
                  <a:pos x="3" y="25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9" y="14"/>
                </a:cxn>
              </a:cxnLst>
              <a:rect l="0" t="0" r="r" b="b"/>
              <a:pathLst>
                <a:path w="29" h="29">
                  <a:moveTo>
                    <a:pt x="29" y="14"/>
                  </a:moveTo>
                  <a:lnTo>
                    <a:pt x="28" y="20"/>
                  </a:lnTo>
                  <a:lnTo>
                    <a:pt x="24" y="25"/>
                  </a:lnTo>
                  <a:lnTo>
                    <a:pt x="20" y="28"/>
                  </a:lnTo>
                  <a:lnTo>
                    <a:pt x="14" y="29"/>
                  </a:lnTo>
                  <a:lnTo>
                    <a:pt x="8" y="28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1" y="8"/>
                  </a:lnTo>
                  <a:lnTo>
                    <a:pt x="3" y="4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51"/>
            <p:cNvSpPr>
              <a:spLocks/>
            </p:cNvSpPr>
            <p:nvPr/>
          </p:nvSpPr>
          <p:spPr bwMode="auto">
            <a:xfrm>
              <a:off x="2747963" y="1368425"/>
              <a:ext cx="342900" cy="34766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" y="31"/>
                </a:cxn>
                <a:cxn ang="0">
                  <a:pos x="5" y="30"/>
                </a:cxn>
                <a:cxn ang="0">
                  <a:pos x="14" y="30"/>
                </a:cxn>
                <a:cxn ang="0">
                  <a:pos x="24" y="31"/>
                </a:cxn>
                <a:cxn ang="0">
                  <a:pos x="38" y="34"/>
                </a:cxn>
                <a:cxn ang="0">
                  <a:pos x="55" y="40"/>
                </a:cxn>
                <a:cxn ang="0">
                  <a:pos x="76" y="50"/>
                </a:cxn>
                <a:cxn ang="0">
                  <a:pos x="99" y="64"/>
                </a:cxn>
                <a:cxn ang="0">
                  <a:pos x="126" y="84"/>
                </a:cxn>
                <a:cxn ang="0">
                  <a:pos x="158" y="109"/>
                </a:cxn>
                <a:cxn ang="0">
                  <a:pos x="193" y="142"/>
                </a:cxn>
                <a:cxn ang="0">
                  <a:pos x="231" y="183"/>
                </a:cxn>
                <a:cxn ang="0">
                  <a:pos x="274" y="231"/>
                </a:cxn>
                <a:cxn ang="0">
                  <a:pos x="321" y="289"/>
                </a:cxn>
                <a:cxn ang="0">
                  <a:pos x="372" y="357"/>
                </a:cxn>
                <a:cxn ang="0">
                  <a:pos x="426" y="436"/>
                </a:cxn>
                <a:cxn ang="0">
                  <a:pos x="432" y="383"/>
                </a:cxn>
                <a:cxn ang="0">
                  <a:pos x="429" y="380"/>
                </a:cxn>
                <a:cxn ang="0">
                  <a:pos x="424" y="369"/>
                </a:cxn>
                <a:cxn ang="0">
                  <a:pos x="413" y="353"/>
                </a:cxn>
                <a:cxn ang="0">
                  <a:pos x="401" y="332"/>
                </a:cxn>
                <a:cxn ang="0">
                  <a:pos x="383" y="308"/>
                </a:cxn>
                <a:cxn ang="0">
                  <a:pos x="365" y="281"/>
                </a:cxn>
                <a:cxn ang="0">
                  <a:pos x="343" y="250"/>
                </a:cxn>
                <a:cxn ang="0">
                  <a:pos x="320" y="218"/>
                </a:cxn>
                <a:cxn ang="0">
                  <a:pos x="293" y="186"/>
                </a:cxn>
                <a:cxn ang="0">
                  <a:pos x="267" y="154"/>
                </a:cxn>
                <a:cxn ang="0">
                  <a:pos x="239" y="124"/>
                </a:cxn>
                <a:cxn ang="0">
                  <a:pos x="211" y="95"/>
                </a:cxn>
                <a:cxn ang="0">
                  <a:pos x="181" y="69"/>
                </a:cxn>
                <a:cxn ang="0">
                  <a:pos x="152" y="47"/>
                </a:cxn>
                <a:cxn ang="0">
                  <a:pos x="122" y="30"/>
                </a:cxn>
                <a:cxn ang="0">
                  <a:pos x="93" y="18"/>
                </a:cxn>
                <a:cxn ang="0">
                  <a:pos x="40" y="0"/>
                </a:cxn>
                <a:cxn ang="0">
                  <a:pos x="0" y="31"/>
                </a:cxn>
              </a:cxnLst>
              <a:rect l="0" t="0" r="r" b="b"/>
              <a:pathLst>
                <a:path w="432" h="436">
                  <a:moveTo>
                    <a:pt x="0" y="31"/>
                  </a:moveTo>
                  <a:lnTo>
                    <a:pt x="1" y="31"/>
                  </a:lnTo>
                  <a:lnTo>
                    <a:pt x="5" y="30"/>
                  </a:lnTo>
                  <a:lnTo>
                    <a:pt x="14" y="30"/>
                  </a:lnTo>
                  <a:lnTo>
                    <a:pt x="24" y="31"/>
                  </a:lnTo>
                  <a:lnTo>
                    <a:pt x="38" y="34"/>
                  </a:lnTo>
                  <a:lnTo>
                    <a:pt x="55" y="40"/>
                  </a:lnTo>
                  <a:lnTo>
                    <a:pt x="76" y="50"/>
                  </a:lnTo>
                  <a:lnTo>
                    <a:pt x="99" y="64"/>
                  </a:lnTo>
                  <a:lnTo>
                    <a:pt x="126" y="84"/>
                  </a:lnTo>
                  <a:lnTo>
                    <a:pt x="158" y="109"/>
                  </a:lnTo>
                  <a:lnTo>
                    <a:pt x="193" y="142"/>
                  </a:lnTo>
                  <a:lnTo>
                    <a:pt x="231" y="183"/>
                  </a:lnTo>
                  <a:lnTo>
                    <a:pt x="274" y="231"/>
                  </a:lnTo>
                  <a:lnTo>
                    <a:pt x="321" y="289"/>
                  </a:lnTo>
                  <a:lnTo>
                    <a:pt x="372" y="357"/>
                  </a:lnTo>
                  <a:lnTo>
                    <a:pt x="426" y="436"/>
                  </a:lnTo>
                  <a:lnTo>
                    <a:pt x="432" y="383"/>
                  </a:lnTo>
                  <a:lnTo>
                    <a:pt x="429" y="380"/>
                  </a:lnTo>
                  <a:lnTo>
                    <a:pt x="424" y="369"/>
                  </a:lnTo>
                  <a:lnTo>
                    <a:pt x="413" y="353"/>
                  </a:lnTo>
                  <a:lnTo>
                    <a:pt x="401" y="332"/>
                  </a:lnTo>
                  <a:lnTo>
                    <a:pt x="383" y="308"/>
                  </a:lnTo>
                  <a:lnTo>
                    <a:pt x="365" y="281"/>
                  </a:lnTo>
                  <a:lnTo>
                    <a:pt x="343" y="250"/>
                  </a:lnTo>
                  <a:lnTo>
                    <a:pt x="320" y="218"/>
                  </a:lnTo>
                  <a:lnTo>
                    <a:pt x="293" y="186"/>
                  </a:lnTo>
                  <a:lnTo>
                    <a:pt x="267" y="154"/>
                  </a:lnTo>
                  <a:lnTo>
                    <a:pt x="239" y="124"/>
                  </a:lnTo>
                  <a:lnTo>
                    <a:pt x="211" y="95"/>
                  </a:lnTo>
                  <a:lnTo>
                    <a:pt x="181" y="69"/>
                  </a:lnTo>
                  <a:lnTo>
                    <a:pt x="152" y="47"/>
                  </a:lnTo>
                  <a:lnTo>
                    <a:pt x="122" y="30"/>
                  </a:lnTo>
                  <a:lnTo>
                    <a:pt x="93" y="18"/>
                  </a:lnTo>
                  <a:lnTo>
                    <a:pt x="4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Freeform 52"/>
            <p:cNvSpPr>
              <a:spLocks/>
            </p:cNvSpPr>
            <p:nvPr/>
          </p:nvSpPr>
          <p:spPr bwMode="auto">
            <a:xfrm>
              <a:off x="2838450" y="1411288"/>
              <a:ext cx="239713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10" y="6"/>
                </a:cxn>
                <a:cxn ang="0">
                  <a:pos x="18" y="11"/>
                </a:cxn>
                <a:cxn ang="0">
                  <a:pos x="29" y="19"/>
                </a:cxn>
                <a:cxn ang="0">
                  <a:pos x="41" y="30"/>
                </a:cxn>
                <a:cxn ang="0">
                  <a:pos x="56" y="44"/>
                </a:cxn>
                <a:cxn ang="0">
                  <a:pos x="74" y="60"/>
                </a:cxn>
                <a:cxn ang="0">
                  <a:pos x="93" y="80"/>
                </a:cxn>
                <a:cxn ang="0">
                  <a:pos x="115" y="103"/>
                </a:cxn>
                <a:cxn ang="0">
                  <a:pos x="139" y="131"/>
                </a:cxn>
                <a:cxn ang="0">
                  <a:pos x="166" y="163"/>
                </a:cxn>
                <a:cxn ang="0">
                  <a:pos x="196" y="200"/>
                </a:cxn>
                <a:cxn ang="0">
                  <a:pos x="227" y="242"/>
                </a:cxn>
                <a:cxn ang="0">
                  <a:pos x="260" y="289"/>
                </a:cxn>
                <a:cxn ang="0">
                  <a:pos x="297" y="341"/>
                </a:cxn>
                <a:cxn ang="0">
                  <a:pos x="302" y="322"/>
                </a:cxn>
                <a:cxn ang="0">
                  <a:pos x="299" y="320"/>
                </a:cxn>
                <a:cxn ang="0">
                  <a:pos x="295" y="312"/>
                </a:cxn>
                <a:cxn ang="0">
                  <a:pos x="287" y="299"/>
                </a:cxn>
                <a:cxn ang="0">
                  <a:pos x="275" y="283"/>
                </a:cxn>
                <a:cxn ang="0">
                  <a:pos x="261" y="262"/>
                </a:cxn>
                <a:cxn ang="0">
                  <a:pos x="245" y="240"/>
                </a:cxn>
                <a:cxn ang="0">
                  <a:pos x="227" y="216"/>
                </a:cxn>
                <a:cxn ang="0">
                  <a:pos x="207" y="190"/>
                </a:cxn>
                <a:cxn ang="0">
                  <a:pos x="187" y="162"/>
                </a:cxn>
                <a:cxn ang="0">
                  <a:pos x="165" y="136"/>
                </a:cxn>
                <a:cxn ang="0">
                  <a:pos x="142" y="109"/>
                </a:cxn>
                <a:cxn ang="0">
                  <a:pos x="117" y="83"/>
                </a:cxn>
                <a:cxn ang="0">
                  <a:pos x="93" y="58"/>
                </a:cxn>
                <a:cxn ang="0">
                  <a:pos x="70" y="37"/>
                </a:cxn>
                <a:cxn ang="0">
                  <a:pos x="46" y="17"/>
                </a:cxn>
                <a:cxn ang="0">
                  <a:pos x="23" y="1"/>
                </a:cxn>
                <a:cxn ang="0">
                  <a:pos x="0" y="0"/>
                </a:cxn>
              </a:cxnLst>
              <a:rect l="0" t="0" r="r" b="b"/>
              <a:pathLst>
                <a:path w="302" h="341">
                  <a:moveTo>
                    <a:pt x="0" y="0"/>
                  </a:moveTo>
                  <a:lnTo>
                    <a:pt x="1" y="1"/>
                  </a:lnTo>
                  <a:lnTo>
                    <a:pt x="5" y="2"/>
                  </a:lnTo>
                  <a:lnTo>
                    <a:pt x="10" y="6"/>
                  </a:lnTo>
                  <a:lnTo>
                    <a:pt x="18" y="11"/>
                  </a:lnTo>
                  <a:lnTo>
                    <a:pt x="29" y="19"/>
                  </a:lnTo>
                  <a:lnTo>
                    <a:pt x="41" y="30"/>
                  </a:lnTo>
                  <a:lnTo>
                    <a:pt x="56" y="44"/>
                  </a:lnTo>
                  <a:lnTo>
                    <a:pt x="74" y="60"/>
                  </a:lnTo>
                  <a:lnTo>
                    <a:pt x="93" y="80"/>
                  </a:lnTo>
                  <a:lnTo>
                    <a:pt x="115" y="103"/>
                  </a:lnTo>
                  <a:lnTo>
                    <a:pt x="139" y="131"/>
                  </a:lnTo>
                  <a:lnTo>
                    <a:pt x="166" y="163"/>
                  </a:lnTo>
                  <a:lnTo>
                    <a:pt x="196" y="200"/>
                  </a:lnTo>
                  <a:lnTo>
                    <a:pt x="227" y="242"/>
                  </a:lnTo>
                  <a:lnTo>
                    <a:pt x="260" y="289"/>
                  </a:lnTo>
                  <a:lnTo>
                    <a:pt x="297" y="341"/>
                  </a:lnTo>
                  <a:lnTo>
                    <a:pt x="302" y="322"/>
                  </a:lnTo>
                  <a:lnTo>
                    <a:pt x="299" y="320"/>
                  </a:lnTo>
                  <a:lnTo>
                    <a:pt x="295" y="312"/>
                  </a:lnTo>
                  <a:lnTo>
                    <a:pt x="287" y="299"/>
                  </a:lnTo>
                  <a:lnTo>
                    <a:pt x="275" y="283"/>
                  </a:lnTo>
                  <a:lnTo>
                    <a:pt x="261" y="262"/>
                  </a:lnTo>
                  <a:lnTo>
                    <a:pt x="245" y="240"/>
                  </a:lnTo>
                  <a:lnTo>
                    <a:pt x="227" y="216"/>
                  </a:lnTo>
                  <a:lnTo>
                    <a:pt x="207" y="190"/>
                  </a:lnTo>
                  <a:lnTo>
                    <a:pt x="187" y="162"/>
                  </a:lnTo>
                  <a:lnTo>
                    <a:pt x="165" y="136"/>
                  </a:lnTo>
                  <a:lnTo>
                    <a:pt x="142" y="109"/>
                  </a:lnTo>
                  <a:lnTo>
                    <a:pt x="117" y="83"/>
                  </a:lnTo>
                  <a:lnTo>
                    <a:pt x="93" y="58"/>
                  </a:lnTo>
                  <a:lnTo>
                    <a:pt x="70" y="37"/>
                  </a:lnTo>
                  <a:lnTo>
                    <a:pt x="46" y="17"/>
                  </a:lnTo>
                  <a:lnTo>
                    <a:pt x="23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2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Freeform 53"/>
            <p:cNvSpPr>
              <a:spLocks/>
            </p:cNvSpPr>
            <p:nvPr/>
          </p:nvSpPr>
          <p:spPr bwMode="auto">
            <a:xfrm>
              <a:off x="2984500" y="1789113"/>
              <a:ext cx="38100" cy="144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3"/>
                </a:cxn>
                <a:cxn ang="0">
                  <a:pos x="15" y="77"/>
                </a:cxn>
                <a:cxn ang="0">
                  <a:pos x="25" y="138"/>
                </a:cxn>
                <a:cxn ang="0">
                  <a:pos x="30" y="181"/>
                </a:cxn>
                <a:cxn ang="0">
                  <a:pos x="47" y="174"/>
                </a:cxn>
                <a:cxn ang="0">
                  <a:pos x="45" y="157"/>
                </a:cxn>
                <a:cxn ang="0">
                  <a:pos x="39" y="114"/>
                </a:cxn>
                <a:cxn ang="0">
                  <a:pos x="29" y="59"/>
                </a:cxn>
                <a:cxn ang="0">
                  <a:pos x="16" y="3"/>
                </a:cxn>
                <a:cxn ang="0">
                  <a:pos x="0" y="0"/>
                </a:cxn>
              </a:cxnLst>
              <a:rect l="0" t="0" r="r" b="b"/>
              <a:pathLst>
                <a:path w="47" h="181">
                  <a:moveTo>
                    <a:pt x="0" y="0"/>
                  </a:moveTo>
                  <a:lnTo>
                    <a:pt x="5" y="23"/>
                  </a:lnTo>
                  <a:lnTo>
                    <a:pt x="15" y="77"/>
                  </a:lnTo>
                  <a:lnTo>
                    <a:pt x="25" y="138"/>
                  </a:lnTo>
                  <a:lnTo>
                    <a:pt x="30" y="181"/>
                  </a:lnTo>
                  <a:lnTo>
                    <a:pt x="47" y="174"/>
                  </a:lnTo>
                  <a:lnTo>
                    <a:pt x="45" y="157"/>
                  </a:lnTo>
                  <a:lnTo>
                    <a:pt x="39" y="114"/>
                  </a:lnTo>
                  <a:lnTo>
                    <a:pt x="29" y="59"/>
                  </a:lnTo>
                  <a:lnTo>
                    <a:pt x="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Freeform 54"/>
            <p:cNvSpPr>
              <a:spLocks/>
            </p:cNvSpPr>
            <p:nvPr/>
          </p:nvSpPr>
          <p:spPr bwMode="auto">
            <a:xfrm>
              <a:off x="2852738" y="1395413"/>
              <a:ext cx="190500" cy="55563"/>
            </a:xfrm>
            <a:custGeom>
              <a:avLst/>
              <a:gdLst/>
              <a:ahLst/>
              <a:cxnLst>
                <a:cxn ang="0">
                  <a:pos x="57" y="50"/>
                </a:cxn>
                <a:cxn ang="0">
                  <a:pos x="58" y="50"/>
                </a:cxn>
                <a:cxn ang="0">
                  <a:pos x="60" y="52"/>
                </a:cxn>
                <a:cxn ang="0">
                  <a:pos x="63" y="54"/>
                </a:cxn>
                <a:cxn ang="0">
                  <a:pos x="69" y="56"/>
                </a:cxn>
                <a:cxn ang="0">
                  <a:pos x="76" y="60"/>
                </a:cxn>
                <a:cxn ang="0">
                  <a:pos x="84" y="63"/>
                </a:cxn>
                <a:cxn ang="0">
                  <a:pos x="95" y="66"/>
                </a:cxn>
                <a:cxn ang="0">
                  <a:pos x="106" y="68"/>
                </a:cxn>
                <a:cxn ang="0">
                  <a:pos x="119" y="70"/>
                </a:cxn>
                <a:cxn ang="0">
                  <a:pos x="133" y="70"/>
                </a:cxn>
                <a:cxn ang="0">
                  <a:pos x="148" y="70"/>
                </a:cxn>
                <a:cxn ang="0">
                  <a:pos x="164" y="68"/>
                </a:cxn>
                <a:cxn ang="0">
                  <a:pos x="182" y="65"/>
                </a:cxn>
                <a:cxn ang="0">
                  <a:pos x="201" y="60"/>
                </a:cxn>
                <a:cxn ang="0">
                  <a:pos x="221" y="52"/>
                </a:cxn>
                <a:cxn ang="0">
                  <a:pos x="242" y="43"/>
                </a:cxn>
                <a:cxn ang="0">
                  <a:pos x="233" y="8"/>
                </a:cxn>
                <a:cxn ang="0">
                  <a:pos x="232" y="8"/>
                </a:cxn>
                <a:cxn ang="0">
                  <a:pos x="228" y="9"/>
                </a:cxn>
                <a:cxn ang="0">
                  <a:pos x="222" y="10"/>
                </a:cxn>
                <a:cxn ang="0">
                  <a:pos x="214" y="12"/>
                </a:cxn>
                <a:cxn ang="0">
                  <a:pos x="205" y="13"/>
                </a:cxn>
                <a:cxn ang="0">
                  <a:pos x="194" y="14"/>
                </a:cxn>
                <a:cxn ang="0">
                  <a:pos x="180" y="15"/>
                </a:cxn>
                <a:cxn ang="0">
                  <a:pos x="165" y="16"/>
                </a:cxn>
                <a:cxn ang="0">
                  <a:pos x="149" y="16"/>
                </a:cxn>
                <a:cxn ang="0">
                  <a:pos x="130" y="17"/>
                </a:cxn>
                <a:cxn ang="0">
                  <a:pos x="111" y="16"/>
                </a:cxn>
                <a:cxn ang="0">
                  <a:pos x="91" y="15"/>
                </a:cxn>
                <a:cxn ang="0">
                  <a:pos x="69" y="13"/>
                </a:cxn>
                <a:cxn ang="0">
                  <a:pos x="47" y="9"/>
                </a:cxn>
                <a:cxn ang="0">
                  <a:pos x="24" y="6"/>
                </a:cxn>
                <a:cxn ang="0">
                  <a:pos x="0" y="0"/>
                </a:cxn>
                <a:cxn ang="0">
                  <a:pos x="57" y="50"/>
                </a:cxn>
              </a:cxnLst>
              <a:rect l="0" t="0" r="r" b="b"/>
              <a:pathLst>
                <a:path w="242" h="70">
                  <a:moveTo>
                    <a:pt x="57" y="50"/>
                  </a:moveTo>
                  <a:lnTo>
                    <a:pt x="58" y="50"/>
                  </a:lnTo>
                  <a:lnTo>
                    <a:pt x="60" y="52"/>
                  </a:lnTo>
                  <a:lnTo>
                    <a:pt x="63" y="54"/>
                  </a:lnTo>
                  <a:lnTo>
                    <a:pt x="69" y="56"/>
                  </a:lnTo>
                  <a:lnTo>
                    <a:pt x="76" y="60"/>
                  </a:lnTo>
                  <a:lnTo>
                    <a:pt x="84" y="63"/>
                  </a:lnTo>
                  <a:lnTo>
                    <a:pt x="95" y="66"/>
                  </a:lnTo>
                  <a:lnTo>
                    <a:pt x="106" y="68"/>
                  </a:lnTo>
                  <a:lnTo>
                    <a:pt x="119" y="70"/>
                  </a:lnTo>
                  <a:lnTo>
                    <a:pt x="133" y="70"/>
                  </a:lnTo>
                  <a:lnTo>
                    <a:pt x="148" y="70"/>
                  </a:lnTo>
                  <a:lnTo>
                    <a:pt x="164" y="68"/>
                  </a:lnTo>
                  <a:lnTo>
                    <a:pt x="182" y="65"/>
                  </a:lnTo>
                  <a:lnTo>
                    <a:pt x="201" y="60"/>
                  </a:lnTo>
                  <a:lnTo>
                    <a:pt x="221" y="52"/>
                  </a:lnTo>
                  <a:lnTo>
                    <a:pt x="242" y="43"/>
                  </a:lnTo>
                  <a:lnTo>
                    <a:pt x="233" y="8"/>
                  </a:lnTo>
                  <a:lnTo>
                    <a:pt x="232" y="8"/>
                  </a:lnTo>
                  <a:lnTo>
                    <a:pt x="228" y="9"/>
                  </a:lnTo>
                  <a:lnTo>
                    <a:pt x="222" y="10"/>
                  </a:lnTo>
                  <a:lnTo>
                    <a:pt x="214" y="12"/>
                  </a:lnTo>
                  <a:lnTo>
                    <a:pt x="205" y="13"/>
                  </a:lnTo>
                  <a:lnTo>
                    <a:pt x="194" y="14"/>
                  </a:lnTo>
                  <a:lnTo>
                    <a:pt x="180" y="15"/>
                  </a:lnTo>
                  <a:lnTo>
                    <a:pt x="165" y="16"/>
                  </a:lnTo>
                  <a:lnTo>
                    <a:pt x="149" y="16"/>
                  </a:lnTo>
                  <a:lnTo>
                    <a:pt x="130" y="17"/>
                  </a:lnTo>
                  <a:lnTo>
                    <a:pt x="111" y="16"/>
                  </a:lnTo>
                  <a:lnTo>
                    <a:pt x="91" y="15"/>
                  </a:lnTo>
                  <a:lnTo>
                    <a:pt x="69" y="13"/>
                  </a:lnTo>
                  <a:lnTo>
                    <a:pt x="47" y="9"/>
                  </a:lnTo>
                  <a:lnTo>
                    <a:pt x="24" y="6"/>
                  </a:lnTo>
                  <a:lnTo>
                    <a:pt x="0" y="0"/>
                  </a:lnTo>
                  <a:lnTo>
                    <a:pt x="5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Freeform 55"/>
            <p:cNvSpPr>
              <a:spLocks/>
            </p:cNvSpPr>
            <p:nvPr/>
          </p:nvSpPr>
          <p:spPr bwMode="auto">
            <a:xfrm>
              <a:off x="2925763" y="1417638"/>
              <a:ext cx="6350" cy="190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3"/>
                </a:cxn>
                <a:cxn ang="0">
                  <a:pos x="8" y="24"/>
                </a:cxn>
                <a:cxn ang="0">
                  <a:pos x="8" y="1"/>
                </a:cxn>
                <a:cxn ang="0">
                  <a:pos x="2" y="0"/>
                </a:cxn>
              </a:cxnLst>
              <a:rect l="0" t="0" r="r" b="b"/>
              <a:pathLst>
                <a:path w="8" h="24">
                  <a:moveTo>
                    <a:pt x="2" y="0"/>
                  </a:moveTo>
                  <a:lnTo>
                    <a:pt x="0" y="23"/>
                  </a:lnTo>
                  <a:lnTo>
                    <a:pt x="8" y="24"/>
                  </a:lnTo>
                  <a:lnTo>
                    <a:pt x="8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4" name="Freeform 56"/>
            <p:cNvSpPr>
              <a:spLocks/>
            </p:cNvSpPr>
            <p:nvPr/>
          </p:nvSpPr>
          <p:spPr bwMode="auto">
            <a:xfrm>
              <a:off x="3003550" y="1414463"/>
              <a:ext cx="6350" cy="1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4"/>
                </a:cxn>
                <a:cxn ang="0">
                  <a:pos x="9" y="22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9" h="24">
                  <a:moveTo>
                    <a:pt x="0" y="0"/>
                  </a:moveTo>
                  <a:lnTo>
                    <a:pt x="1" y="24"/>
                  </a:lnTo>
                  <a:lnTo>
                    <a:pt x="9" y="2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CC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5" name="Freeform 63"/>
            <p:cNvSpPr>
              <a:spLocks/>
            </p:cNvSpPr>
            <p:nvPr/>
          </p:nvSpPr>
          <p:spPr bwMode="auto">
            <a:xfrm>
              <a:off x="3084513" y="1625600"/>
              <a:ext cx="60325" cy="112713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51" y="0"/>
                </a:cxn>
                <a:cxn ang="0">
                  <a:pos x="46" y="1"/>
                </a:cxn>
                <a:cxn ang="0">
                  <a:pos x="39" y="5"/>
                </a:cxn>
                <a:cxn ang="0">
                  <a:pos x="32" y="10"/>
                </a:cxn>
                <a:cxn ang="0">
                  <a:pos x="23" y="21"/>
                </a:cxn>
                <a:cxn ang="0">
                  <a:pos x="15" y="35"/>
                </a:cxn>
                <a:cxn ang="0">
                  <a:pos x="7" y="54"/>
                </a:cxn>
                <a:cxn ang="0">
                  <a:pos x="0" y="80"/>
                </a:cxn>
                <a:cxn ang="0">
                  <a:pos x="3" y="143"/>
                </a:cxn>
                <a:cxn ang="0">
                  <a:pos x="61" y="135"/>
                </a:cxn>
                <a:cxn ang="0">
                  <a:pos x="59" y="124"/>
                </a:cxn>
                <a:cxn ang="0">
                  <a:pos x="56" y="99"/>
                </a:cxn>
                <a:cxn ang="0">
                  <a:pos x="60" y="68"/>
                </a:cxn>
                <a:cxn ang="0">
                  <a:pos x="76" y="39"/>
                </a:cxn>
                <a:cxn ang="0">
                  <a:pos x="52" y="0"/>
                </a:cxn>
              </a:cxnLst>
              <a:rect l="0" t="0" r="r" b="b"/>
              <a:pathLst>
                <a:path w="76" h="143">
                  <a:moveTo>
                    <a:pt x="52" y="0"/>
                  </a:moveTo>
                  <a:lnTo>
                    <a:pt x="51" y="0"/>
                  </a:lnTo>
                  <a:lnTo>
                    <a:pt x="46" y="1"/>
                  </a:lnTo>
                  <a:lnTo>
                    <a:pt x="39" y="5"/>
                  </a:lnTo>
                  <a:lnTo>
                    <a:pt x="32" y="10"/>
                  </a:lnTo>
                  <a:lnTo>
                    <a:pt x="23" y="21"/>
                  </a:lnTo>
                  <a:lnTo>
                    <a:pt x="15" y="35"/>
                  </a:lnTo>
                  <a:lnTo>
                    <a:pt x="7" y="54"/>
                  </a:lnTo>
                  <a:lnTo>
                    <a:pt x="0" y="80"/>
                  </a:lnTo>
                  <a:lnTo>
                    <a:pt x="3" y="143"/>
                  </a:lnTo>
                  <a:lnTo>
                    <a:pt x="61" y="135"/>
                  </a:lnTo>
                  <a:lnTo>
                    <a:pt x="59" y="124"/>
                  </a:lnTo>
                  <a:lnTo>
                    <a:pt x="56" y="99"/>
                  </a:lnTo>
                  <a:lnTo>
                    <a:pt x="60" y="68"/>
                  </a:lnTo>
                  <a:lnTo>
                    <a:pt x="76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6" name="Freeform 64"/>
            <p:cNvSpPr>
              <a:spLocks/>
            </p:cNvSpPr>
            <p:nvPr/>
          </p:nvSpPr>
          <p:spPr bwMode="auto">
            <a:xfrm>
              <a:off x="2649538" y="1374775"/>
              <a:ext cx="161925" cy="92075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65" y="115"/>
                </a:cxn>
                <a:cxn ang="0">
                  <a:pos x="205" y="39"/>
                </a:cxn>
                <a:cxn ang="0">
                  <a:pos x="143" y="0"/>
                </a:cxn>
                <a:cxn ang="0">
                  <a:pos x="137" y="1"/>
                </a:cxn>
                <a:cxn ang="0">
                  <a:pos x="124" y="5"/>
                </a:cxn>
                <a:cxn ang="0">
                  <a:pos x="104" y="12"/>
                </a:cxn>
                <a:cxn ang="0">
                  <a:pos x="81" y="22"/>
                </a:cxn>
                <a:cxn ang="0">
                  <a:pos x="56" y="32"/>
                </a:cxn>
                <a:cxn ang="0">
                  <a:pos x="33" y="45"/>
                </a:cxn>
                <a:cxn ang="0">
                  <a:pos x="13" y="58"/>
                </a:cxn>
                <a:cxn ang="0">
                  <a:pos x="0" y="73"/>
                </a:cxn>
              </a:cxnLst>
              <a:rect l="0" t="0" r="r" b="b"/>
              <a:pathLst>
                <a:path w="205" h="115">
                  <a:moveTo>
                    <a:pt x="0" y="73"/>
                  </a:moveTo>
                  <a:lnTo>
                    <a:pt x="65" y="115"/>
                  </a:lnTo>
                  <a:lnTo>
                    <a:pt x="205" y="39"/>
                  </a:lnTo>
                  <a:lnTo>
                    <a:pt x="143" y="0"/>
                  </a:lnTo>
                  <a:lnTo>
                    <a:pt x="137" y="1"/>
                  </a:lnTo>
                  <a:lnTo>
                    <a:pt x="124" y="5"/>
                  </a:lnTo>
                  <a:lnTo>
                    <a:pt x="104" y="12"/>
                  </a:lnTo>
                  <a:lnTo>
                    <a:pt x="81" y="22"/>
                  </a:lnTo>
                  <a:lnTo>
                    <a:pt x="56" y="32"/>
                  </a:lnTo>
                  <a:lnTo>
                    <a:pt x="33" y="45"/>
                  </a:lnTo>
                  <a:lnTo>
                    <a:pt x="13" y="58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7" name="Freeform 65"/>
            <p:cNvSpPr>
              <a:spLocks/>
            </p:cNvSpPr>
            <p:nvPr/>
          </p:nvSpPr>
          <p:spPr bwMode="auto">
            <a:xfrm>
              <a:off x="3043238" y="1401763"/>
              <a:ext cx="50800" cy="55563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45" y="69"/>
                </a:cxn>
                <a:cxn ang="0">
                  <a:pos x="62" y="40"/>
                </a:cxn>
                <a:cxn ang="0">
                  <a:pos x="3" y="0"/>
                </a:cxn>
                <a:cxn ang="0">
                  <a:pos x="0" y="35"/>
                </a:cxn>
              </a:cxnLst>
              <a:rect l="0" t="0" r="r" b="b"/>
              <a:pathLst>
                <a:path w="62" h="69">
                  <a:moveTo>
                    <a:pt x="0" y="35"/>
                  </a:moveTo>
                  <a:lnTo>
                    <a:pt x="45" y="69"/>
                  </a:lnTo>
                  <a:lnTo>
                    <a:pt x="62" y="40"/>
                  </a:lnTo>
                  <a:lnTo>
                    <a:pt x="3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78" name="正方形/長方形 177"/>
          <p:cNvSpPr/>
          <p:nvPr/>
        </p:nvSpPr>
        <p:spPr>
          <a:xfrm>
            <a:off x="179512" y="0"/>
            <a:ext cx="41537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不定詞の副詞用法（目的）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9" name="角丸四角形 178"/>
          <p:cNvSpPr/>
          <p:nvPr/>
        </p:nvSpPr>
        <p:spPr>
          <a:xfrm>
            <a:off x="107504" y="4856966"/>
            <a:ext cx="8964488" cy="1740386"/>
          </a:xfrm>
          <a:prstGeom prst="roundRect">
            <a:avLst>
              <a:gd name="adj" fmla="val 10155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180" name="正方形/長方形 179"/>
          <p:cNvSpPr/>
          <p:nvPr/>
        </p:nvSpPr>
        <p:spPr>
          <a:xfrm>
            <a:off x="107504" y="4798893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81" name="正方形/長方形 180"/>
          <p:cNvSpPr/>
          <p:nvPr/>
        </p:nvSpPr>
        <p:spPr>
          <a:xfrm>
            <a:off x="35496" y="5456837"/>
            <a:ext cx="9145016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①あることをした（する）という文章の後に、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なぜそのことをした（する）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のかの目的（理由）を</a:t>
            </a:r>
            <a:endParaRPr lang="en-US" altLang="ja-JP" sz="2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  <a:p>
            <a:pPr algn="l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「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 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＋ 動詞の原形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」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で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説明することができます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。</a:t>
            </a:r>
            <a:endParaRPr lang="en-US" altLang="ja-JP" sz="2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83" name="正方形/長方形 182"/>
          <p:cNvSpPr/>
          <p:nvPr/>
        </p:nvSpPr>
        <p:spPr>
          <a:xfrm>
            <a:off x="1259632" y="3761656"/>
            <a:ext cx="3384376" cy="504056"/>
          </a:xfrm>
          <a:prstGeom prst="rect">
            <a:avLst/>
          </a:prstGeom>
          <a:solidFill>
            <a:srgbClr val="FFFF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6" name="正方形/長方形 185"/>
          <p:cNvSpPr/>
          <p:nvPr/>
        </p:nvSpPr>
        <p:spPr>
          <a:xfrm>
            <a:off x="395536" y="5505038"/>
            <a:ext cx="4104456" cy="288032"/>
          </a:xfrm>
          <a:prstGeom prst="rect">
            <a:avLst/>
          </a:prstGeom>
          <a:solidFill>
            <a:srgbClr val="FFFF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7" name="正方形/長方形 186"/>
          <p:cNvSpPr/>
          <p:nvPr/>
        </p:nvSpPr>
        <p:spPr>
          <a:xfrm>
            <a:off x="395536" y="6093296"/>
            <a:ext cx="2952328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" name="上カーブ矢印 226"/>
          <p:cNvSpPr/>
          <p:nvPr/>
        </p:nvSpPr>
        <p:spPr>
          <a:xfrm flipH="1">
            <a:off x="4067944" y="4293096"/>
            <a:ext cx="1224136" cy="504056"/>
          </a:xfrm>
          <a:prstGeom prst="curvedUp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8" name="正方形/長方形 227"/>
          <p:cNvSpPr/>
          <p:nvPr/>
        </p:nvSpPr>
        <p:spPr>
          <a:xfrm>
            <a:off x="3851920" y="6237312"/>
            <a:ext cx="504056" cy="288032"/>
          </a:xfrm>
          <a:prstGeom prst="rect">
            <a:avLst/>
          </a:prstGeom>
          <a:solidFill>
            <a:srgbClr val="00B05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" name="正方形/長方形 228"/>
          <p:cNvSpPr/>
          <p:nvPr/>
        </p:nvSpPr>
        <p:spPr>
          <a:xfrm>
            <a:off x="4355976" y="4365104"/>
            <a:ext cx="70083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00B050"/>
                </a:solidFill>
                <a:latin typeface="Century Schoolbook" pitchFamily="18" charset="0"/>
              </a:rPr>
              <a:t>説明</a:t>
            </a:r>
            <a:endParaRPr lang="ja-JP" altLang="en-US" sz="2000" b="1" cap="none" spc="0" dirty="0">
              <a:ln w="17780" cmpd="sng">
                <a:noFill/>
                <a:prstDash val="solid"/>
                <a:miter lim="800000"/>
              </a:ln>
              <a:solidFill>
                <a:srgbClr val="00B05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178" grpId="0"/>
      <p:bldP spid="179" grpId="0" animBg="1"/>
      <p:bldP spid="180" grpId="0"/>
      <p:bldP spid="181" grpId="0"/>
      <p:bldP spid="183" grpId="0" animBg="1"/>
      <p:bldP spid="186" grpId="0" animBg="1"/>
      <p:bldP spid="187" grpId="0" animBg="1"/>
      <p:bldP spid="227" grpId="0" animBg="1"/>
      <p:bldP spid="228" grpId="0" animBg="1"/>
      <p:bldP spid="2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Practice infinitive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KASUGA_Hideki\AppData\Local\Microsoft\Windows\Temporary Internet Files\Content.IE5\7F3U2ZM0\MC9003644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033572"/>
            <a:ext cx="2304256" cy="2695547"/>
          </a:xfrm>
          <a:prstGeom prst="rect">
            <a:avLst/>
          </a:prstGeom>
          <a:noFill/>
        </p:spPr>
      </p:pic>
      <p:pic>
        <p:nvPicPr>
          <p:cNvPr id="3" name="Picture 2" descr="C:\Users\KASUGA_Hideki\AppData\Local\Microsoft\Windows\Temporary Internet Files\Content.IE5\37B912DP\MC90038348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753652"/>
            <a:ext cx="876300" cy="1033169"/>
          </a:xfrm>
          <a:prstGeom prst="rect">
            <a:avLst/>
          </a:prstGeom>
          <a:noFill/>
        </p:spPr>
      </p:pic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Picture 15" descr="C:\Users\KASUGA_Hideki\AppData\Local\Microsoft\Windows\Temporary Internet Files\Content.IE5\ZH3ON6P5\MC90022341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465620"/>
            <a:ext cx="2192067" cy="2088232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5369140" y="3985900"/>
            <a:ext cx="330731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teach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English.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369140" y="3985900"/>
            <a:ext cx="302433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760628" y="3985900"/>
            <a:ext cx="47500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Mr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Smith came to Japan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809869" y="3985900"/>
            <a:ext cx="285847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play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soccer.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860032" y="4005064"/>
            <a:ext cx="2592288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760628" y="3985900"/>
            <a:ext cx="412324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 went to the park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9" name="Picture 4" descr="C:\Users\KASUGA_Hideki\AppData\Local\Microsoft\Windows\Temporary Internet Files\Content.IE5\KBCIKASU\MC90015766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56792"/>
            <a:ext cx="2016224" cy="1449161"/>
          </a:xfrm>
          <a:prstGeom prst="rect">
            <a:avLst/>
          </a:prstGeom>
          <a:noFill/>
        </p:spPr>
      </p:pic>
      <p:pic>
        <p:nvPicPr>
          <p:cNvPr id="10" name="Picture 8" descr="C:\Users\KASUGA_Hideki\AppData\Local\Microsoft\Windows\Temporary Internet Files\Content.IE5\95Y51SX5\MC90034354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980728"/>
            <a:ext cx="819150" cy="1119120"/>
          </a:xfrm>
          <a:prstGeom prst="rect">
            <a:avLst/>
          </a:prstGeom>
          <a:noFill/>
        </p:spPr>
      </p:pic>
      <p:pic>
        <p:nvPicPr>
          <p:cNvPr id="11" name="Picture 16" descr="C:\Users\KASUGA_Hideki\AppData\Local\Microsoft\Windows\Temporary Internet Files\Content.IE5\587Z9ZT7\MC90042912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1700808"/>
            <a:ext cx="1771650" cy="1257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420593" y="4005064"/>
            <a:ext cx="310373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walk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his dog.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492601" y="4077072"/>
            <a:ext cx="2808312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1036217" y="4005064"/>
            <a:ext cx="35189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Tom gets up early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2" name="Picture 9" descr="C:\Users\KASUGA_Hideki\AppData\Local\Microsoft\Windows\Temporary Internet Files\Content.IE5\ASXM8F20\MC9002796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340768"/>
            <a:ext cx="2387379" cy="1872208"/>
          </a:xfrm>
          <a:prstGeom prst="rect">
            <a:avLst/>
          </a:prstGeom>
          <a:noFill/>
        </p:spPr>
      </p:pic>
      <p:pic>
        <p:nvPicPr>
          <p:cNvPr id="13" name="Picture 17" descr="C:\Users\KASUGA_Hideki\AppData\Local\Microsoft\Windows\Temporary Internet Files\Content.IE5\EQKB0DKI\MC90004548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1772816"/>
            <a:ext cx="1257300" cy="1257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139952" y="4005064"/>
            <a:ext cx="25026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be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strong.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139952" y="4005064"/>
            <a:ext cx="2304256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1475656" y="4005064"/>
            <a:ext cx="27398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Jiro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eats a lot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9" name="Picture 10" descr="C:\Users\KASUGA_Hideki\AppData\Local\Microsoft\Windows\Temporary Internet Files\Content.IE5\7F3U2ZM0\MC90023210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96752"/>
            <a:ext cx="1872208" cy="2442011"/>
          </a:xfrm>
          <a:prstGeom prst="rect">
            <a:avLst/>
          </a:prstGeom>
          <a:noFill/>
        </p:spPr>
      </p:pic>
      <p:pic>
        <p:nvPicPr>
          <p:cNvPr id="10" name="Picture 18" descr="C:\Users\KASUGA_Hideki\AppData\Local\Microsoft\Windows\Temporary Internet Files\Content.IE5\KBCIKASU\MC90023877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484784"/>
            <a:ext cx="2541536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3851920" y="2041684"/>
            <a:ext cx="144016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148064" y="4005064"/>
            <a:ext cx="323197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see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her sister.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220072" y="4005064"/>
            <a:ext cx="2880320" cy="504056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971600" y="4005064"/>
            <a:ext cx="431079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Ellen will visit France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1" name="Picture 11" descr="C:\Users\KASUGA_Hideki\AppData\Local\Microsoft\Windows\Temporary Internet Files\Content.IE5\I838K3M1\MC90015776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764704"/>
            <a:ext cx="2376264" cy="2301618"/>
          </a:xfrm>
          <a:prstGeom prst="rect">
            <a:avLst/>
          </a:prstGeom>
          <a:noFill/>
        </p:spPr>
      </p:pic>
      <p:pic>
        <p:nvPicPr>
          <p:cNvPr id="12" name="Picture 12" descr="C:\Users\KASUGA_Hideki\AppData\Local\Microsoft\Windows\Temporary Internet Files\Content.IE5\JIJ19S96\MC90012919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404664"/>
            <a:ext cx="689671" cy="943107"/>
          </a:xfrm>
          <a:prstGeom prst="rect">
            <a:avLst/>
          </a:prstGeom>
          <a:noFill/>
        </p:spPr>
      </p:pic>
      <p:pic>
        <p:nvPicPr>
          <p:cNvPr id="13" name="Picture 13" descr="C:\Users\KASUGA_Hideki\AppData\Local\Microsoft\Windows\Temporary Internet Files\Content.IE5\QFIK50DE\MC900349093[1].wmf"/>
          <p:cNvPicPr>
            <a:picLocks noChangeAspect="1" noChangeArrowheads="1"/>
          </p:cNvPicPr>
          <p:nvPr/>
        </p:nvPicPr>
        <p:blipFill>
          <a:blip r:embed="rId4" cstate="print"/>
          <a:srcRect b="31530"/>
          <a:stretch>
            <a:fillRect/>
          </a:stretch>
        </p:blipFill>
        <p:spPr bwMode="auto">
          <a:xfrm flipH="1">
            <a:off x="251520" y="1268760"/>
            <a:ext cx="1512168" cy="1489256"/>
          </a:xfrm>
          <a:prstGeom prst="rect">
            <a:avLst/>
          </a:prstGeom>
          <a:noFill/>
        </p:spPr>
      </p:pic>
      <p:pic>
        <p:nvPicPr>
          <p:cNvPr id="14" name="Picture 19" descr="C:\Users\KASUGA_Hideki\AppData\Local\Microsoft\Windows\Temporary Internet Files\Content.IE5\37B912DP\MC900359655[1].wmf"/>
          <p:cNvPicPr>
            <a:picLocks noChangeAspect="1" noChangeArrowheads="1"/>
          </p:cNvPicPr>
          <p:nvPr/>
        </p:nvPicPr>
        <p:blipFill>
          <a:blip r:embed="rId5" cstate="print"/>
          <a:srcRect b="30208"/>
          <a:stretch>
            <a:fillRect/>
          </a:stretch>
        </p:blipFill>
        <p:spPr bwMode="auto">
          <a:xfrm flipH="1">
            <a:off x="6084168" y="1124744"/>
            <a:ext cx="1512168" cy="1809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480</Words>
  <Application>Microsoft Office PowerPoint</Application>
  <PresentationFormat>画面に合わせる (4:3)</PresentationFormat>
  <Paragraphs>91</Paragraphs>
  <Slides>28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29" baseType="lpstr">
      <vt:lpstr>Office テーマ</vt:lpstr>
      <vt:lpstr>なぜそうするのか 目的（理由）を説明しよう</vt:lpstr>
      <vt:lpstr>スライド 2</vt:lpstr>
      <vt:lpstr>スライド 3</vt:lpstr>
      <vt:lpstr>Practice infinitive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  <vt:lpstr>スライド 25</vt:lpstr>
      <vt:lpstr>スライド 26</vt:lpstr>
      <vt:lpstr>スライド 27</vt:lpstr>
      <vt:lpstr>スライド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春日秀紀</dc:creator>
  <cp:lastModifiedBy>春日秀紀</cp:lastModifiedBy>
  <cp:revision>25</cp:revision>
  <dcterms:created xsi:type="dcterms:W3CDTF">2014-10-23T00:19:43Z</dcterms:created>
  <dcterms:modified xsi:type="dcterms:W3CDTF">2014-10-29T02:20:00Z</dcterms:modified>
</cp:coreProperties>
</file>