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</p:sldMasterIdLst>
  <p:notesMasterIdLst>
    <p:notesMasterId r:id="rId22"/>
  </p:notesMasterIdLst>
  <p:sldIdLst>
    <p:sldId id="256" r:id="rId3"/>
    <p:sldId id="295" r:id="rId4"/>
    <p:sldId id="287" r:id="rId5"/>
    <p:sldId id="318" r:id="rId6"/>
    <p:sldId id="319" r:id="rId7"/>
    <p:sldId id="299" r:id="rId8"/>
    <p:sldId id="300" r:id="rId9"/>
    <p:sldId id="301" r:id="rId10"/>
    <p:sldId id="317" r:id="rId11"/>
    <p:sldId id="305" r:id="rId12"/>
    <p:sldId id="320" r:id="rId13"/>
    <p:sldId id="321" r:id="rId14"/>
    <p:sldId id="322" r:id="rId15"/>
    <p:sldId id="323" r:id="rId16"/>
    <p:sldId id="324" r:id="rId17"/>
    <p:sldId id="325" r:id="rId18"/>
    <p:sldId id="326" r:id="rId19"/>
    <p:sldId id="328" r:id="rId20"/>
    <p:sldId id="316" r:id="rId21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11" autoAdjust="0"/>
    <p:restoredTop sz="94585" autoAdjust="0"/>
  </p:normalViewPr>
  <p:slideViewPr>
    <p:cSldViewPr>
      <p:cViewPr varScale="1">
        <p:scale>
          <a:sx n="84" d="100"/>
          <a:sy n="84" d="100"/>
        </p:scale>
        <p:origin x="-1325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43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3E3CAE-4EE6-497B-A5DE-E186CB953D6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8C9C90-05C5-4E9D-9CC8-07817A8B027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ECFE3-30B6-4F49-9899-9FBF01AC2787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ECFE3-30B6-4F49-9899-9FBF01AC2787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ECFE3-30B6-4F49-9899-9FBF01AC2787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C9C90-05C5-4E9D-9CC8-07817A8B0278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正方形/長方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正方形/長方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コネクタ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コネクタ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正方形/長方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円/楕円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円/楕円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円/楕円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8" name="コンテンツ プレースホル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コネクタ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コネクタ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正方形/長方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円/楕円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円/楕円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円/楕円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コネクタ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9" name="コンテンツ プレースホル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2" name="テキスト プレースホル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円/楕円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コンテンツ プレースホル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1" name="日付プレースホル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22" name="スライド番号プレースホル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3" name="フッター プレースホル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円/楕円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コネクタ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コネクタ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付プレースホル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18" name="スライド番号プレースホル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1" name="フッター プレースホル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円/楕円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1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1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EE907-3B94-478E-982C-B0ED71466EB5}" type="datetimeFigureOut">
              <a:rPr kumimoji="1" lang="ja-JP" altLang="en-US" smtClean="0"/>
              <a:pPr/>
              <a:t>2015/2/2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4000" dirty="0" smtClean="0"/>
              <a:t>もっとも～、一番～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 smtClean="0"/>
              <a:t>3</a:t>
            </a:r>
            <a:r>
              <a:rPr lang="ja-JP" altLang="en-US" dirty="0" smtClean="0"/>
              <a:t>つ以上のものを</a:t>
            </a:r>
            <a:r>
              <a:rPr lang="en-US" altLang="ja-JP" dirty="0" smtClean="0"/>
              <a:t> </a:t>
            </a:r>
            <a:r>
              <a:rPr kumimoji="1" lang="ja-JP" altLang="en-US" dirty="0" smtClean="0"/>
              <a:t>比較する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606480" cy="1894362"/>
          </a:xfrm>
        </p:spPr>
        <p:txBody>
          <a:bodyPr>
            <a:normAutofit/>
          </a:bodyPr>
          <a:lstStyle/>
          <a:p>
            <a:r>
              <a:rPr lang="ja-JP" altLang="en-US" sz="4000" dirty="0" smtClean="0"/>
              <a:t>３</a:t>
            </a:r>
            <a:r>
              <a:rPr kumimoji="1" lang="ja-JP" altLang="en-US" sz="4000" dirty="0" smtClean="0"/>
              <a:t>つ以上のものを比べてみよう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 smtClean="0"/>
              <a:t>Answer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1944216" cy="648072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Time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339752" y="836712"/>
            <a:ext cx="1944216" cy="648072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Money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6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427984" y="836712"/>
            <a:ext cx="1944216" cy="648072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Friends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8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6588224" y="836712"/>
            <a:ext cx="1944216" cy="648072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Dream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1031" name="Picture 7" descr="C:\Users\KASUGA_Hideki\AppData\Local\Microsoft\Windows\Temporary Internet Files\Content.IE5\NUR729NY\MC90037891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7" y="1844824"/>
            <a:ext cx="1649638" cy="1944216"/>
          </a:xfrm>
          <a:prstGeom prst="rect">
            <a:avLst/>
          </a:prstGeom>
          <a:noFill/>
        </p:spPr>
      </p:pic>
      <p:pic>
        <p:nvPicPr>
          <p:cNvPr id="1032" name="Picture 8" descr="C:\Users\KASUGA_Hideki\AppData\Local\Microsoft\Windows\Temporary Internet Files\Content.IE5\1LZFLDA2\MC90033591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2" y="1772816"/>
            <a:ext cx="1987980" cy="2286080"/>
          </a:xfrm>
          <a:prstGeom prst="rect">
            <a:avLst/>
          </a:prstGeom>
          <a:noFill/>
        </p:spPr>
      </p:pic>
      <p:pic>
        <p:nvPicPr>
          <p:cNvPr id="1033" name="Picture 9" descr="C:\Users\KASUGA_Hideki\AppData\Local\Microsoft\Windows\Temporary Internet Files\Content.IE5\2P4IGNLO\MC900071405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1999" y="2348880"/>
            <a:ext cx="1738169" cy="1512168"/>
          </a:xfrm>
          <a:prstGeom prst="rect">
            <a:avLst/>
          </a:prstGeom>
          <a:noFill/>
        </p:spPr>
      </p:pic>
      <p:pic>
        <p:nvPicPr>
          <p:cNvPr id="1035" name="Picture 11" descr="C:\Users\KASUGA_Hideki\AppData\Local\Microsoft\Windows\Temporary Internet Files\Content.IE5\NELR0E71\MC900198131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60232" y="1988840"/>
            <a:ext cx="1818238" cy="2267893"/>
          </a:xfrm>
          <a:prstGeom prst="rect">
            <a:avLst/>
          </a:prstGeom>
          <a:noFill/>
        </p:spPr>
      </p:pic>
      <p:sp>
        <p:nvSpPr>
          <p:cNvPr id="12" name="テキスト ボックス 11"/>
          <p:cNvSpPr txBox="1"/>
          <p:nvPr/>
        </p:nvSpPr>
        <p:spPr>
          <a:xfrm>
            <a:off x="539552" y="5085184"/>
            <a:ext cx="7776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Time is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the</a:t>
            </a:r>
            <a:r>
              <a:rPr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most</a:t>
            </a:r>
            <a:r>
              <a:rPr lang="en-US" altLang="ja-JP" sz="3200" dirty="0" smtClean="0"/>
              <a:t> important </a:t>
            </a:r>
            <a:r>
              <a:rPr lang="en-US" altLang="ja-JP" sz="3200" dirty="0" smtClean="0">
                <a:solidFill>
                  <a:srgbClr val="FF0000"/>
                </a:solidFill>
              </a:rPr>
              <a:t>of</a:t>
            </a:r>
            <a:r>
              <a:rPr lang="en-US" altLang="ja-JP" sz="3200" dirty="0" smtClean="0"/>
              <a:t> the four.</a:t>
            </a:r>
            <a:endParaRPr kumimoji="1" lang="ja-JP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1944216" cy="648072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math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339752" y="836712"/>
            <a:ext cx="1944216" cy="648072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English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6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427984" y="836712"/>
            <a:ext cx="1944216" cy="648072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science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8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6588224" y="836712"/>
            <a:ext cx="1944216" cy="648072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Japanese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5122" name="Picture 2" descr="C:\Users\KASUGA_Hideki\AppData\Local\Microsoft\Windows\Temporary Internet Files\Content.IE5\NUR729NY\MC90023396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916832"/>
            <a:ext cx="2040048" cy="2067208"/>
          </a:xfrm>
          <a:prstGeom prst="rect">
            <a:avLst/>
          </a:prstGeom>
          <a:noFill/>
        </p:spPr>
      </p:pic>
      <p:pic>
        <p:nvPicPr>
          <p:cNvPr id="5123" name="Picture 3" descr="C:\Users\KASUGA_Hideki\AppData\Local\Microsoft\Windows\Temporary Internet Files\Content.IE5\AE4XLL8I\MC90041642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2" y="2204864"/>
            <a:ext cx="1872208" cy="1457661"/>
          </a:xfrm>
          <a:prstGeom prst="rect">
            <a:avLst/>
          </a:prstGeom>
          <a:noFill/>
        </p:spPr>
      </p:pic>
      <p:pic>
        <p:nvPicPr>
          <p:cNvPr id="5124" name="Picture 4" descr="C:\Program Files (x86)\Microsoft Office\MEDIA\CAGCAT10\j0301076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9992" y="2132856"/>
            <a:ext cx="1828800" cy="1828800"/>
          </a:xfrm>
          <a:prstGeom prst="rect">
            <a:avLst/>
          </a:prstGeom>
          <a:noFill/>
        </p:spPr>
      </p:pic>
      <p:pic>
        <p:nvPicPr>
          <p:cNvPr id="5126" name="Picture 6" descr="C:\Users\KASUGA_Hideki\AppData\Local\Microsoft\Windows\Temporary Internet Files\Content.IE5\H7L29UY0\MC900078952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68813" y="1988841"/>
            <a:ext cx="2186794" cy="1800200"/>
          </a:xfrm>
          <a:prstGeom prst="rect">
            <a:avLst/>
          </a:prstGeom>
          <a:noFill/>
        </p:spPr>
      </p:pic>
      <p:sp>
        <p:nvSpPr>
          <p:cNvPr id="12" name="テキスト ボックス 11"/>
          <p:cNvSpPr txBox="1"/>
          <p:nvPr/>
        </p:nvSpPr>
        <p:spPr>
          <a:xfrm>
            <a:off x="539552" y="5085184"/>
            <a:ext cx="7776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Math is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the</a:t>
            </a:r>
            <a:r>
              <a:rPr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most</a:t>
            </a:r>
            <a:r>
              <a:rPr lang="en-US" altLang="ja-JP" sz="3200" dirty="0" smtClean="0"/>
              <a:t> difficult </a:t>
            </a:r>
            <a:r>
              <a:rPr lang="en-US" altLang="ja-JP" sz="3200" dirty="0" smtClean="0">
                <a:solidFill>
                  <a:srgbClr val="FF0000"/>
                </a:solidFill>
              </a:rPr>
              <a:t>of</a:t>
            </a:r>
            <a:r>
              <a:rPr lang="en-US" altLang="ja-JP" sz="3200" dirty="0" smtClean="0"/>
              <a:t> these.</a:t>
            </a:r>
            <a:endParaRPr kumimoji="1" lang="ja-JP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1944216" cy="648072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baseball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339752" y="836712"/>
            <a:ext cx="1944216" cy="648072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soccer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6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427984" y="836712"/>
            <a:ext cx="1944216" cy="648072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basketball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8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6588224" y="836712"/>
            <a:ext cx="1944216" cy="648072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tennis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6146" name="Picture 2" descr="C:\Users\KASUGA_Hideki\AppData\Local\Microsoft\Windows\Temporary Internet Files\Content.IE5\6QRGYGYX\MC90042699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132856"/>
            <a:ext cx="1417320" cy="1615745"/>
          </a:xfrm>
          <a:prstGeom prst="rect">
            <a:avLst/>
          </a:prstGeom>
          <a:noFill/>
        </p:spPr>
      </p:pic>
      <p:pic>
        <p:nvPicPr>
          <p:cNvPr id="6147" name="Picture 3" descr="C:\Users\KASUGA_Hideki\AppData\Local\Microsoft\Windows\Temporary Internet Files\Content.IE5\RJWG85X5\MC900429157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3768" y="2060848"/>
            <a:ext cx="1439266" cy="1687068"/>
          </a:xfrm>
          <a:prstGeom prst="rect">
            <a:avLst/>
          </a:prstGeom>
          <a:noFill/>
        </p:spPr>
      </p:pic>
      <p:pic>
        <p:nvPicPr>
          <p:cNvPr id="6148" name="Picture 4" descr="C:\Users\KASUGA_Hideki\AppData\Local\Microsoft\Windows\Temporary Internet Files\Content.IE5\NB737UJR\MC900445188[1].wmf"/>
          <p:cNvPicPr>
            <a:picLocks noChangeAspect="1" noChangeArrowheads="1"/>
          </p:cNvPicPr>
          <p:nvPr/>
        </p:nvPicPr>
        <p:blipFill>
          <a:blip r:embed="rId5" cstate="print"/>
          <a:srcRect b="29492"/>
          <a:stretch>
            <a:fillRect/>
          </a:stretch>
        </p:blipFill>
        <p:spPr bwMode="auto">
          <a:xfrm>
            <a:off x="4788024" y="2132856"/>
            <a:ext cx="1143656" cy="1944216"/>
          </a:xfrm>
          <a:prstGeom prst="rect">
            <a:avLst/>
          </a:prstGeom>
          <a:noFill/>
        </p:spPr>
      </p:pic>
      <p:pic>
        <p:nvPicPr>
          <p:cNvPr id="6149" name="Picture 5" descr="C:\Users\KASUGA_Hideki\AppData\Local\Microsoft\Windows\Temporary Internet Files\Content.IE5\16TXOQEW\MC900446316[1].wmf"/>
          <p:cNvPicPr>
            <a:picLocks noChangeAspect="1" noChangeArrowheads="1"/>
          </p:cNvPicPr>
          <p:nvPr/>
        </p:nvPicPr>
        <p:blipFill>
          <a:blip r:embed="rId6" cstate="print"/>
          <a:srcRect t="20789"/>
          <a:stretch>
            <a:fillRect/>
          </a:stretch>
        </p:blipFill>
        <p:spPr bwMode="auto">
          <a:xfrm>
            <a:off x="7020272" y="2060847"/>
            <a:ext cx="1080120" cy="2059029"/>
          </a:xfrm>
          <a:prstGeom prst="rect">
            <a:avLst/>
          </a:prstGeom>
          <a:noFill/>
        </p:spPr>
      </p:pic>
      <p:sp>
        <p:nvSpPr>
          <p:cNvPr id="12" name="テキスト ボックス 11"/>
          <p:cNvSpPr txBox="1"/>
          <p:nvPr/>
        </p:nvSpPr>
        <p:spPr>
          <a:xfrm>
            <a:off x="395536" y="5013176"/>
            <a:ext cx="8316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Baseball is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the</a:t>
            </a:r>
            <a:r>
              <a:rPr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most</a:t>
            </a:r>
            <a:r>
              <a:rPr lang="en-US" altLang="ja-JP" sz="3200" dirty="0" smtClean="0"/>
              <a:t> popular </a:t>
            </a:r>
            <a:r>
              <a:rPr lang="en-US" altLang="ja-JP" sz="3200" dirty="0" smtClean="0">
                <a:solidFill>
                  <a:srgbClr val="FF0000"/>
                </a:solidFill>
              </a:rPr>
              <a:t>of</a:t>
            </a:r>
            <a:r>
              <a:rPr lang="en-US" altLang="ja-JP" sz="3200" dirty="0" smtClean="0"/>
              <a:t> these four.</a:t>
            </a:r>
            <a:endParaRPr kumimoji="1" lang="ja-JP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1944216" cy="648072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knives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339752" y="836712"/>
            <a:ext cx="1944216" cy="648072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forks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6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427984" y="836712"/>
            <a:ext cx="1944216" cy="648072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chopsticks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8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6588224" y="836712"/>
            <a:ext cx="1944216" cy="648072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hands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2050" name="Picture 2" descr="C:\Users\KASUGA_Hideki\AppData\Local\Microsoft\Windows\Temporary Internet Files\Content.IE5\IBQP7MYU\MC90001337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988840"/>
            <a:ext cx="1900123" cy="1331366"/>
          </a:xfrm>
          <a:prstGeom prst="rect">
            <a:avLst/>
          </a:prstGeom>
          <a:noFill/>
        </p:spPr>
      </p:pic>
      <p:pic>
        <p:nvPicPr>
          <p:cNvPr id="2052" name="Picture 4" descr="C:\Users\KASUGA_Hideki\AppData\Local\Microsoft\Windows\Temporary Internet Files\Content.IE5\1LZFLDA2\MC900038691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2564904"/>
            <a:ext cx="1695298" cy="1046988"/>
          </a:xfrm>
          <a:prstGeom prst="rect">
            <a:avLst/>
          </a:prstGeom>
          <a:noFill/>
        </p:spPr>
      </p:pic>
      <p:pic>
        <p:nvPicPr>
          <p:cNvPr id="2054" name="Picture 6" descr="C:\Users\KASUGA_Hideki\AppData\Local\Microsoft\Windows\Temporary Internet Files\Content.IE5\16TXOQEW\MC900252167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9715714">
            <a:off x="2233742" y="2211566"/>
            <a:ext cx="1826057" cy="1488376"/>
          </a:xfrm>
          <a:prstGeom prst="rect">
            <a:avLst/>
          </a:prstGeom>
          <a:noFill/>
        </p:spPr>
      </p:pic>
      <p:pic>
        <p:nvPicPr>
          <p:cNvPr id="2056" name="Picture 8" descr="C:\Users\KASUGA_Hideki\AppData\Local\Microsoft\Windows\Temporary Internet Files\Content.IE5\2P4IGNLO\MC900057823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9630288">
            <a:off x="4423894" y="2306194"/>
            <a:ext cx="1825142" cy="1319525"/>
          </a:xfrm>
          <a:prstGeom prst="rect">
            <a:avLst/>
          </a:prstGeom>
          <a:noFill/>
        </p:spPr>
      </p:pic>
      <p:pic>
        <p:nvPicPr>
          <p:cNvPr id="2057" name="Picture 9" descr="C:\Users\KASUGA_Hideki\AppData\Local\Microsoft\Windows\Temporary Internet Files\Content.IE5\16TXOQEW\MC900429693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88224" y="2060848"/>
            <a:ext cx="1974850" cy="1952625"/>
          </a:xfrm>
          <a:prstGeom prst="rect">
            <a:avLst/>
          </a:prstGeom>
          <a:noFill/>
        </p:spPr>
      </p:pic>
      <p:sp>
        <p:nvSpPr>
          <p:cNvPr id="13" name="テキスト ボックス 12"/>
          <p:cNvSpPr txBox="1"/>
          <p:nvPr/>
        </p:nvSpPr>
        <p:spPr>
          <a:xfrm>
            <a:off x="539552" y="5085184"/>
            <a:ext cx="8064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Chopsticks are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the</a:t>
            </a:r>
            <a:r>
              <a:rPr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most</a:t>
            </a:r>
            <a:r>
              <a:rPr lang="en-US" altLang="ja-JP" sz="3200" dirty="0" smtClean="0"/>
              <a:t> useful </a:t>
            </a:r>
            <a:r>
              <a:rPr lang="en-US" altLang="ja-JP" sz="3200" dirty="0" smtClean="0">
                <a:solidFill>
                  <a:srgbClr val="FF0000"/>
                </a:solidFill>
              </a:rPr>
              <a:t>of</a:t>
            </a:r>
            <a:r>
              <a:rPr lang="en-US" altLang="ja-JP" sz="3200" dirty="0" smtClean="0"/>
              <a:t> the four.</a:t>
            </a:r>
            <a:endParaRPr kumimoji="1" lang="ja-JP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1944216" cy="648072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skiing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339752" y="836712"/>
            <a:ext cx="1944216" cy="648072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skating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6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427984" y="836712"/>
            <a:ext cx="1944216" cy="648072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snowboarding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8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6588224" y="836712"/>
            <a:ext cx="1944216" cy="648072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Snowball fight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3076" name="Picture 4" descr="C:\Users\KASUGA_Hideki\AppData\Local\Microsoft\Windows\Temporary Internet Files\Content.IE5\6QRGYGYX\MC90041840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2060848"/>
            <a:ext cx="1485900" cy="1770278"/>
          </a:xfrm>
          <a:prstGeom prst="rect">
            <a:avLst/>
          </a:prstGeom>
          <a:noFill/>
        </p:spPr>
      </p:pic>
      <p:pic>
        <p:nvPicPr>
          <p:cNvPr id="3077" name="Picture 5" descr="C:\Users\KASUGA_Hideki\AppData\Local\Microsoft\Windows\Temporary Internet Files\Content.IE5\RJWG85X5\MC90042733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1916832"/>
            <a:ext cx="1584176" cy="1818166"/>
          </a:xfrm>
          <a:prstGeom prst="rect">
            <a:avLst/>
          </a:prstGeom>
          <a:noFill/>
        </p:spPr>
      </p:pic>
      <p:pic>
        <p:nvPicPr>
          <p:cNvPr id="3078" name="Picture 6" descr="C:\Users\KASUGA_Hideki\AppData\Local\Microsoft\Windows\Temporary Internet Files\Content.IE5\NB737UJR\MC900446554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27784" y="1988840"/>
            <a:ext cx="1528877" cy="1759306"/>
          </a:xfrm>
          <a:prstGeom prst="rect">
            <a:avLst/>
          </a:prstGeom>
          <a:noFill/>
        </p:spPr>
      </p:pic>
      <p:pic>
        <p:nvPicPr>
          <p:cNvPr id="3081" name="Picture 9" descr="C:\Users\KASUGA_Hideki\AppData\Local\Microsoft\Windows\Temporary Internet Files\Content.IE5\YIGNZX3N\MC90044653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5536" y="2132856"/>
            <a:ext cx="1589227" cy="1762963"/>
          </a:xfrm>
          <a:prstGeom prst="rect">
            <a:avLst/>
          </a:prstGeom>
          <a:noFill/>
        </p:spPr>
      </p:pic>
      <p:sp>
        <p:nvSpPr>
          <p:cNvPr id="12" name="テキスト ボックス 11"/>
          <p:cNvSpPr txBox="1"/>
          <p:nvPr/>
        </p:nvSpPr>
        <p:spPr>
          <a:xfrm>
            <a:off x="539552" y="5085184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Skiing is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the</a:t>
            </a:r>
            <a:r>
              <a:rPr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most</a:t>
            </a:r>
            <a:r>
              <a:rPr lang="en-US" altLang="ja-JP" sz="3200" dirty="0" smtClean="0"/>
              <a:t> interesting </a:t>
            </a:r>
            <a:r>
              <a:rPr lang="en-US" altLang="ja-JP" sz="3200" dirty="0" smtClean="0">
                <a:solidFill>
                  <a:srgbClr val="FF0000"/>
                </a:solidFill>
              </a:rPr>
              <a:t>of</a:t>
            </a:r>
            <a:r>
              <a:rPr lang="en-US" altLang="ja-JP" sz="3200" dirty="0" smtClean="0"/>
              <a:t> the four.</a:t>
            </a:r>
            <a:endParaRPr kumimoji="1" lang="ja-JP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1944216" cy="648072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Animation movies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339752" y="836712"/>
            <a:ext cx="1944216" cy="648072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Love stories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6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427984" y="836712"/>
            <a:ext cx="1944216" cy="648072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Action movies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8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6588224" y="836712"/>
            <a:ext cx="2232248" cy="648072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science fiction movies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4098" name="Picture 2" descr="C:\Users\KASUGA_Hideki\AppData\Local\Microsoft\Windows\Temporary Internet Files\Content.IE5\AE4XLL8I\MC900445053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988840"/>
            <a:ext cx="1617904" cy="2095128"/>
          </a:xfrm>
          <a:prstGeom prst="rect">
            <a:avLst/>
          </a:prstGeom>
          <a:noFill/>
        </p:spPr>
      </p:pic>
      <p:pic>
        <p:nvPicPr>
          <p:cNvPr id="4099" name="Picture 3" descr="C:\Users\KASUGA_Hideki\AppData\Local\Microsoft\Windows\Temporary Internet Files\Content.IE5\9J6CCO9L\MC90039077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7784" y="2132856"/>
            <a:ext cx="1336853" cy="1838858"/>
          </a:xfrm>
          <a:prstGeom prst="rect">
            <a:avLst/>
          </a:prstGeom>
          <a:noFill/>
        </p:spPr>
      </p:pic>
      <p:pic>
        <p:nvPicPr>
          <p:cNvPr id="4100" name="Picture 4" descr="C:\Users\KASUGA_Hideki\AppData\Local\Microsoft\Windows\Temporary Internet Files\Content.IE5\YIGNZX3N\MC900237095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4008" y="2060849"/>
            <a:ext cx="1529633" cy="2160240"/>
          </a:xfrm>
          <a:prstGeom prst="rect">
            <a:avLst/>
          </a:prstGeom>
          <a:noFill/>
        </p:spPr>
      </p:pic>
      <p:pic>
        <p:nvPicPr>
          <p:cNvPr id="4102" name="Picture 6" descr="C:\Users\KASUGA_Hideki\AppData\Local\Microsoft\Windows\Temporary Internet Files\Content.IE5\IBQP7MYU\MC900083539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32240" y="2204864"/>
            <a:ext cx="1827886" cy="1827886"/>
          </a:xfrm>
          <a:prstGeom prst="rect">
            <a:avLst/>
          </a:prstGeom>
          <a:noFill/>
        </p:spPr>
      </p:pic>
      <p:sp>
        <p:nvSpPr>
          <p:cNvPr id="12" name="テキスト ボックス 11"/>
          <p:cNvSpPr txBox="1"/>
          <p:nvPr/>
        </p:nvSpPr>
        <p:spPr>
          <a:xfrm>
            <a:off x="539552" y="5085184"/>
            <a:ext cx="77768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Animation movies are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the</a:t>
            </a:r>
            <a:r>
              <a:rPr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most</a:t>
            </a:r>
            <a:r>
              <a:rPr lang="en-US" altLang="ja-JP" sz="3200" dirty="0" smtClean="0"/>
              <a:t> moving </a:t>
            </a:r>
            <a:r>
              <a:rPr lang="en-US" altLang="ja-JP" sz="3200" dirty="0" smtClean="0">
                <a:solidFill>
                  <a:srgbClr val="FF0000"/>
                </a:solidFill>
              </a:rPr>
              <a:t>of</a:t>
            </a:r>
            <a:r>
              <a:rPr lang="en-US" altLang="ja-JP" sz="3200" dirty="0" smtClean="0"/>
              <a:t> these four.</a:t>
            </a:r>
            <a:endParaRPr kumimoji="1" lang="ja-JP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円/楕円 16">
            <a:hlinkClick r:id="rId3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67544" y="5085184"/>
            <a:ext cx="8208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Yuki is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the</a:t>
            </a:r>
            <a:r>
              <a:rPr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most</a:t>
            </a:r>
            <a:r>
              <a:rPr lang="en-US" altLang="ja-JP" sz="3200" dirty="0" smtClean="0"/>
              <a:t> beautiful </a:t>
            </a:r>
            <a:r>
              <a:rPr lang="en-US" altLang="ja-JP" sz="3200" dirty="0" smtClean="0">
                <a:solidFill>
                  <a:srgbClr val="FF0000"/>
                </a:solidFill>
              </a:rPr>
              <a:t>in</a:t>
            </a:r>
            <a:r>
              <a:rPr lang="en-US" altLang="ja-JP" sz="3200" dirty="0" smtClean="0"/>
              <a:t> AKB48.</a:t>
            </a:r>
            <a:endParaRPr kumimoji="1" lang="ja-JP" altLang="en-US" sz="3200" dirty="0"/>
          </a:p>
        </p:txBody>
      </p:sp>
      <p:sp>
        <p:nvSpPr>
          <p:cNvPr id="18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107504" y="332656"/>
            <a:ext cx="2088232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小嶋　陽菜</a:t>
            </a:r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(</a:t>
            </a:r>
            <a:r>
              <a:rPr lang="en-US" altLang="ja-JP" sz="1400" dirty="0" smtClean="0">
                <a:latin typeface="AR丸ゴシック体M" pitchFamily="49" charset="-128"/>
                <a:ea typeface="AR丸ゴシック体M" pitchFamily="49" charset="-128"/>
              </a:rPr>
              <a:t>KOJIMA </a:t>
            </a:r>
            <a:r>
              <a:rPr lang="en-US" altLang="ja-JP" sz="1400" dirty="0" err="1" smtClean="0">
                <a:latin typeface="AR丸ゴシック体M" pitchFamily="49" charset="-128"/>
                <a:ea typeface="AR丸ゴシック体M" pitchFamily="49" charset="-128"/>
              </a:rPr>
              <a:t>Haruna</a:t>
            </a:r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)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9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2267744" y="332656"/>
            <a:ext cx="2088232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柏木　由紀</a:t>
            </a:r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(</a:t>
            </a:r>
            <a:r>
              <a:rPr kumimoji="1" lang="en-US" altLang="ja-JP" sz="1600" dirty="0" smtClean="0">
                <a:latin typeface="AR丸ゴシック体M" pitchFamily="49" charset="-128"/>
                <a:ea typeface="AR丸ゴシック体M" pitchFamily="49" charset="-128"/>
              </a:rPr>
              <a:t>KASHIWAGI Yuki</a:t>
            </a:r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)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0" name="テキスト プレースホルダ 6"/>
          <p:cNvSpPr txBox="1">
            <a:spLocks/>
          </p:cNvSpPr>
          <p:nvPr/>
        </p:nvSpPr>
        <p:spPr>
          <a:xfrm>
            <a:off x="4499992" y="332656"/>
            <a:ext cx="2232248" cy="57606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vert="horz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丸ゴシック体M" pitchFamily="49" charset="-128"/>
                <a:ea typeface="AR丸ゴシック体M" pitchFamily="49" charset="-128"/>
                <a:cs typeface="+mn-cs"/>
              </a:rPr>
              <a:t>渡辺　麻友</a:t>
            </a:r>
            <a:r>
              <a:rPr kumimoji="1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丸ゴシック体M" pitchFamily="49" charset="-128"/>
                <a:ea typeface="AR丸ゴシック体M" pitchFamily="49" charset="-128"/>
                <a:cs typeface="+mn-cs"/>
              </a:rPr>
              <a:t/>
            </a:r>
            <a:br>
              <a:rPr kumimoji="1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丸ゴシック体M" pitchFamily="49" charset="-128"/>
                <a:ea typeface="AR丸ゴシック体M" pitchFamily="49" charset="-128"/>
                <a:cs typeface="+mn-cs"/>
              </a:rPr>
            </a:br>
            <a:r>
              <a:rPr kumimoji="1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丸ゴシック体M" pitchFamily="49" charset="-128"/>
                <a:ea typeface="AR丸ゴシック体M" pitchFamily="49" charset="-128"/>
                <a:cs typeface="+mn-cs"/>
              </a:rPr>
              <a:t>(WATANABE </a:t>
            </a:r>
            <a:r>
              <a:rPr kumimoji="1" lang="en-US" altLang="ja-JP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丸ゴシック体M" pitchFamily="49" charset="-128"/>
                <a:ea typeface="AR丸ゴシック体M" pitchFamily="49" charset="-128"/>
                <a:cs typeface="+mn-cs"/>
              </a:rPr>
              <a:t>Mayu</a:t>
            </a:r>
            <a:r>
              <a:rPr kumimoji="1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丸ゴシック体M" pitchFamily="49" charset="-128"/>
                <a:ea typeface="AR丸ゴシック体M" pitchFamily="49" charset="-128"/>
                <a:cs typeface="+mn-cs"/>
              </a:rPr>
              <a:t>)</a:t>
            </a:r>
          </a:p>
        </p:txBody>
      </p:sp>
      <p:sp>
        <p:nvSpPr>
          <p:cNvPr id="23" name="テキスト プレースホルダ 6"/>
          <p:cNvSpPr txBox="1">
            <a:spLocks/>
          </p:cNvSpPr>
          <p:nvPr/>
        </p:nvSpPr>
        <p:spPr>
          <a:xfrm>
            <a:off x="6804248" y="332656"/>
            <a:ext cx="2088232" cy="57606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vert="horz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lang="ja-JP" altLang="en-US" sz="2000" b="1" dirty="0" smtClean="0">
                <a:solidFill>
                  <a:srgbClr val="FFFFFF"/>
                </a:solidFill>
                <a:latin typeface="AR丸ゴシック体M" pitchFamily="49" charset="-128"/>
                <a:ea typeface="AR丸ゴシック体M" pitchFamily="49" charset="-128"/>
              </a:rPr>
              <a:t>山本　彩</a:t>
            </a:r>
            <a:endParaRPr kumimoji="1" lang="en-US" altLang="ja-JP" sz="2000" b="1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丸ゴシック体M" pitchFamily="49" charset="-128"/>
              <a:ea typeface="AR丸ゴシック体M" pitchFamily="49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1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丸ゴシック体M" pitchFamily="49" charset="-128"/>
                <a:ea typeface="AR丸ゴシック体M" pitchFamily="49" charset="-128"/>
                <a:cs typeface="+mn-cs"/>
              </a:rPr>
              <a:t>(</a:t>
            </a:r>
            <a:r>
              <a:rPr lang="en-US" altLang="ja-JP" sz="1600" b="1" dirty="0" smtClean="0">
                <a:solidFill>
                  <a:srgbClr val="FFFFFF"/>
                </a:solidFill>
                <a:latin typeface="AR丸ゴシック体M" pitchFamily="49" charset="-128"/>
                <a:ea typeface="AR丸ゴシック体M" pitchFamily="49" charset="-128"/>
              </a:rPr>
              <a:t>YAMAMOTO </a:t>
            </a:r>
            <a:r>
              <a:rPr lang="en-US" altLang="ja-JP" sz="1600" b="1" dirty="0" err="1" smtClean="0">
                <a:solidFill>
                  <a:srgbClr val="FFFFFF"/>
                </a:solidFill>
                <a:latin typeface="AR丸ゴシック体M" pitchFamily="49" charset="-128"/>
                <a:ea typeface="AR丸ゴシック体M" pitchFamily="49" charset="-128"/>
              </a:rPr>
              <a:t>Sayaka</a:t>
            </a:r>
            <a:r>
              <a:rPr kumimoji="1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丸ゴシック体M" pitchFamily="49" charset="-128"/>
                <a:ea typeface="AR丸ゴシック体M" pitchFamily="49" charset="-128"/>
                <a:cs typeface="+mn-cs"/>
              </a:rPr>
              <a:t>)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丸ゴシック体M" pitchFamily="49" charset="-128"/>
              <a:ea typeface="AR丸ゴシック体M" pitchFamily="49" charset="-128"/>
              <a:cs typeface="+mn-cs"/>
            </a:endParaRPr>
          </a:p>
        </p:txBody>
      </p:sp>
      <p:pic>
        <p:nvPicPr>
          <p:cNvPr id="25" name="コンテンツ プレースホルダ 22" descr="高橋 みなみ.jpg"/>
          <p:cNvPicPr>
            <a:picLocks noGrp="1" noChangeAspect="1"/>
          </p:cNvPicPr>
          <p:nvPr>
            <p:ph sz="quarter" idx="2"/>
          </p:nvPr>
        </p:nvPicPr>
        <p:blipFill>
          <a:blip r:embed="rId4" cstate="print"/>
          <a:stretch>
            <a:fillRect/>
          </a:stretch>
        </p:blipFill>
        <p:spPr>
          <a:xfrm>
            <a:off x="0" y="1135519"/>
            <a:ext cx="2287879" cy="2426721"/>
          </a:xfrm>
        </p:spPr>
      </p:pic>
      <p:pic>
        <p:nvPicPr>
          <p:cNvPr id="26" name="コンテンツ プレースホルダ 24" descr="板野 友美.jpg"/>
          <p:cNvPicPr>
            <a:picLocks noGrp="1" noChangeAspect="1"/>
          </p:cNvPicPr>
          <p:nvPr>
            <p:ph sz="quarter" idx="4"/>
          </p:nvPr>
        </p:nvPicPr>
        <p:blipFill>
          <a:blip r:embed="rId4" cstate="print"/>
          <a:stretch>
            <a:fillRect/>
          </a:stretch>
        </p:blipFill>
        <p:spPr>
          <a:xfrm>
            <a:off x="2267744" y="1135519"/>
            <a:ext cx="2287879" cy="2426721"/>
          </a:xfrm>
        </p:spPr>
      </p:pic>
      <p:pic>
        <p:nvPicPr>
          <p:cNvPr id="27" name="図 26" descr="渡辺 麻友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00" y="1136628"/>
            <a:ext cx="2304255" cy="2444091"/>
          </a:xfrm>
          <a:prstGeom prst="rect">
            <a:avLst/>
          </a:prstGeom>
        </p:spPr>
      </p:pic>
      <p:pic>
        <p:nvPicPr>
          <p:cNvPr id="33" name="図 32" descr="大島 優子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20624" y="1135519"/>
            <a:ext cx="2287879" cy="24267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107504" y="332656"/>
            <a:ext cx="2088232" cy="658368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Star Wars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5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2267744" y="332656"/>
            <a:ext cx="2088232" cy="648072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The Terminator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7" name="円/楕円 16">
            <a:hlinkClick r:id="rId3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プレースホルダ 6"/>
          <p:cNvSpPr txBox="1">
            <a:spLocks/>
          </p:cNvSpPr>
          <p:nvPr/>
        </p:nvSpPr>
        <p:spPr>
          <a:xfrm>
            <a:off x="4499992" y="332656"/>
            <a:ext cx="2160240" cy="64807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vert="horz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1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丸ゴシック体M" pitchFamily="49" charset="-128"/>
                <a:ea typeface="AR丸ゴシック体M" pitchFamily="49" charset="-128"/>
                <a:cs typeface="+mn-cs"/>
              </a:rPr>
              <a:t>Matrix</a:t>
            </a:r>
          </a:p>
        </p:txBody>
      </p:sp>
      <p:sp>
        <p:nvSpPr>
          <p:cNvPr id="19" name="テキスト プレースホルダ 6"/>
          <p:cNvSpPr txBox="1">
            <a:spLocks/>
          </p:cNvSpPr>
          <p:nvPr/>
        </p:nvSpPr>
        <p:spPr>
          <a:xfrm>
            <a:off x="6804248" y="332656"/>
            <a:ext cx="2088232" cy="57606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vert="horz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1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丸ゴシック体M" pitchFamily="49" charset="-128"/>
                <a:ea typeface="AR丸ゴシック体M" pitchFamily="49" charset="-128"/>
                <a:cs typeface="+mn-cs"/>
              </a:rPr>
              <a:t>Back to the Future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丸ゴシック体M" pitchFamily="49" charset="-128"/>
              <a:ea typeface="AR丸ゴシック体M" pitchFamily="49" charset="-128"/>
              <a:cs typeface="+mn-cs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08520" y="5085184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Star Wars is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the</a:t>
            </a:r>
            <a:r>
              <a:rPr lang="en-US" altLang="ja-JP" sz="3200" dirty="0" smtClean="0"/>
              <a:t> </a:t>
            </a:r>
            <a:r>
              <a:rPr lang="en-US" altLang="ja-JP" sz="3200" dirty="0" smtClean="0">
                <a:solidFill>
                  <a:srgbClr val="00B050"/>
                </a:solidFill>
              </a:rPr>
              <a:t>most</a:t>
            </a:r>
            <a:r>
              <a:rPr lang="en-US" altLang="ja-JP" sz="3200" dirty="0" smtClean="0"/>
              <a:t> exciting </a:t>
            </a:r>
            <a:r>
              <a:rPr lang="en-US" altLang="ja-JP" sz="3200" dirty="0" smtClean="0">
                <a:solidFill>
                  <a:srgbClr val="FF0000"/>
                </a:solidFill>
              </a:rPr>
              <a:t>of</a:t>
            </a:r>
            <a:r>
              <a:rPr lang="en-US" altLang="ja-JP" sz="3200" dirty="0" smtClean="0"/>
              <a:t> these movies.</a:t>
            </a:r>
            <a:endParaRPr kumimoji="1" lang="ja-JP" altLang="en-US" sz="3200" dirty="0"/>
          </a:p>
        </p:txBody>
      </p:sp>
      <p:pic>
        <p:nvPicPr>
          <p:cNvPr id="16" name="コンテンツ プレースホルダ 15" descr="スターウォーズ.jpg"/>
          <p:cNvPicPr>
            <a:picLocks noGrp="1" noChangeAspect="1"/>
          </p:cNvPicPr>
          <p:nvPr>
            <p:ph sz="quarter" idx="2"/>
          </p:nvPr>
        </p:nvPicPr>
        <p:blipFill>
          <a:blip r:embed="rId4" cstate="print"/>
          <a:stretch>
            <a:fillRect/>
          </a:stretch>
        </p:blipFill>
        <p:spPr>
          <a:xfrm>
            <a:off x="0" y="1491244"/>
            <a:ext cx="2160240" cy="2291336"/>
          </a:xfrm>
        </p:spPr>
      </p:pic>
      <p:pic>
        <p:nvPicPr>
          <p:cNvPr id="20" name="コンテンツ プレースホルダ 19" descr="ターミネーター.jpg"/>
          <p:cNvPicPr>
            <a:picLocks noGrp="1" noChangeAspect="1"/>
          </p:cNvPicPr>
          <p:nvPr>
            <p:ph sz="quarter" idx="4"/>
          </p:nvPr>
        </p:nvPicPr>
        <p:blipFill>
          <a:blip r:embed="rId4" cstate="print"/>
          <a:stretch>
            <a:fillRect/>
          </a:stretch>
        </p:blipFill>
        <p:spPr>
          <a:xfrm>
            <a:off x="2267744" y="1492004"/>
            <a:ext cx="2088232" cy="2214959"/>
          </a:xfrm>
        </p:spPr>
      </p:pic>
      <p:pic>
        <p:nvPicPr>
          <p:cNvPr id="21" name="図 20" descr="マトリックス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99992" y="1488483"/>
            <a:ext cx="2165445" cy="2296857"/>
          </a:xfrm>
          <a:prstGeom prst="rect">
            <a:avLst/>
          </a:prstGeom>
        </p:spPr>
      </p:pic>
      <p:pic>
        <p:nvPicPr>
          <p:cNvPr id="22" name="図 21" descr="back to the future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948264" y="1598842"/>
            <a:ext cx="1944216" cy="20622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角丸四角形 23"/>
          <p:cNvSpPr/>
          <p:nvPr/>
        </p:nvSpPr>
        <p:spPr>
          <a:xfrm>
            <a:off x="36512" y="2780928"/>
            <a:ext cx="9071992" cy="1800200"/>
          </a:xfrm>
          <a:prstGeom prst="roundRect">
            <a:avLst>
              <a:gd name="adj" fmla="val 10835"/>
            </a:avLst>
          </a:prstGeom>
          <a:solidFill>
            <a:srgbClr val="FFFF00">
              <a:alpha val="19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 smtClean="0"/>
          </a:p>
          <a:p>
            <a:pPr algn="ctr"/>
            <a:endParaRPr lang="en-US" altLang="ja-JP" dirty="0" smtClean="0"/>
          </a:p>
          <a:p>
            <a:pPr algn="ctr"/>
            <a:endParaRPr kumimoji="1" lang="en-US" altLang="ja-JP" dirty="0" smtClean="0"/>
          </a:p>
          <a:p>
            <a:pPr algn="ctr"/>
            <a:endParaRPr lang="en-US" altLang="ja-JP" smtClean="0"/>
          </a:p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2690917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b="1" dirty="0" smtClean="0"/>
              <a:t>Star Wars is</a:t>
            </a:r>
            <a:r>
              <a:rPr kumimoji="1" lang="en-US" altLang="ja-JP" sz="2800" b="1" dirty="0" smtClean="0"/>
              <a:t> </a:t>
            </a:r>
            <a:r>
              <a:rPr lang="en-US" altLang="ja-JP" sz="2800" b="1" dirty="0" smtClean="0">
                <a:solidFill>
                  <a:srgbClr val="00B050"/>
                </a:solidFill>
              </a:rPr>
              <a:t>the most</a:t>
            </a:r>
            <a:r>
              <a:rPr lang="en-US" altLang="ja-JP" sz="2800" b="1" dirty="0" smtClean="0"/>
              <a:t> exciting</a:t>
            </a:r>
          </a:p>
          <a:p>
            <a:pPr algn="r"/>
            <a:r>
              <a:rPr lang="en-US" altLang="ja-JP" sz="2800" b="1" dirty="0" smtClean="0"/>
              <a:t> </a:t>
            </a:r>
            <a:r>
              <a:rPr lang="en-US" altLang="ja-JP" sz="2800" b="1" dirty="0" smtClean="0">
                <a:solidFill>
                  <a:srgbClr val="FF0000"/>
                </a:solidFill>
              </a:rPr>
              <a:t>in</a:t>
            </a:r>
            <a:r>
              <a:rPr lang="en-US" altLang="ja-JP" sz="2800" b="1" dirty="0" smtClean="0"/>
              <a:t> Science Fiction movies.</a:t>
            </a:r>
            <a:endParaRPr kumimoji="1" lang="ja-JP" altLang="en-US" sz="2800" b="1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0" y="3564305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000" b="1" dirty="0" smtClean="0"/>
              <a:t>Star Wars is</a:t>
            </a:r>
            <a:r>
              <a:rPr kumimoji="1" lang="en-US" altLang="ja-JP" sz="3000" b="1" dirty="0" smtClean="0"/>
              <a:t> </a:t>
            </a:r>
            <a:r>
              <a:rPr lang="en-US" altLang="ja-JP" sz="3000" b="1" dirty="0" smtClean="0">
                <a:solidFill>
                  <a:srgbClr val="00B050"/>
                </a:solidFill>
              </a:rPr>
              <a:t>the most</a:t>
            </a:r>
            <a:r>
              <a:rPr lang="en-US" altLang="ja-JP" sz="3000" b="1" dirty="0" smtClean="0"/>
              <a:t> exciting </a:t>
            </a:r>
            <a:r>
              <a:rPr lang="en-US" altLang="ja-JP" sz="3000" b="1" dirty="0" smtClean="0">
                <a:solidFill>
                  <a:srgbClr val="FF0000"/>
                </a:solidFill>
              </a:rPr>
              <a:t>of</a:t>
            </a:r>
            <a:r>
              <a:rPr lang="en-US" altLang="ja-JP" sz="3000" b="1" dirty="0" smtClean="0"/>
              <a:t> these four</a:t>
            </a:r>
            <a:r>
              <a:rPr lang="en-US" altLang="ja-JP" sz="3200" b="1" dirty="0" smtClean="0"/>
              <a:t>.</a:t>
            </a:r>
            <a:endParaRPr kumimoji="1" lang="ja-JP" altLang="en-US" sz="3200" b="1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403648" y="467961"/>
            <a:ext cx="52565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000" b="1" dirty="0" smtClean="0"/>
              <a:t>Star Wars is exciting.</a:t>
            </a:r>
            <a:endParaRPr kumimoji="1" lang="ja-JP" altLang="en-US" sz="3000" b="1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440160" y="1916832"/>
            <a:ext cx="70922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000" b="1" dirty="0" smtClean="0"/>
              <a:t>Star Wars is</a:t>
            </a:r>
            <a:r>
              <a:rPr kumimoji="1" lang="en-US" altLang="ja-JP" sz="3000" b="1" dirty="0" smtClean="0"/>
              <a:t> </a:t>
            </a:r>
            <a:r>
              <a:rPr lang="en-US" altLang="ja-JP" sz="3000" b="1" dirty="0" smtClean="0">
                <a:solidFill>
                  <a:srgbClr val="00B050"/>
                </a:solidFill>
              </a:rPr>
              <a:t>the</a:t>
            </a:r>
            <a:r>
              <a:rPr lang="en-US" altLang="ja-JP" sz="3000" b="1" dirty="0" smtClean="0"/>
              <a:t> </a:t>
            </a:r>
            <a:r>
              <a:rPr lang="en-US" altLang="ja-JP" sz="3000" b="1" dirty="0" smtClean="0">
                <a:solidFill>
                  <a:srgbClr val="00B050"/>
                </a:solidFill>
              </a:rPr>
              <a:t>most</a:t>
            </a:r>
            <a:r>
              <a:rPr lang="en-US" altLang="ja-JP" sz="3000" b="1" dirty="0" smtClean="0"/>
              <a:t> exciting.</a:t>
            </a:r>
            <a:endParaRPr kumimoji="1" lang="ja-JP" altLang="en-US" sz="3000" b="1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23528" y="-27384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 smtClean="0">
                <a:latin typeface="HG丸ｺﾞｼｯｸM-PRO" pitchFamily="50" charset="-128"/>
                <a:ea typeface="HG丸ｺﾞｼｯｸM-PRO" pitchFamily="50" charset="-128"/>
              </a:rPr>
              <a:t>いくつかの中で最も（最上級表現）</a:t>
            </a:r>
            <a:r>
              <a:rPr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スペルの長いもの</a:t>
            </a:r>
            <a:endParaRPr kumimoji="1" lang="ja-JP" altLang="en-US" sz="32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35496" y="4941168"/>
            <a:ext cx="9071992" cy="1844824"/>
          </a:xfrm>
          <a:prstGeom prst="roundRect">
            <a:avLst>
              <a:gd name="adj" fmla="val 3510"/>
            </a:avLst>
          </a:prstGeom>
          <a:solidFill>
            <a:schemeClr val="accent2">
              <a:lumMod val="60000"/>
              <a:lumOff val="40000"/>
              <a:alpha val="19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39552" y="4149080"/>
            <a:ext cx="8100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スターウォーズはこれらの映画の</a:t>
            </a:r>
            <a:r>
              <a:rPr lang="ja-JP" altLang="en-US" sz="20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中で</a:t>
            </a:r>
            <a:r>
              <a:rPr lang="ja-JP" altLang="en-US" sz="2000" b="1" dirty="0" smtClean="0">
                <a:solidFill>
                  <a:srgbClr val="00B050"/>
                </a:solidFill>
                <a:latin typeface="HG丸ｺﾞｼｯｸM-PRO" pitchFamily="50" charset="-128"/>
                <a:ea typeface="HG丸ｺﾞｼｯｸM-PRO" pitchFamily="50" charset="-128"/>
              </a:rPr>
              <a:t>もっとも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ワクワクするんだ。</a:t>
            </a:r>
            <a:endParaRPr kumimoji="1" lang="ja-JP" altLang="en-US" sz="20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44016" y="4985792"/>
            <a:ext cx="8892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</a:rPr>
              <a:t>①最もという意味をだすために形容詞　や副詞の前に</a:t>
            </a:r>
            <a:r>
              <a:rPr lang="en-US" altLang="ja-JP" b="1" dirty="0" smtClean="0">
                <a:solidFill>
                  <a:srgbClr val="00B050"/>
                </a:solidFill>
                <a:latin typeface="HG丸ｺﾞｼｯｸM-PRO" pitchFamily="50" charset="-128"/>
                <a:ea typeface="HG丸ｺﾞｼｯｸM-PRO" pitchFamily="50" charset="-128"/>
              </a:rPr>
              <a:t>most</a:t>
            </a:r>
            <a:r>
              <a:rPr lang="en-US" altLang="ja-JP" b="1" dirty="0" smtClean="0"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</a:rPr>
              <a:t>を加えます。</a:t>
            </a:r>
            <a:endParaRPr lang="en-US" altLang="ja-JP" b="1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</a:rPr>
              <a:t>　最上級と言います。</a:t>
            </a:r>
          </a:p>
        </p:txBody>
      </p:sp>
      <p:pic>
        <p:nvPicPr>
          <p:cNvPr id="13" name="コンテンツ プレースホルダ 15" descr="スターウォーズ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496" y="797383"/>
            <a:ext cx="1296144" cy="1374802"/>
          </a:xfrm>
          <a:prstGeom prst="rect">
            <a:avLst/>
          </a:prstGeom>
        </p:spPr>
      </p:pic>
      <p:sp>
        <p:nvSpPr>
          <p:cNvPr id="19" name="正方形/長方形 18"/>
          <p:cNvSpPr/>
          <p:nvPr/>
        </p:nvSpPr>
        <p:spPr>
          <a:xfrm>
            <a:off x="144016" y="5624572"/>
            <a:ext cx="8892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</a:rPr>
              <a:t>②また、一番・もっとも、一つに限られるので、</a:t>
            </a:r>
            <a:r>
              <a:rPr lang="en-US" altLang="ja-JP" b="1" dirty="0" smtClean="0">
                <a:latin typeface="HG丸ｺﾞｼｯｸM-PRO" pitchFamily="50" charset="-128"/>
                <a:ea typeface="HG丸ｺﾞｼｯｸM-PRO" pitchFamily="50" charset="-128"/>
              </a:rPr>
              <a:t>most</a:t>
            </a:r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</a:rPr>
              <a:t>の前に </a:t>
            </a:r>
            <a:r>
              <a:rPr lang="en-US" altLang="ja-JP" b="1" dirty="0" smtClean="0">
                <a:solidFill>
                  <a:srgbClr val="00B050"/>
                </a:solidFill>
                <a:latin typeface="HG丸ｺﾞｼｯｸM-PRO" pitchFamily="50" charset="-128"/>
                <a:ea typeface="HG丸ｺﾞｼｯｸM-PRO" pitchFamily="50" charset="-128"/>
              </a:rPr>
              <a:t>the</a:t>
            </a:r>
            <a:r>
              <a:rPr lang="en-US" altLang="ja-JP" b="1" dirty="0" smtClean="0"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</a:rPr>
              <a:t>もつけます。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144016" y="5921896"/>
            <a:ext cx="88924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</a:rPr>
              <a:t>③何と比べて一番なのかを表すために </a:t>
            </a:r>
            <a:r>
              <a:rPr lang="en-US" altLang="ja-JP" b="1" dirty="0" smtClean="0">
                <a:latin typeface="HG丸ｺﾞｼｯｸM-PRO" pitchFamily="50" charset="-128"/>
                <a:ea typeface="HG丸ｺﾞｼｯｸM-PRO" pitchFamily="50" charset="-128"/>
              </a:rPr>
              <a:t>in </a:t>
            </a:r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</a:rPr>
              <a:t>や</a:t>
            </a:r>
            <a:r>
              <a:rPr lang="en-US" altLang="ja-JP" b="1" dirty="0" smtClean="0">
                <a:latin typeface="HG丸ｺﾞｼｯｸM-PRO" pitchFamily="50" charset="-128"/>
                <a:ea typeface="HG丸ｺﾞｼｯｸM-PRO" pitchFamily="50" charset="-128"/>
              </a:rPr>
              <a:t>of</a:t>
            </a:r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</a:rPr>
              <a:t>を使います。</a:t>
            </a:r>
          </a:p>
          <a:p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ja-JP" altLang="en-US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en-US" altLang="ja-JP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in </a:t>
            </a:r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</a:rPr>
              <a:t>比較の範囲を表す場所や組織、集団</a:t>
            </a:r>
          </a:p>
          <a:p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ja-JP" altLang="en-US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en-US" altLang="ja-JP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of </a:t>
            </a:r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</a:rPr>
              <a:t>複数の名詞</a:t>
            </a:r>
            <a:endParaRPr lang="ja-JP" altLang="en-US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21" name="図 20" descr="マトリックス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278563" y="859516"/>
            <a:ext cx="703770" cy="746479"/>
          </a:xfrm>
          <a:prstGeom prst="rect">
            <a:avLst/>
          </a:prstGeom>
        </p:spPr>
      </p:pic>
      <p:pic>
        <p:nvPicPr>
          <p:cNvPr id="22" name="図 21" descr="back to the future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54627" y="1128152"/>
            <a:ext cx="604567" cy="641255"/>
          </a:xfrm>
          <a:prstGeom prst="rect">
            <a:avLst/>
          </a:prstGeom>
        </p:spPr>
      </p:pic>
      <p:pic>
        <p:nvPicPr>
          <p:cNvPr id="23" name="図 22" descr="ターミネーター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86675" y="837232"/>
            <a:ext cx="821829" cy="871702"/>
          </a:xfrm>
          <a:prstGeom prst="rect">
            <a:avLst/>
          </a:prstGeom>
        </p:spPr>
      </p:pic>
      <p:sp>
        <p:nvSpPr>
          <p:cNvPr id="25" name="正方形/長方形 24"/>
          <p:cNvSpPr/>
          <p:nvPr/>
        </p:nvSpPr>
        <p:spPr>
          <a:xfrm>
            <a:off x="-180528" y="4489956"/>
            <a:ext cx="165618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668344" y="2132856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誰と比べて？</a:t>
            </a:r>
            <a:endParaRPr kumimoji="1" lang="ja-JP" altLang="en-US" sz="16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403648" y="1124744"/>
            <a:ext cx="56886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000" b="1" dirty="0" smtClean="0"/>
              <a:t>Star Wars is the </a:t>
            </a:r>
            <a:r>
              <a:rPr lang="en-US" altLang="ja-JP" sz="3000" b="1" dirty="0" err="1" smtClean="0"/>
              <a:t>exciting</a:t>
            </a:r>
            <a:r>
              <a:rPr lang="en-US" altLang="ja-JP" sz="3000" b="1" dirty="0" err="1" smtClean="0">
                <a:solidFill>
                  <a:srgbClr val="00B050"/>
                </a:solidFill>
              </a:rPr>
              <a:t>est</a:t>
            </a:r>
            <a:r>
              <a:rPr lang="en-US" altLang="ja-JP" sz="3000" b="1" dirty="0" smtClean="0"/>
              <a:t>.</a:t>
            </a:r>
            <a:endParaRPr kumimoji="1" lang="ja-JP" altLang="en-US" sz="3000" b="1" dirty="0"/>
          </a:p>
        </p:txBody>
      </p:sp>
      <p:sp>
        <p:nvSpPr>
          <p:cNvPr id="28" name="正方形/長方形 27"/>
          <p:cNvSpPr/>
          <p:nvPr/>
        </p:nvSpPr>
        <p:spPr>
          <a:xfrm>
            <a:off x="4716016" y="260648"/>
            <a:ext cx="158417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ja-JP" sz="14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×</a:t>
            </a:r>
            <a:endParaRPr lang="ja-JP" altLang="en-US" sz="1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835696" y="2348880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</a:rPr>
              <a:t>スターウォーズは</a:t>
            </a:r>
            <a:r>
              <a:rPr lang="ja-JP" altLang="en-US" b="1" dirty="0" smtClean="0">
                <a:solidFill>
                  <a:srgbClr val="00B050"/>
                </a:solidFill>
                <a:latin typeface="HG丸ｺﾞｼｯｸM-PRO" pitchFamily="50" charset="-128"/>
                <a:ea typeface="HG丸ｺﾞｼｯｸM-PRO" pitchFamily="50" charset="-128"/>
              </a:rPr>
              <a:t>もっとも</a:t>
            </a:r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</a:rPr>
              <a:t>ワクワクするんだ。</a:t>
            </a:r>
            <a:endParaRPr kumimoji="1" lang="ja-JP" altLang="en-US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400" decel="100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4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9" grpId="0"/>
      <p:bldP spid="11" grpId="0"/>
      <p:bldP spid="12" grpId="0"/>
      <p:bldP spid="14" grpId="0"/>
      <p:bldP spid="15" grpId="0"/>
      <p:bldP spid="16" grpId="0" animBg="1"/>
      <p:bldP spid="17" grpId="0"/>
      <p:bldP spid="18" grpId="0"/>
      <p:bldP spid="19" grpId="0"/>
      <p:bldP spid="20" grpId="0"/>
      <p:bldP spid="25" grpId="0"/>
      <p:bldP spid="26" grpId="0"/>
      <p:bldP spid="27" grpId="0"/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606480" cy="1894362"/>
          </a:xfrm>
        </p:spPr>
        <p:txBody>
          <a:bodyPr>
            <a:normAutofit/>
          </a:bodyPr>
          <a:lstStyle/>
          <a:p>
            <a:r>
              <a:rPr lang="ja-JP" altLang="en-US" sz="4000" dirty="0" smtClean="0"/>
              <a:t>３</a:t>
            </a:r>
            <a:r>
              <a:rPr kumimoji="1" lang="ja-JP" altLang="en-US" sz="4000" dirty="0" smtClean="0"/>
              <a:t>つ以上のものを比べてみよう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Question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1944216" cy="648072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Time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339752" y="836712"/>
            <a:ext cx="1944216" cy="648072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Money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6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427984" y="836712"/>
            <a:ext cx="1944216" cy="648072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Friends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8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6588224" y="836712"/>
            <a:ext cx="1944216" cy="648072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Dream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1031" name="Picture 7" descr="C:\Users\KASUGA_Hideki\AppData\Local\Microsoft\Windows\Temporary Internet Files\Content.IE5\NUR729NY\MC90037891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7" y="1844824"/>
            <a:ext cx="1649638" cy="1944216"/>
          </a:xfrm>
          <a:prstGeom prst="rect">
            <a:avLst/>
          </a:prstGeom>
          <a:noFill/>
        </p:spPr>
      </p:pic>
      <p:pic>
        <p:nvPicPr>
          <p:cNvPr id="1032" name="Picture 8" descr="C:\Users\KASUGA_Hideki\AppData\Local\Microsoft\Windows\Temporary Internet Files\Content.IE5\1LZFLDA2\MC90033591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2" y="1772816"/>
            <a:ext cx="1987980" cy="2286080"/>
          </a:xfrm>
          <a:prstGeom prst="rect">
            <a:avLst/>
          </a:prstGeom>
          <a:noFill/>
        </p:spPr>
      </p:pic>
      <p:pic>
        <p:nvPicPr>
          <p:cNvPr id="1033" name="Picture 9" descr="C:\Users\KASUGA_Hideki\AppData\Local\Microsoft\Windows\Temporary Internet Files\Content.IE5\2P4IGNLO\MC900071405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1999" y="2348880"/>
            <a:ext cx="1738169" cy="1512168"/>
          </a:xfrm>
          <a:prstGeom prst="rect">
            <a:avLst/>
          </a:prstGeom>
          <a:noFill/>
        </p:spPr>
      </p:pic>
      <p:pic>
        <p:nvPicPr>
          <p:cNvPr id="1035" name="Picture 11" descr="C:\Users\KASUGA_Hideki\AppData\Local\Microsoft\Windows\Temporary Internet Files\Content.IE5\NELR0E71\MC900198131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60232" y="1988840"/>
            <a:ext cx="1818238" cy="2267893"/>
          </a:xfrm>
          <a:prstGeom prst="rect">
            <a:avLst/>
          </a:prstGeom>
          <a:noFill/>
        </p:spPr>
      </p:pic>
      <p:sp>
        <p:nvSpPr>
          <p:cNvPr id="29" name="正方形/長方形 28"/>
          <p:cNvSpPr/>
          <p:nvPr/>
        </p:nvSpPr>
        <p:spPr>
          <a:xfrm>
            <a:off x="2555776" y="5085184"/>
            <a:ext cx="36199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important</a:t>
            </a:r>
            <a:endParaRPr lang="ja-JP" altLang="en-US" sz="5400" b="1" cap="none" spc="0" dirty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1944216" cy="648072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math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339752" y="836712"/>
            <a:ext cx="1944216" cy="648072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English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6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427984" y="836712"/>
            <a:ext cx="1944216" cy="648072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science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8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6588224" y="836712"/>
            <a:ext cx="1944216" cy="648072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Japanese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5122" name="Picture 2" descr="C:\Users\KASUGA_Hideki\AppData\Local\Microsoft\Windows\Temporary Internet Files\Content.IE5\NUR729NY\MC90023396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916832"/>
            <a:ext cx="2040048" cy="2067208"/>
          </a:xfrm>
          <a:prstGeom prst="rect">
            <a:avLst/>
          </a:prstGeom>
          <a:noFill/>
        </p:spPr>
      </p:pic>
      <p:pic>
        <p:nvPicPr>
          <p:cNvPr id="5123" name="Picture 3" descr="C:\Users\KASUGA_Hideki\AppData\Local\Microsoft\Windows\Temporary Internet Files\Content.IE5\AE4XLL8I\MC90041642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2" y="2204864"/>
            <a:ext cx="1872208" cy="1457661"/>
          </a:xfrm>
          <a:prstGeom prst="rect">
            <a:avLst/>
          </a:prstGeom>
          <a:noFill/>
        </p:spPr>
      </p:pic>
      <p:pic>
        <p:nvPicPr>
          <p:cNvPr id="5124" name="Picture 4" descr="C:\Program Files (x86)\Microsoft Office\MEDIA\CAGCAT10\j0301076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9992" y="2132856"/>
            <a:ext cx="1828800" cy="1828800"/>
          </a:xfrm>
          <a:prstGeom prst="rect">
            <a:avLst/>
          </a:prstGeom>
          <a:noFill/>
        </p:spPr>
      </p:pic>
      <p:pic>
        <p:nvPicPr>
          <p:cNvPr id="5126" name="Picture 6" descr="C:\Users\KASUGA_Hideki\AppData\Local\Microsoft\Windows\Temporary Internet Files\Content.IE5\H7L29UY0\MC900078952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68813" y="1988841"/>
            <a:ext cx="2186794" cy="1800200"/>
          </a:xfrm>
          <a:prstGeom prst="rect">
            <a:avLst/>
          </a:prstGeom>
          <a:noFill/>
        </p:spPr>
      </p:pic>
      <p:sp>
        <p:nvSpPr>
          <p:cNvPr id="17" name="正方形/長方形 16"/>
          <p:cNvSpPr/>
          <p:nvPr/>
        </p:nvSpPr>
        <p:spPr>
          <a:xfrm>
            <a:off x="2958132" y="5085184"/>
            <a:ext cx="28151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difficult</a:t>
            </a:r>
            <a:endParaRPr lang="ja-JP" altLang="en-US" sz="5400" b="1" cap="none" spc="0" dirty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1944216" cy="648072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baseball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339752" y="836712"/>
            <a:ext cx="1944216" cy="648072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soccer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6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427984" y="836712"/>
            <a:ext cx="1944216" cy="648072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basketball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8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6588224" y="836712"/>
            <a:ext cx="1944216" cy="648072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tennis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2908435" y="5085184"/>
            <a:ext cx="29145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popular</a:t>
            </a:r>
            <a:endParaRPr lang="ja-JP" altLang="en-US" sz="5400" b="1" cap="none" spc="0" dirty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6146" name="Picture 2" descr="C:\Users\KASUGA_Hideki\AppData\Local\Microsoft\Windows\Temporary Internet Files\Content.IE5\6QRGYGYX\MC90042699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132856"/>
            <a:ext cx="1417320" cy="1615745"/>
          </a:xfrm>
          <a:prstGeom prst="rect">
            <a:avLst/>
          </a:prstGeom>
          <a:noFill/>
        </p:spPr>
      </p:pic>
      <p:pic>
        <p:nvPicPr>
          <p:cNvPr id="6147" name="Picture 3" descr="C:\Users\KASUGA_Hideki\AppData\Local\Microsoft\Windows\Temporary Internet Files\Content.IE5\RJWG85X5\MC900429157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3768" y="2060848"/>
            <a:ext cx="1439266" cy="1687068"/>
          </a:xfrm>
          <a:prstGeom prst="rect">
            <a:avLst/>
          </a:prstGeom>
          <a:noFill/>
        </p:spPr>
      </p:pic>
      <p:pic>
        <p:nvPicPr>
          <p:cNvPr id="6148" name="Picture 4" descr="C:\Users\KASUGA_Hideki\AppData\Local\Microsoft\Windows\Temporary Internet Files\Content.IE5\NB737UJR\MC900445188[1].wmf"/>
          <p:cNvPicPr>
            <a:picLocks noChangeAspect="1" noChangeArrowheads="1"/>
          </p:cNvPicPr>
          <p:nvPr/>
        </p:nvPicPr>
        <p:blipFill>
          <a:blip r:embed="rId5" cstate="print"/>
          <a:srcRect b="29492"/>
          <a:stretch>
            <a:fillRect/>
          </a:stretch>
        </p:blipFill>
        <p:spPr bwMode="auto">
          <a:xfrm>
            <a:off x="4788024" y="2132856"/>
            <a:ext cx="1143656" cy="1944216"/>
          </a:xfrm>
          <a:prstGeom prst="rect">
            <a:avLst/>
          </a:prstGeom>
          <a:noFill/>
        </p:spPr>
      </p:pic>
      <p:pic>
        <p:nvPicPr>
          <p:cNvPr id="6149" name="Picture 5" descr="C:\Users\KASUGA_Hideki\AppData\Local\Microsoft\Windows\Temporary Internet Files\Content.IE5\16TXOQEW\MC900446316[1].wmf"/>
          <p:cNvPicPr>
            <a:picLocks noChangeAspect="1" noChangeArrowheads="1"/>
          </p:cNvPicPr>
          <p:nvPr/>
        </p:nvPicPr>
        <p:blipFill>
          <a:blip r:embed="rId6" cstate="print"/>
          <a:srcRect t="20789"/>
          <a:stretch>
            <a:fillRect/>
          </a:stretch>
        </p:blipFill>
        <p:spPr bwMode="auto">
          <a:xfrm>
            <a:off x="7020272" y="2060847"/>
            <a:ext cx="1080120" cy="20590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1944216" cy="648072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knives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339752" y="836712"/>
            <a:ext cx="1944216" cy="648072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forks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6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427984" y="836712"/>
            <a:ext cx="1944216" cy="648072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chopsticks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8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6588224" y="836712"/>
            <a:ext cx="1944216" cy="648072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hands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2050" name="Picture 2" descr="C:\Users\KASUGA_Hideki\AppData\Local\Microsoft\Windows\Temporary Internet Files\Content.IE5\IBQP7MYU\MC90001337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988840"/>
            <a:ext cx="1900123" cy="1331366"/>
          </a:xfrm>
          <a:prstGeom prst="rect">
            <a:avLst/>
          </a:prstGeom>
          <a:noFill/>
        </p:spPr>
      </p:pic>
      <p:pic>
        <p:nvPicPr>
          <p:cNvPr id="2052" name="Picture 4" descr="C:\Users\KASUGA_Hideki\AppData\Local\Microsoft\Windows\Temporary Internet Files\Content.IE5\1LZFLDA2\MC900038691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2564904"/>
            <a:ext cx="1695298" cy="1046988"/>
          </a:xfrm>
          <a:prstGeom prst="rect">
            <a:avLst/>
          </a:prstGeom>
          <a:noFill/>
        </p:spPr>
      </p:pic>
      <p:pic>
        <p:nvPicPr>
          <p:cNvPr id="2054" name="Picture 6" descr="C:\Users\KASUGA_Hideki\AppData\Local\Microsoft\Windows\Temporary Internet Files\Content.IE5\16TXOQEW\MC900252167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9715714">
            <a:off x="2233742" y="2211566"/>
            <a:ext cx="1826057" cy="1488376"/>
          </a:xfrm>
          <a:prstGeom prst="rect">
            <a:avLst/>
          </a:prstGeom>
          <a:noFill/>
        </p:spPr>
      </p:pic>
      <p:pic>
        <p:nvPicPr>
          <p:cNvPr id="2056" name="Picture 8" descr="C:\Users\KASUGA_Hideki\AppData\Local\Microsoft\Windows\Temporary Internet Files\Content.IE5\2P4IGNLO\MC900057823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9630288">
            <a:off x="4423894" y="2306194"/>
            <a:ext cx="1825142" cy="1319525"/>
          </a:xfrm>
          <a:prstGeom prst="rect">
            <a:avLst/>
          </a:prstGeom>
          <a:noFill/>
        </p:spPr>
      </p:pic>
      <p:pic>
        <p:nvPicPr>
          <p:cNvPr id="2057" name="Picture 9" descr="C:\Users\KASUGA_Hideki\AppData\Local\Microsoft\Windows\Temporary Internet Files\Content.IE5\16TXOQEW\MC900429693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88224" y="2060848"/>
            <a:ext cx="1974850" cy="1952625"/>
          </a:xfrm>
          <a:prstGeom prst="rect">
            <a:avLst/>
          </a:prstGeom>
          <a:noFill/>
        </p:spPr>
      </p:pic>
      <p:sp>
        <p:nvSpPr>
          <p:cNvPr id="29" name="正方形/長方形 28"/>
          <p:cNvSpPr/>
          <p:nvPr/>
        </p:nvSpPr>
        <p:spPr>
          <a:xfrm>
            <a:off x="3185754" y="5085184"/>
            <a:ext cx="23599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useful</a:t>
            </a:r>
            <a:endParaRPr lang="ja-JP" altLang="en-US" sz="5400" b="1" cap="none" spc="0" dirty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1944216" cy="648072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skiing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339752" y="836712"/>
            <a:ext cx="1944216" cy="648072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skating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6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427984" y="836712"/>
            <a:ext cx="1944216" cy="648072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snowboarding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8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6588224" y="836712"/>
            <a:ext cx="1944216" cy="648072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Snowball fight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3076" name="Picture 4" descr="C:\Users\KASUGA_Hideki\AppData\Local\Microsoft\Windows\Temporary Internet Files\Content.IE5\6QRGYGYX\MC90041840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2060848"/>
            <a:ext cx="1485900" cy="1770278"/>
          </a:xfrm>
          <a:prstGeom prst="rect">
            <a:avLst/>
          </a:prstGeom>
          <a:noFill/>
        </p:spPr>
      </p:pic>
      <p:pic>
        <p:nvPicPr>
          <p:cNvPr id="3077" name="Picture 5" descr="C:\Users\KASUGA_Hideki\AppData\Local\Microsoft\Windows\Temporary Internet Files\Content.IE5\RJWG85X5\MC90042733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1916832"/>
            <a:ext cx="1584176" cy="1818166"/>
          </a:xfrm>
          <a:prstGeom prst="rect">
            <a:avLst/>
          </a:prstGeom>
          <a:noFill/>
        </p:spPr>
      </p:pic>
      <p:pic>
        <p:nvPicPr>
          <p:cNvPr id="3078" name="Picture 6" descr="C:\Users\KASUGA_Hideki\AppData\Local\Microsoft\Windows\Temporary Internet Files\Content.IE5\NB737UJR\MC900446554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27784" y="1988840"/>
            <a:ext cx="1528877" cy="1759306"/>
          </a:xfrm>
          <a:prstGeom prst="rect">
            <a:avLst/>
          </a:prstGeom>
          <a:noFill/>
        </p:spPr>
      </p:pic>
      <p:pic>
        <p:nvPicPr>
          <p:cNvPr id="3081" name="Picture 9" descr="C:\Users\KASUGA_Hideki\AppData\Local\Microsoft\Windows\Temporary Internet Files\Content.IE5\YIGNZX3N\MC90044653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5536" y="2132856"/>
            <a:ext cx="1589227" cy="1762963"/>
          </a:xfrm>
          <a:prstGeom prst="rect">
            <a:avLst/>
          </a:prstGeom>
          <a:noFill/>
        </p:spPr>
      </p:pic>
      <p:sp>
        <p:nvSpPr>
          <p:cNvPr id="29" name="正方形/長方形 28"/>
          <p:cNvSpPr/>
          <p:nvPr/>
        </p:nvSpPr>
        <p:spPr>
          <a:xfrm>
            <a:off x="2436353" y="5085184"/>
            <a:ext cx="38587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interesting</a:t>
            </a:r>
            <a:endParaRPr lang="ja-JP" altLang="en-US" sz="5400" b="1" cap="none" spc="0" dirty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51520" y="836712"/>
            <a:ext cx="1944216" cy="648072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Animation movies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2339752" y="836712"/>
            <a:ext cx="1944216" cy="648072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Love stories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6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427984" y="836712"/>
            <a:ext cx="1944216" cy="648072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Action movies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8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6588224" y="836712"/>
            <a:ext cx="2232248" cy="648072"/>
          </a:xfrm>
        </p:spPr>
        <p:txBody>
          <a:bodyPr/>
          <a:lstStyle/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science fiction movies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4098" name="Picture 2" descr="C:\Users\KASUGA_Hideki\AppData\Local\Microsoft\Windows\Temporary Internet Files\Content.IE5\AE4XLL8I\MC900445053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988840"/>
            <a:ext cx="1617904" cy="2095128"/>
          </a:xfrm>
          <a:prstGeom prst="rect">
            <a:avLst/>
          </a:prstGeom>
          <a:noFill/>
        </p:spPr>
      </p:pic>
      <p:pic>
        <p:nvPicPr>
          <p:cNvPr id="4099" name="Picture 3" descr="C:\Users\KASUGA_Hideki\AppData\Local\Microsoft\Windows\Temporary Internet Files\Content.IE5\9J6CCO9L\MC90039077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7784" y="2132856"/>
            <a:ext cx="1336853" cy="1838858"/>
          </a:xfrm>
          <a:prstGeom prst="rect">
            <a:avLst/>
          </a:prstGeom>
          <a:noFill/>
        </p:spPr>
      </p:pic>
      <p:pic>
        <p:nvPicPr>
          <p:cNvPr id="4100" name="Picture 4" descr="C:\Users\KASUGA_Hideki\AppData\Local\Microsoft\Windows\Temporary Internet Files\Content.IE5\YIGNZX3N\MC900237095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4008" y="2060849"/>
            <a:ext cx="1529633" cy="2160240"/>
          </a:xfrm>
          <a:prstGeom prst="rect">
            <a:avLst/>
          </a:prstGeom>
          <a:noFill/>
        </p:spPr>
      </p:pic>
      <p:pic>
        <p:nvPicPr>
          <p:cNvPr id="4102" name="Picture 6" descr="C:\Users\KASUGA_Hideki\AppData\Local\Microsoft\Windows\Temporary Internet Files\Content.IE5\IBQP7MYU\MC900083539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32240" y="2204864"/>
            <a:ext cx="1827886" cy="1827886"/>
          </a:xfrm>
          <a:prstGeom prst="rect">
            <a:avLst/>
          </a:prstGeom>
          <a:noFill/>
        </p:spPr>
      </p:pic>
      <p:sp>
        <p:nvSpPr>
          <p:cNvPr id="20" name="正方形/長方形 19"/>
          <p:cNvSpPr/>
          <p:nvPr/>
        </p:nvSpPr>
        <p:spPr>
          <a:xfrm>
            <a:off x="2990187" y="5085184"/>
            <a:ext cx="27510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moving</a:t>
            </a:r>
            <a:endParaRPr lang="ja-JP" altLang="en-US" sz="5400" b="1" cap="none" spc="0" dirty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107504" y="332656"/>
            <a:ext cx="2088232" cy="658368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小嶋　陽菜</a:t>
            </a:r>
            <a:endParaRPr kumimoji="1" lang="en-US" altLang="ja-JP" dirty="0" smtClean="0">
              <a:latin typeface="AR丸ゴシック体M" pitchFamily="49" charset="-128"/>
              <a:ea typeface="AR丸ゴシック体M" pitchFamily="49" charset="-128"/>
            </a:endParaRPr>
          </a:p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(</a:t>
            </a:r>
            <a:r>
              <a:rPr lang="en-US" altLang="ja-JP" sz="1400" dirty="0" smtClean="0">
                <a:latin typeface="AR丸ゴシック体M" pitchFamily="49" charset="-128"/>
                <a:ea typeface="AR丸ゴシック体M" pitchFamily="49" charset="-128"/>
              </a:rPr>
              <a:t>KOJIMA </a:t>
            </a:r>
            <a:r>
              <a:rPr lang="en-US" altLang="ja-JP" sz="1400" dirty="0" err="1" smtClean="0">
                <a:latin typeface="AR丸ゴシック体M" pitchFamily="49" charset="-128"/>
                <a:ea typeface="AR丸ゴシック体M" pitchFamily="49" charset="-128"/>
              </a:rPr>
              <a:t>Haruna</a:t>
            </a:r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)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5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2267744" y="332656"/>
            <a:ext cx="2088232" cy="648072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柏木　由紀</a:t>
            </a:r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(</a:t>
            </a:r>
            <a:r>
              <a:rPr kumimoji="1" lang="en-US" altLang="ja-JP" sz="1600" dirty="0" smtClean="0">
                <a:latin typeface="AR丸ゴシック体M" pitchFamily="49" charset="-128"/>
                <a:ea typeface="AR丸ゴシック体M" pitchFamily="49" charset="-128"/>
              </a:rPr>
              <a:t>KASHIWAGI Yuki</a:t>
            </a:r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)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7" name="円/楕円 16">
            <a:hlinkClick r:id="rId3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プレースホルダ 6"/>
          <p:cNvSpPr txBox="1">
            <a:spLocks/>
          </p:cNvSpPr>
          <p:nvPr/>
        </p:nvSpPr>
        <p:spPr>
          <a:xfrm>
            <a:off x="4499992" y="332656"/>
            <a:ext cx="2232248" cy="57606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vert="horz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丸ゴシック体M" pitchFamily="49" charset="-128"/>
                <a:ea typeface="AR丸ゴシック体M" pitchFamily="49" charset="-128"/>
                <a:cs typeface="+mn-cs"/>
              </a:rPr>
              <a:t>渡辺　麻友</a:t>
            </a:r>
            <a:r>
              <a:rPr kumimoji="1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丸ゴシック体M" pitchFamily="49" charset="-128"/>
                <a:ea typeface="AR丸ゴシック体M" pitchFamily="49" charset="-128"/>
                <a:cs typeface="+mn-cs"/>
              </a:rPr>
              <a:t/>
            </a:r>
            <a:br>
              <a:rPr kumimoji="1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丸ゴシック体M" pitchFamily="49" charset="-128"/>
                <a:ea typeface="AR丸ゴシック体M" pitchFamily="49" charset="-128"/>
                <a:cs typeface="+mn-cs"/>
              </a:rPr>
            </a:br>
            <a:r>
              <a:rPr kumimoji="1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丸ゴシック体M" pitchFamily="49" charset="-128"/>
                <a:ea typeface="AR丸ゴシック体M" pitchFamily="49" charset="-128"/>
                <a:cs typeface="+mn-cs"/>
              </a:rPr>
              <a:t>(WATANABE </a:t>
            </a:r>
            <a:r>
              <a:rPr kumimoji="1" lang="en-US" altLang="ja-JP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丸ゴシック体M" pitchFamily="49" charset="-128"/>
                <a:ea typeface="AR丸ゴシック体M" pitchFamily="49" charset="-128"/>
                <a:cs typeface="+mn-cs"/>
              </a:rPr>
              <a:t>Mayu</a:t>
            </a:r>
            <a:r>
              <a:rPr kumimoji="1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丸ゴシック体M" pitchFamily="49" charset="-128"/>
                <a:ea typeface="AR丸ゴシック体M" pitchFamily="49" charset="-128"/>
                <a:cs typeface="+mn-cs"/>
              </a:rPr>
              <a:t>)</a:t>
            </a:r>
          </a:p>
        </p:txBody>
      </p:sp>
      <p:sp>
        <p:nvSpPr>
          <p:cNvPr id="19" name="テキスト プレースホルダ 6"/>
          <p:cNvSpPr txBox="1">
            <a:spLocks/>
          </p:cNvSpPr>
          <p:nvPr/>
        </p:nvSpPr>
        <p:spPr>
          <a:xfrm>
            <a:off x="6804248" y="332656"/>
            <a:ext cx="2088232" cy="57606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vert="horz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lang="ja-JP" altLang="en-US" sz="2000" b="1" dirty="0" smtClean="0">
                <a:solidFill>
                  <a:srgbClr val="FFFFFF"/>
                </a:solidFill>
                <a:latin typeface="AR丸ゴシック体M" pitchFamily="49" charset="-128"/>
                <a:ea typeface="AR丸ゴシック体M" pitchFamily="49" charset="-128"/>
              </a:rPr>
              <a:t>山本　彩</a:t>
            </a:r>
            <a:endParaRPr kumimoji="1" lang="en-US" altLang="ja-JP" sz="2000" b="1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丸ゴシック体M" pitchFamily="49" charset="-128"/>
              <a:ea typeface="AR丸ゴシック体M" pitchFamily="49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1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丸ゴシック体M" pitchFamily="49" charset="-128"/>
                <a:ea typeface="AR丸ゴシック体M" pitchFamily="49" charset="-128"/>
                <a:cs typeface="+mn-cs"/>
              </a:rPr>
              <a:t>(</a:t>
            </a:r>
            <a:r>
              <a:rPr lang="en-US" altLang="ja-JP" sz="1600" b="1" dirty="0" smtClean="0">
                <a:solidFill>
                  <a:srgbClr val="FFFFFF"/>
                </a:solidFill>
                <a:latin typeface="AR丸ゴシック体M" pitchFamily="49" charset="-128"/>
                <a:ea typeface="AR丸ゴシック体M" pitchFamily="49" charset="-128"/>
              </a:rPr>
              <a:t>YAMAMOTO </a:t>
            </a:r>
            <a:r>
              <a:rPr lang="en-US" altLang="ja-JP" sz="1600" b="1" dirty="0" err="1" smtClean="0">
                <a:solidFill>
                  <a:srgbClr val="FFFFFF"/>
                </a:solidFill>
                <a:latin typeface="AR丸ゴシック体M" pitchFamily="49" charset="-128"/>
                <a:ea typeface="AR丸ゴシック体M" pitchFamily="49" charset="-128"/>
              </a:rPr>
              <a:t>Sayaka</a:t>
            </a:r>
            <a:r>
              <a:rPr kumimoji="1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丸ゴシック体M" pitchFamily="49" charset="-128"/>
                <a:ea typeface="AR丸ゴシック体M" pitchFamily="49" charset="-128"/>
                <a:cs typeface="+mn-cs"/>
              </a:rPr>
              <a:t>)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丸ゴシック体M" pitchFamily="49" charset="-128"/>
              <a:ea typeface="AR丸ゴシック体M" pitchFamily="49" charset="-128"/>
              <a:cs typeface="+mn-cs"/>
            </a:endParaRPr>
          </a:p>
        </p:txBody>
      </p:sp>
      <p:pic>
        <p:nvPicPr>
          <p:cNvPr id="23" name="コンテンツ プレースホルダ 22" descr="高橋 みなみ.jpg"/>
          <p:cNvPicPr>
            <a:picLocks noGrp="1" noChangeAspect="1"/>
          </p:cNvPicPr>
          <p:nvPr>
            <p:ph sz="quarter" idx="2"/>
          </p:nvPr>
        </p:nvPicPr>
        <p:blipFill>
          <a:blip r:embed="rId4" cstate="print"/>
          <a:stretch>
            <a:fillRect/>
          </a:stretch>
        </p:blipFill>
        <p:spPr>
          <a:xfrm>
            <a:off x="0" y="1135519"/>
            <a:ext cx="2287879" cy="2426721"/>
          </a:xfrm>
        </p:spPr>
      </p:pic>
      <p:pic>
        <p:nvPicPr>
          <p:cNvPr id="25" name="コンテンツ プレースホルダ 24" descr="板野 友美.jpg"/>
          <p:cNvPicPr>
            <a:picLocks noGrp="1" noChangeAspect="1"/>
          </p:cNvPicPr>
          <p:nvPr>
            <p:ph sz="quarter" idx="4"/>
          </p:nvPr>
        </p:nvPicPr>
        <p:blipFill>
          <a:blip r:embed="rId4" cstate="print"/>
          <a:stretch>
            <a:fillRect/>
          </a:stretch>
        </p:blipFill>
        <p:spPr>
          <a:xfrm>
            <a:off x="2267744" y="1135519"/>
            <a:ext cx="2287879" cy="2426721"/>
          </a:xfrm>
        </p:spPr>
      </p:pic>
      <p:pic>
        <p:nvPicPr>
          <p:cNvPr id="26" name="図 25" descr="渡辺 麻友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00" y="1136628"/>
            <a:ext cx="2304255" cy="2444091"/>
          </a:xfrm>
          <a:prstGeom prst="rect">
            <a:avLst/>
          </a:prstGeom>
        </p:spPr>
      </p:pic>
      <p:pic>
        <p:nvPicPr>
          <p:cNvPr id="27" name="図 26" descr="大島 優子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20624" y="1135519"/>
            <a:ext cx="2287879" cy="2426721"/>
          </a:xfrm>
          <a:prstGeom prst="rect">
            <a:avLst/>
          </a:prstGeom>
        </p:spPr>
      </p:pic>
      <p:sp>
        <p:nvSpPr>
          <p:cNvPr id="28" name="正方形/長方形 27"/>
          <p:cNvSpPr/>
          <p:nvPr/>
        </p:nvSpPr>
        <p:spPr>
          <a:xfrm>
            <a:off x="2716877" y="5085184"/>
            <a:ext cx="32976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beautiful</a:t>
            </a:r>
            <a:endParaRPr lang="ja-JP" altLang="en-US" sz="5400" b="1" cap="none" spc="0" dirty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スパイス">
  <a:themeElements>
    <a:clrScheme name="スパイス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スパイス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スパイス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894</TotalTime>
  <Words>318</Words>
  <Application>Microsoft Office PowerPoint</Application>
  <PresentationFormat>画面に合わせる (4:3)</PresentationFormat>
  <Paragraphs>109</Paragraphs>
  <Slides>19</Slides>
  <Notes>4</Notes>
  <HiddenSlides>0</HiddenSlides>
  <MMClips>0</MMClips>
  <ScaleCrop>false</ScaleCrop>
  <HeadingPairs>
    <vt:vector size="4" baseType="variant">
      <vt:variant>
        <vt:lpstr>テーマ</vt:lpstr>
      </vt:variant>
      <vt:variant>
        <vt:i4>2</vt:i4>
      </vt:variant>
      <vt:variant>
        <vt:lpstr>スライド タイトル</vt:lpstr>
      </vt:variant>
      <vt:variant>
        <vt:i4>19</vt:i4>
      </vt:variant>
    </vt:vector>
  </HeadingPairs>
  <TitlesOfParts>
    <vt:vector size="21" baseType="lpstr">
      <vt:lpstr>スパイス</vt:lpstr>
      <vt:lpstr>Office テーマ</vt:lpstr>
      <vt:lpstr>もっとも～、一番～</vt:lpstr>
      <vt:lpstr>３つ以上のものを比べてみよう</vt:lpstr>
      <vt:lpstr>スライド 3</vt:lpstr>
      <vt:lpstr>スライド 4</vt:lpstr>
      <vt:lpstr>スライド 5</vt:lpstr>
      <vt:lpstr>スライド 6</vt:lpstr>
      <vt:lpstr>スライド 7</vt:lpstr>
      <vt:lpstr>スライド 8</vt:lpstr>
      <vt:lpstr>スライド 9</vt:lpstr>
      <vt:lpstr>３つ以上のものを比べてみよう</vt:lpstr>
      <vt:lpstr>スライド 11</vt:lpstr>
      <vt:lpstr>スライド 12</vt:lpstr>
      <vt:lpstr>スライド 13</vt:lpstr>
      <vt:lpstr>スライド 14</vt:lpstr>
      <vt:lpstr>スライド 15</vt:lpstr>
      <vt:lpstr>スライド 16</vt:lpstr>
      <vt:lpstr>スライド 17</vt:lpstr>
      <vt:lpstr>スライド 18</vt:lpstr>
      <vt:lpstr>スライド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KASUGA_Hideki</dc:creator>
  <cp:lastModifiedBy>春日秀紀</cp:lastModifiedBy>
  <cp:revision>109</cp:revision>
  <dcterms:created xsi:type="dcterms:W3CDTF">2011-01-23T10:58:06Z</dcterms:created>
  <dcterms:modified xsi:type="dcterms:W3CDTF">2015-02-02T05:57:02Z</dcterms:modified>
</cp:coreProperties>
</file>