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70" r:id="rId4"/>
    <p:sldId id="258" r:id="rId5"/>
    <p:sldId id="271" r:id="rId6"/>
    <p:sldId id="259" r:id="rId7"/>
    <p:sldId id="272" r:id="rId8"/>
    <p:sldId id="288" r:id="rId9"/>
    <p:sldId id="289" r:id="rId10"/>
    <p:sldId id="261" r:id="rId11"/>
    <p:sldId id="273" r:id="rId12"/>
    <p:sldId id="262" r:id="rId13"/>
    <p:sldId id="274" r:id="rId14"/>
    <p:sldId id="263" r:id="rId15"/>
    <p:sldId id="275" r:id="rId16"/>
    <p:sldId id="264" r:id="rId17"/>
    <p:sldId id="276" r:id="rId18"/>
    <p:sldId id="265" r:id="rId19"/>
    <p:sldId id="277" r:id="rId20"/>
    <p:sldId id="266" r:id="rId21"/>
    <p:sldId id="278" r:id="rId22"/>
    <p:sldId id="267" r:id="rId23"/>
    <p:sldId id="279" r:id="rId24"/>
    <p:sldId id="268" r:id="rId25"/>
    <p:sldId id="280" r:id="rId26"/>
    <p:sldId id="269" r:id="rId27"/>
    <p:sldId id="281" r:id="rId28"/>
    <p:sldId id="282" r:id="rId29"/>
    <p:sldId id="283" r:id="rId30"/>
    <p:sldId id="286" r:id="rId31"/>
    <p:sldId id="287" r:id="rId32"/>
  </p:sldIdLst>
  <p:sldSz cx="9144000" cy="6858000" type="screen4x3"/>
  <p:notesSz cx="10020300" cy="68881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6" autoAdjust="0"/>
    <p:restoredTop sz="71394" autoAdjust="0"/>
  </p:normalViewPr>
  <p:slideViewPr>
    <p:cSldViewPr snapToGrid="0">
      <p:cViewPr varScale="1">
        <p:scale>
          <a:sx n="60" d="100"/>
          <a:sy n="60" d="100"/>
        </p:scale>
        <p:origin x="2054" y="4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2130" cy="34560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5851" y="1"/>
            <a:ext cx="4342130" cy="34560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B4D4AFB8-AD8F-4454-8E46-7427E7EF44EC}" type="datetimeFigureOut">
              <a:rPr kumimoji="1" lang="ja-JP" altLang="en-US" smtClean="0"/>
              <a:t>2015/6/21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42560"/>
            <a:ext cx="4342130" cy="34560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5851" y="6542560"/>
            <a:ext cx="4342130" cy="34560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0E5B5E78-B1BB-4A1B-A9A9-2BC1E579D9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6681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2130" cy="34560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75851" y="1"/>
            <a:ext cx="4342130" cy="34560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11F9C6C6-CC21-46F7-B8BC-FD38DEB4FDB6}" type="datetimeFigureOut">
              <a:rPr kumimoji="1" lang="ja-JP" altLang="en-US" smtClean="0"/>
              <a:t>2015/6/21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59163" y="860425"/>
            <a:ext cx="3101975" cy="2325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02030" y="3314928"/>
            <a:ext cx="8016240" cy="271221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42560"/>
            <a:ext cx="4342130" cy="34560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75851" y="6542560"/>
            <a:ext cx="4342130" cy="34560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398D9D5B-AD3B-4519-97E9-ACB2702232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0829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A4</a:t>
            </a:r>
            <a:r>
              <a:rPr kumimoji="1" lang="ja-JP" altLang="en-US" smtClean="0"/>
              <a:t>カード用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22687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nervous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6738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7247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hungry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79960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14269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sleepy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9604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18587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tired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6465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4499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thirsty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00681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7658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fine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18481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sad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93704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547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happy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5679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0517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crazy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15590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5962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surprised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9111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6502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sick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92768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527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31922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funny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31675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12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angry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4439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234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cold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4546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288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hot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4651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D9D5B-AD3B-4519-97E9-ACB2702232D1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8009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D5F8-D01C-45E2-8812-9CC398F201A2}" type="datetimeFigureOut">
              <a:rPr kumimoji="1" lang="ja-JP" altLang="en-US" smtClean="0"/>
              <a:t>2015/6/21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BA9B-6859-4798-8320-0ABA3240E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3461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D5F8-D01C-45E2-8812-9CC398F201A2}" type="datetimeFigureOut">
              <a:rPr kumimoji="1" lang="ja-JP" altLang="en-US" smtClean="0"/>
              <a:t>2015/6/21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BA9B-6859-4798-8320-0ABA3240E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35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D5F8-D01C-45E2-8812-9CC398F201A2}" type="datetimeFigureOut">
              <a:rPr kumimoji="1" lang="ja-JP" altLang="en-US" smtClean="0"/>
              <a:t>2015/6/21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BA9B-6859-4798-8320-0ABA3240E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499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D5F8-D01C-45E2-8812-9CC398F201A2}" type="datetimeFigureOut">
              <a:rPr kumimoji="1" lang="ja-JP" altLang="en-US" smtClean="0"/>
              <a:t>2015/6/21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BA9B-6859-4798-8320-0ABA3240E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5945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D5F8-D01C-45E2-8812-9CC398F201A2}" type="datetimeFigureOut">
              <a:rPr kumimoji="1" lang="ja-JP" altLang="en-US" smtClean="0"/>
              <a:t>2015/6/21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BA9B-6859-4798-8320-0ABA3240E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197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D5F8-D01C-45E2-8812-9CC398F201A2}" type="datetimeFigureOut">
              <a:rPr kumimoji="1" lang="ja-JP" altLang="en-US" smtClean="0"/>
              <a:t>2015/6/21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BA9B-6859-4798-8320-0ABA3240E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7089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D5F8-D01C-45E2-8812-9CC398F201A2}" type="datetimeFigureOut">
              <a:rPr kumimoji="1" lang="ja-JP" altLang="en-US" smtClean="0"/>
              <a:t>2015/6/21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BA9B-6859-4798-8320-0ABA3240E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19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D5F8-D01C-45E2-8812-9CC398F201A2}" type="datetimeFigureOut">
              <a:rPr kumimoji="1" lang="ja-JP" altLang="en-US" smtClean="0"/>
              <a:t>2015/6/21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BA9B-6859-4798-8320-0ABA3240E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10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D5F8-D01C-45E2-8812-9CC398F201A2}" type="datetimeFigureOut">
              <a:rPr kumimoji="1" lang="ja-JP" altLang="en-US" smtClean="0"/>
              <a:t>2015/6/21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BA9B-6859-4798-8320-0ABA3240E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4258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D5F8-D01C-45E2-8812-9CC398F201A2}" type="datetimeFigureOut">
              <a:rPr kumimoji="1" lang="ja-JP" altLang="en-US" smtClean="0"/>
              <a:t>2015/6/21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BA9B-6859-4798-8320-0ABA3240E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02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D5F8-D01C-45E2-8812-9CC398F201A2}" type="datetimeFigureOut">
              <a:rPr kumimoji="1" lang="ja-JP" altLang="en-US" smtClean="0"/>
              <a:t>2015/6/21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6BA9B-6859-4798-8320-0ABA3240E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449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5D5F8-D01C-45E2-8812-9CC398F201A2}" type="datetimeFigureOut">
              <a:rPr kumimoji="1" lang="ja-JP" altLang="en-US" smtClean="0"/>
              <a:t>2015/6/21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6BA9B-6859-4798-8320-0ABA3240E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76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feelings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930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Picture 9" descr="C:\Users\秀紀\AppData\Local\Microsoft\Windows\INetCache\IE\QJHCRNMZ\MC90042983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1472" y="296634"/>
            <a:ext cx="6268825" cy="633334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43040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23588" y="2205335"/>
            <a:ext cx="8829661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8000" b="1" dirty="0" smtClean="0">
                <a:ln w="0"/>
                <a:latin typeface="NCGothic" panose="02000600000000000000" pitchFamily="50" charset="0"/>
              </a:rPr>
              <a:t>nervous</a:t>
            </a:r>
            <a:endParaRPr lang="en-US" altLang="ja-JP" sz="18000" b="1" dirty="0">
              <a:ln w="0"/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949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C:\Users\秀紀\AppData\Local\Microsoft\Windows\INetCache\IE\78X1IYD1\MC90042581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62" y="555173"/>
            <a:ext cx="8229262" cy="59021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185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400337" y="1862435"/>
            <a:ext cx="8444940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9900" b="1" cap="none" spc="0" dirty="0" smtClean="0">
                <a:ln w="0"/>
                <a:solidFill>
                  <a:schemeClr val="tx1"/>
                </a:solidFill>
                <a:latin typeface="NCGothic" panose="02000600000000000000" pitchFamily="50" charset="0"/>
              </a:rPr>
              <a:t>hungry</a:t>
            </a:r>
            <a:endParaRPr lang="ja-JP" altLang="en-US" sz="19900" b="1" cap="none" spc="0" dirty="0">
              <a:ln w="0"/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575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秀紀\AppData\Local\Microsoft\Windows\INetCache\IE\QJHCRNMZ\MC90042579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1293" y="289776"/>
            <a:ext cx="7308246" cy="64272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60135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-144682" y="1481435"/>
            <a:ext cx="9534983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3000" b="1" cap="none" spc="0" dirty="0" smtClean="0">
                <a:ln w="0"/>
                <a:solidFill>
                  <a:schemeClr val="tx1"/>
                </a:solidFill>
                <a:latin typeface="NCGothic" panose="02000600000000000000" pitchFamily="50" charset="0"/>
              </a:rPr>
              <a:t>sleepy</a:t>
            </a:r>
            <a:endParaRPr lang="ja-JP" altLang="en-US" sz="23000" b="1" cap="none" spc="0" dirty="0">
              <a:ln w="0"/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194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C:\Users\秀紀\AppData\Local\Microsoft\Windows\INetCache\IE\QJHCRNMZ\MC90042577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02178" y="247912"/>
            <a:ext cx="5278356" cy="63508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7831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197029" y="1481435"/>
            <a:ext cx="6851556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3900" b="1" cap="none" spc="0" dirty="0" smtClean="0">
                <a:ln w="0"/>
                <a:solidFill>
                  <a:schemeClr val="tx1"/>
                </a:solidFill>
                <a:latin typeface="NCGothic" panose="02000600000000000000" pitchFamily="50" charset="0"/>
              </a:rPr>
              <a:t>tired</a:t>
            </a:r>
            <a:endParaRPr lang="ja-JP" altLang="en-US" sz="23900" b="1" cap="none" spc="0" dirty="0">
              <a:ln w="0"/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4003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C:\Users\秀紀\AppData\Local\Microsoft\Windows\INetCache\IE\QJHCRNMZ\MC90042578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2661" y="207390"/>
            <a:ext cx="5793368" cy="65540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24622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-85373" y="1481435"/>
            <a:ext cx="9416360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3000" b="1" dirty="0" smtClean="0">
                <a:ln w="0"/>
                <a:latin typeface="NCGothic" panose="02000600000000000000" pitchFamily="50" charset="0"/>
              </a:rPr>
              <a:t>thirsty</a:t>
            </a:r>
            <a:endParaRPr lang="en-US" altLang="ja-JP" sz="23000" b="1" dirty="0">
              <a:ln w="0"/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837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グループ化 129"/>
          <p:cNvGrpSpPr/>
          <p:nvPr/>
        </p:nvGrpSpPr>
        <p:grpSpPr>
          <a:xfrm>
            <a:off x="1676587" y="223609"/>
            <a:ext cx="5961342" cy="6159261"/>
            <a:chOff x="2770282" y="1075256"/>
            <a:chExt cx="3383439" cy="3568721"/>
          </a:xfrm>
        </p:grpSpPr>
        <p:sp>
          <p:nvSpPr>
            <p:cNvPr id="66" name="Freeform 64"/>
            <p:cNvSpPr>
              <a:spLocks/>
            </p:cNvSpPr>
            <p:nvPr/>
          </p:nvSpPr>
          <p:spPr bwMode="auto">
            <a:xfrm>
              <a:off x="2987789" y="1494158"/>
              <a:ext cx="3141765" cy="3093429"/>
            </a:xfrm>
            <a:custGeom>
              <a:avLst/>
              <a:gdLst>
                <a:gd name="T0" fmla="*/ 348 w 780"/>
                <a:gd name="T1" fmla="*/ 2 h 768"/>
                <a:gd name="T2" fmla="*/ 426 w 780"/>
                <a:gd name="T3" fmla="*/ 2 h 768"/>
                <a:gd name="T4" fmla="*/ 502 w 780"/>
                <a:gd name="T5" fmla="*/ 16 h 768"/>
                <a:gd name="T6" fmla="*/ 572 w 780"/>
                <a:gd name="T7" fmla="*/ 44 h 768"/>
                <a:gd name="T8" fmla="*/ 634 w 780"/>
                <a:gd name="T9" fmla="*/ 84 h 768"/>
                <a:gd name="T10" fmla="*/ 688 w 780"/>
                <a:gd name="T11" fmla="*/ 136 h 768"/>
                <a:gd name="T12" fmla="*/ 730 w 780"/>
                <a:gd name="T13" fmla="*/ 196 h 768"/>
                <a:gd name="T14" fmla="*/ 762 w 780"/>
                <a:gd name="T15" fmla="*/ 266 h 768"/>
                <a:gd name="T16" fmla="*/ 778 w 780"/>
                <a:gd name="T17" fmla="*/ 340 h 768"/>
                <a:gd name="T18" fmla="*/ 780 w 780"/>
                <a:gd name="T19" fmla="*/ 380 h 768"/>
                <a:gd name="T20" fmla="*/ 772 w 780"/>
                <a:gd name="T21" fmla="*/ 456 h 768"/>
                <a:gd name="T22" fmla="*/ 750 w 780"/>
                <a:gd name="T23" fmla="*/ 528 h 768"/>
                <a:gd name="T24" fmla="*/ 716 w 780"/>
                <a:gd name="T25" fmla="*/ 594 h 768"/>
                <a:gd name="T26" fmla="*/ 668 w 780"/>
                <a:gd name="T27" fmla="*/ 650 h 768"/>
                <a:gd name="T28" fmla="*/ 612 w 780"/>
                <a:gd name="T29" fmla="*/ 698 h 768"/>
                <a:gd name="T30" fmla="*/ 546 w 780"/>
                <a:gd name="T31" fmla="*/ 736 h 768"/>
                <a:gd name="T32" fmla="*/ 472 w 780"/>
                <a:gd name="T33" fmla="*/ 760 h 768"/>
                <a:gd name="T34" fmla="*/ 432 w 780"/>
                <a:gd name="T35" fmla="*/ 766 h 768"/>
                <a:gd name="T36" fmla="*/ 354 w 780"/>
                <a:gd name="T37" fmla="*/ 766 h 768"/>
                <a:gd name="T38" fmla="*/ 278 w 780"/>
                <a:gd name="T39" fmla="*/ 752 h 768"/>
                <a:gd name="T40" fmla="*/ 208 w 780"/>
                <a:gd name="T41" fmla="*/ 724 h 768"/>
                <a:gd name="T42" fmla="*/ 146 w 780"/>
                <a:gd name="T43" fmla="*/ 684 h 768"/>
                <a:gd name="T44" fmla="*/ 92 w 780"/>
                <a:gd name="T45" fmla="*/ 632 h 768"/>
                <a:gd name="T46" fmla="*/ 50 w 780"/>
                <a:gd name="T47" fmla="*/ 572 h 768"/>
                <a:gd name="T48" fmla="*/ 18 w 780"/>
                <a:gd name="T49" fmla="*/ 502 h 768"/>
                <a:gd name="T50" fmla="*/ 2 w 780"/>
                <a:gd name="T51" fmla="*/ 426 h 768"/>
                <a:gd name="T52" fmla="*/ 0 w 780"/>
                <a:gd name="T53" fmla="*/ 388 h 768"/>
                <a:gd name="T54" fmla="*/ 8 w 780"/>
                <a:gd name="T55" fmla="*/ 312 h 768"/>
                <a:gd name="T56" fmla="*/ 30 w 780"/>
                <a:gd name="T57" fmla="*/ 240 h 768"/>
                <a:gd name="T58" fmla="*/ 64 w 780"/>
                <a:gd name="T59" fmla="*/ 174 h 768"/>
                <a:gd name="T60" fmla="*/ 112 w 780"/>
                <a:gd name="T61" fmla="*/ 116 h 768"/>
                <a:gd name="T62" fmla="*/ 168 w 780"/>
                <a:gd name="T63" fmla="*/ 68 h 768"/>
                <a:gd name="T64" fmla="*/ 234 w 780"/>
                <a:gd name="T65" fmla="*/ 32 h 768"/>
                <a:gd name="T66" fmla="*/ 308 w 780"/>
                <a:gd name="T67" fmla="*/ 8 h 768"/>
                <a:gd name="T68" fmla="*/ 348 w 780"/>
                <a:gd name="T69" fmla="*/ 2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80" h="768">
                  <a:moveTo>
                    <a:pt x="348" y="2"/>
                  </a:moveTo>
                  <a:lnTo>
                    <a:pt x="348" y="2"/>
                  </a:lnTo>
                  <a:lnTo>
                    <a:pt x="388" y="0"/>
                  </a:lnTo>
                  <a:lnTo>
                    <a:pt x="426" y="2"/>
                  </a:lnTo>
                  <a:lnTo>
                    <a:pt x="464" y="6"/>
                  </a:lnTo>
                  <a:lnTo>
                    <a:pt x="502" y="16"/>
                  </a:lnTo>
                  <a:lnTo>
                    <a:pt x="538" y="28"/>
                  </a:lnTo>
                  <a:lnTo>
                    <a:pt x="572" y="44"/>
                  </a:lnTo>
                  <a:lnTo>
                    <a:pt x="604" y="62"/>
                  </a:lnTo>
                  <a:lnTo>
                    <a:pt x="634" y="84"/>
                  </a:lnTo>
                  <a:lnTo>
                    <a:pt x="662" y="108"/>
                  </a:lnTo>
                  <a:lnTo>
                    <a:pt x="688" y="136"/>
                  </a:lnTo>
                  <a:lnTo>
                    <a:pt x="710" y="164"/>
                  </a:lnTo>
                  <a:lnTo>
                    <a:pt x="730" y="196"/>
                  </a:lnTo>
                  <a:lnTo>
                    <a:pt x="748" y="230"/>
                  </a:lnTo>
                  <a:lnTo>
                    <a:pt x="762" y="266"/>
                  </a:lnTo>
                  <a:lnTo>
                    <a:pt x="772" y="302"/>
                  </a:lnTo>
                  <a:lnTo>
                    <a:pt x="778" y="340"/>
                  </a:lnTo>
                  <a:lnTo>
                    <a:pt x="778" y="340"/>
                  </a:lnTo>
                  <a:lnTo>
                    <a:pt x="780" y="380"/>
                  </a:lnTo>
                  <a:lnTo>
                    <a:pt x="778" y="418"/>
                  </a:lnTo>
                  <a:lnTo>
                    <a:pt x="772" y="456"/>
                  </a:lnTo>
                  <a:lnTo>
                    <a:pt x="764" y="492"/>
                  </a:lnTo>
                  <a:lnTo>
                    <a:pt x="750" y="528"/>
                  </a:lnTo>
                  <a:lnTo>
                    <a:pt x="734" y="562"/>
                  </a:lnTo>
                  <a:lnTo>
                    <a:pt x="716" y="594"/>
                  </a:lnTo>
                  <a:lnTo>
                    <a:pt x="694" y="624"/>
                  </a:lnTo>
                  <a:lnTo>
                    <a:pt x="668" y="650"/>
                  </a:lnTo>
                  <a:lnTo>
                    <a:pt x="642" y="676"/>
                  </a:lnTo>
                  <a:lnTo>
                    <a:pt x="612" y="698"/>
                  </a:lnTo>
                  <a:lnTo>
                    <a:pt x="580" y="718"/>
                  </a:lnTo>
                  <a:lnTo>
                    <a:pt x="546" y="736"/>
                  </a:lnTo>
                  <a:lnTo>
                    <a:pt x="510" y="750"/>
                  </a:lnTo>
                  <a:lnTo>
                    <a:pt x="472" y="760"/>
                  </a:lnTo>
                  <a:lnTo>
                    <a:pt x="432" y="766"/>
                  </a:lnTo>
                  <a:lnTo>
                    <a:pt x="432" y="766"/>
                  </a:lnTo>
                  <a:lnTo>
                    <a:pt x="392" y="768"/>
                  </a:lnTo>
                  <a:lnTo>
                    <a:pt x="354" y="766"/>
                  </a:lnTo>
                  <a:lnTo>
                    <a:pt x="316" y="760"/>
                  </a:lnTo>
                  <a:lnTo>
                    <a:pt x="278" y="752"/>
                  </a:lnTo>
                  <a:lnTo>
                    <a:pt x="242" y="740"/>
                  </a:lnTo>
                  <a:lnTo>
                    <a:pt x="208" y="724"/>
                  </a:lnTo>
                  <a:lnTo>
                    <a:pt x="176" y="706"/>
                  </a:lnTo>
                  <a:lnTo>
                    <a:pt x="146" y="684"/>
                  </a:lnTo>
                  <a:lnTo>
                    <a:pt x="118" y="660"/>
                  </a:lnTo>
                  <a:lnTo>
                    <a:pt x="92" y="632"/>
                  </a:lnTo>
                  <a:lnTo>
                    <a:pt x="70" y="602"/>
                  </a:lnTo>
                  <a:lnTo>
                    <a:pt x="50" y="572"/>
                  </a:lnTo>
                  <a:lnTo>
                    <a:pt x="32" y="538"/>
                  </a:lnTo>
                  <a:lnTo>
                    <a:pt x="18" y="502"/>
                  </a:lnTo>
                  <a:lnTo>
                    <a:pt x="8" y="466"/>
                  </a:lnTo>
                  <a:lnTo>
                    <a:pt x="2" y="426"/>
                  </a:lnTo>
                  <a:lnTo>
                    <a:pt x="2" y="426"/>
                  </a:lnTo>
                  <a:lnTo>
                    <a:pt x="0" y="388"/>
                  </a:lnTo>
                  <a:lnTo>
                    <a:pt x="2" y="348"/>
                  </a:lnTo>
                  <a:lnTo>
                    <a:pt x="8" y="312"/>
                  </a:lnTo>
                  <a:lnTo>
                    <a:pt x="16" y="274"/>
                  </a:lnTo>
                  <a:lnTo>
                    <a:pt x="30" y="240"/>
                  </a:lnTo>
                  <a:lnTo>
                    <a:pt x="46" y="206"/>
                  </a:lnTo>
                  <a:lnTo>
                    <a:pt x="64" y="174"/>
                  </a:lnTo>
                  <a:lnTo>
                    <a:pt x="86" y="144"/>
                  </a:lnTo>
                  <a:lnTo>
                    <a:pt x="112" y="116"/>
                  </a:lnTo>
                  <a:lnTo>
                    <a:pt x="138" y="92"/>
                  </a:lnTo>
                  <a:lnTo>
                    <a:pt x="168" y="68"/>
                  </a:lnTo>
                  <a:lnTo>
                    <a:pt x="200" y="48"/>
                  </a:lnTo>
                  <a:lnTo>
                    <a:pt x="234" y="32"/>
                  </a:lnTo>
                  <a:lnTo>
                    <a:pt x="270" y="18"/>
                  </a:lnTo>
                  <a:lnTo>
                    <a:pt x="308" y="8"/>
                  </a:lnTo>
                  <a:lnTo>
                    <a:pt x="348" y="2"/>
                  </a:lnTo>
                  <a:lnTo>
                    <a:pt x="348" y="2"/>
                  </a:lnTo>
                  <a:close/>
                </a:path>
              </a:pathLst>
            </a:custGeom>
            <a:solidFill>
              <a:srgbClr val="FF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65"/>
            <p:cNvSpPr>
              <a:spLocks/>
            </p:cNvSpPr>
            <p:nvPr/>
          </p:nvSpPr>
          <p:spPr bwMode="auto">
            <a:xfrm>
              <a:off x="2971677" y="1478046"/>
              <a:ext cx="3157876" cy="3109540"/>
            </a:xfrm>
            <a:custGeom>
              <a:avLst/>
              <a:gdLst>
                <a:gd name="T0" fmla="*/ 350 w 784"/>
                <a:gd name="T1" fmla="*/ 4 h 772"/>
                <a:gd name="T2" fmla="*/ 430 w 784"/>
                <a:gd name="T3" fmla="*/ 2 h 772"/>
                <a:gd name="T4" fmla="*/ 504 w 784"/>
                <a:gd name="T5" fmla="*/ 16 h 772"/>
                <a:gd name="T6" fmla="*/ 574 w 784"/>
                <a:gd name="T7" fmla="*/ 44 h 772"/>
                <a:gd name="T8" fmla="*/ 638 w 784"/>
                <a:gd name="T9" fmla="*/ 86 h 772"/>
                <a:gd name="T10" fmla="*/ 692 w 784"/>
                <a:gd name="T11" fmla="*/ 136 h 772"/>
                <a:gd name="T12" fmla="*/ 734 w 784"/>
                <a:gd name="T13" fmla="*/ 198 h 772"/>
                <a:gd name="T14" fmla="*/ 766 w 784"/>
                <a:gd name="T15" fmla="*/ 268 h 772"/>
                <a:gd name="T16" fmla="*/ 782 w 784"/>
                <a:gd name="T17" fmla="*/ 344 h 772"/>
                <a:gd name="T18" fmla="*/ 784 w 784"/>
                <a:gd name="T19" fmla="*/ 384 h 772"/>
                <a:gd name="T20" fmla="*/ 776 w 784"/>
                <a:gd name="T21" fmla="*/ 460 h 772"/>
                <a:gd name="T22" fmla="*/ 754 w 784"/>
                <a:gd name="T23" fmla="*/ 532 h 772"/>
                <a:gd name="T24" fmla="*/ 720 w 784"/>
                <a:gd name="T25" fmla="*/ 598 h 772"/>
                <a:gd name="T26" fmla="*/ 672 w 784"/>
                <a:gd name="T27" fmla="*/ 656 h 772"/>
                <a:gd name="T28" fmla="*/ 614 w 784"/>
                <a:gd name="T29" fmla="*/ 704 h 772"/>
                <a:gd name="T30" fmla="*/ 548 w 784"/>
                <a:gd name="T31" fmla="*/ 740 h 772"/>
                <a:gd name="T32" fmla="*/ 474 w 784"/>
                <a:gd name="T33" fmla="*/ 764 h 772"/>
                <a:gd name="T34" fmla="*/ 434 w 784"/>
                <a:gd name="T35" fmla="*/ 770 h 772"/>
                <a:gd name="T36" fmla="*/ 356 w 784"/>
                <a:gd name="T37" fmla="*/ 772 h 772"/>
                <a:gd name="T38" fmla="*/ 280 w 784"/>
                <a:gd name="T39" fmla="*/ 756 h 772"/>
                <a:gd name="T40" fmla="*/ 210 w 784"/>
                <a:gd name="T41" fmla="*/ 728 h 772"/>
                <a:gd name="T42" fmla="*/ 148 w 784"/>
                <a:gd name="T43" fmla="*/ 688 h 772"/>
                <a:gd name="T44" fmla="*/ 94 w 784"/>
                <a:gd name="T45" fmla="*/ 636 h 772"/>
                <a:gd name="T46" fmla="*/ 50 w 784"/>
                <a:gd name="T47" fmla="*/ 576 h 772"/>
                <a:gd name="T48" fmla="*/ 20 w 784"/>
                <a:gd name="T49" fmla="*/ 506 h 772"/>
                <a:gd name="T50" fmla="*/ 2 w 784"/>
                <a:gd name="T51" fmla="*/ 430 h 772"/>
                <a:gd name="T52" fmla="*/ 0 w 784"/>
                <a:gd name="T53" fmla="*/ 390 h 772"/>
                <a:gd name="T54" fmla="*/ 8 w 784"/>
                <a:gd name="T55" fmla="*/ 314 h 772"/>
                <a:gd name="T56" fmla="*/ 30 w 784"/>
                <a:gd name="T57" fmla="*/ 242 h 772"/>
                <a:gd name="T58" fmla="*/ 66 w 784"/>
                <a:gd name="T59" fmla="*/ 176 h 772"/>
                <a:gd name="T60" fmla="*/ 112 w 784"/>
                <a:gd name="T61" fmla="*/ 118 h 772"/>
                <a:gd name="T62" fmla="*/ 170 w 784"/>
                <a:gd name="T63" fmla="*/ 70 h 772"/>
                <a:gd name="T64" fmla="*/ 236 w 784"/>
                <a:gd name="T65" fmla="*/ 34 h 772"/>
                <a:gd name="T66" fmla="*/ 310 w 784"/>
                <a:gd name="T67" fmla="*/ 10 h 772"/>
                <a:gd name="T68" fmla="*/ 350 w 784"/>
                <a:gd name="T69" fmla="*/ 4 h 7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84" h="772">
                  <a:moveTo>
                    <a:pt x="350" y="4"/>
                  </a:moveTo>
                  <a:lnTo>
                    <a:pt x="350" y="4"/>
                  </a:lnTo>
                  <a:lnTo>
                    <a:pt x="390" y="0"/>
                  </a:lnTo>
                  <a:lnTo>
                    <a:pt x="430" y="2"/>
                  </a:lnTo>
                  <a:lnTo>
                    <a:pt x="468" y="8"/>
                  </a:lnTo>
                  <a:lnTo>
                    <a:pt x="504" y="16"/>
                  </a:lnTo>
                  <a:lnTo>
                    <a:pt x="540" y="30"/>
                  </a:lnTo>
                  <a:lnTo>
                    <a:pt x="574" y="44"/>
                  </a:lnTo>
                  <a:lnTo>
                    <a:pt x="608" y="64"/>
                  </a:lnTo>
                  <a:lnTo>
                    <a:pt x="638" y="86"/>
                  </a:lnTo>
                  <a:lnTo>
                    <a:pt x="666" y="110"/>
                  </a:lnTo>
                  <a:lnTo>
                    <a:pt x="692" y="136"/>
                  </a:lnTo>
                  <a:lnTo>
                    <a:pt x="714" y="166"/>
                  </a:lnTo>
                  <a:lnTo>
                    <a:pt x="734" y="198"/>
                  </a:lnTo>
                  <a:lnTo>
                    <a:pt x="752" y="232"/>
                  </a:lnTo>
                  <a:lnTo>
                    <a:pt x="766" y="268"/>
                  </a:lnTo>
                  <a:lnTo>
                    <a:pt x="776" y="304"/>
                  </a:lnTo>
                  <a:lnTo>
                    <a:pt x="782" y="344"/>
                  </a:lnTo>
                  <a:lnTo>
                    <a:pt x="782" y="344"/>
                  </a:lnTo>
                  <a:lnTo>
                    <a:pt x="784" y="384"/>
                  </a:lnTo>
                  <a:lnTo>
                    <a:pt x="782" y="422"/>
                  </a:lnTo>
                  <a:lnTo>
                    <a:pt x="776" y="460"/>
                  </a:lnTo>
                  <a:lnTo>
                    <a:pt x="768" y="496"/>
                  </a:lnTo>
                  <a:lnTo>
                    <a:pt x="754" y="532"/>
                  </a:lnTo>
                  <a:lnTo>
                    <a:pt x="738" y="566"/>
                  </a:lnTo>
                  <a:lnTo>
                    <a:pt x="720" y="598"/>
                  </a:lnTo>
                  <a:lnTo>
                    <a:pt x="698" y="628"/>
                  </a:lnTo>
                  <a:lnTo>
                    <a:pt x="672" y="656"/>
                  </a:lnTo>
                  <a:lnTo>
                    <a:pt x="644" y="680"/>
                  </a:lnTo>
                  <a:lnTo>
                    <a:pt x="614" y="704"/>
                  </a:lnTo>
                  <a:lnTo>
                    <a:pt x="582" y="724"/>
                  </a:lnTo>
                  <a:lnTo>
                    <a:pt x="548" y="740"/>
                  </a:lnTo>
                  <a:lnTo>
                    <a:pt x="512" y="754"/>
                  </a:lnTo>
                  <a:lnTo>
                    <a:pt x="474" y="764"/>
                  </a:lnTo>
                  <a:lnTo>
                    <a:pt x="434" y="770"/>
                  </a:lnTo>
                  <a:lnTo>
                    <a:pt x="434" y="770"/>
                  </a:lnTo>
                  <a:lnTo>
                    <a:pt x="394" y="772"/>
                  </a:lnTo>
                  <a:lnTo>
                    <a:pt x="356" y="772"/>
                  </a:lnTo>
                  <a:lnTo>
                    <a:pt x="318" y="766"/>
                  </a:lnTo>
                  <a:lnTo>
                    <a:pt x="280" y="756"/>
                  </a:lnTo>
                  <a:lnTo>
                    <a:pt x="244" y="744"/>
                  </a:lnTo>
                  <a:lnTo>
                    <a:pt x="210" y="728"/>
                  </a:lnTo>
                  <a:lnTo>
                    <a:pt x="178" y="710"/>
                  </a:lnTo>
                  <a:lnTo>
                    <a:pt x="148" y="688"/>
                  </a:lnTo>
                  <a:lnTo>
                    <a:pt x="118" y="664"/>
                  </a:lnTo>
                  <a:lnTo>
                    <a:pt x="94" y="636"/>
                  </a:lnTo>
                  <a:lnTo>
                    <a:pt x="70" y="608"/>
                  </a:lnTo>
                  <a:lnTo>
                    <a:pt x="50" y="576"/>
                  </a:lnTo>
                  <a:lnTo>
                    <a:pt x="34" y="542"/>
                  </a:lnTo>
                  <a:lnTo>
                    <a:pt x="20" y="506"/>
                  </a:lnTo>
                  <a:lnTo>
                    <a:pt x="10" y="468"/>
                  </a:lnTo>
                  <a:lnTo>
                    <a:pt x="2" y="430"/>
                  </a:lnTo>
                  <a:lnTo>
                    <a:pt x="2" y="430"/>
                  </a:lnTo>
                  <a:lnTo>
                    <a:pt x="0" y="390"/>
                  </a:lnTo>
                  <a:lnTo>
                    <a:pt x="2" y="352"/>
                  </a:lnTo>
                  <a:lnTo>
                    <a:pt x="8" y="314"/>
                  </a:lnTo>
                  <a:lnTo>
                    <a:pt x="18" y="278"/>
                  </a:lnTo>
                  <a:lnTo>
                    <a:pt x="30" y="242"/>
                  </a:lnTo>
                  <a:lnTo>
                    <a:pt x="46" y="208"/>
                  </a:lnTo>
                  <a:lnTo>
                    <a:pt x="66" y="176"/>
                  </a:lnTo>
                  <a:lnTo>
                    <a:pt x="88" y="146"/>
                  </a:lnTo>
                  <a:lnTo>
                    <a:pt x="112" y="118"/>
                  </a:lnTo>
                  <a:lnTo>
                    <a:pt x="140" y="92"/>
                  </a:lnTo>
                  <a:lnTo>
                    <a:pt x="170" y="70"/>
                  </a:lnTo>
                  <a:lnTo>
                    <a:pt x="202" y="50"/>
                  </a:lnTo>
                  <a:lnTo>
                    <a:pt x="236" y="34"/>
                  </a:lnTo>
                  <a:lnTo>
                    <a:pt x="272" y="20"/>
                  </a:lnTo>
                  <a:lnTo>
                    <a:pt x="310" y="10"/>
                  </a:lnTo>
                  <a:lnTo>
                    <a:pt x="350" y="4"/>
                  </a:lnTo>
                  <a:lnTo>
                    <a:pt x="350" y="4"/>
                  </a:lnTo>
                  <a:close/>
                </a:path>
              </a:pathLst>
            </a:custGeom>
            <a:solidFill>
              <a:srgbClr val="FFE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66"/>
            <p:cNvSpPr>
              <a:spLocks/>
            </p:cNvSpPr>
            <p:nvPr/>
          </p:nvSpPr>
          <p:spPr bwMode="auto">
            <a:xfrm>
              <a:off x="2963621" y="1469990"/>
              <a:ext cx="3165932" cy="3125652"/>
            </a:xfrm>
            <a:custGeom>
              <a:avLst/>
              <a:gdLst>
                <a:gd name="T0" fmla="*/ 350 w 786"/>
                <a:gd name="T1" fmla="*/ 2 h 776"/>
                <a:gd name="T2" fmla="*/ 430 w 786"/>
                <a:gd name="T3" fmla="*/ 2 h 776"/>
                <a:gd name="T4" fmla="*/ 506 w 786"/>
                <a:gd name="T5" fmla="*/ 16 h 776"/>
                <a:gd name="T6" fmla="*/ 576 w 786"/>
                <a:gd name="T7" fmla="*/ 44 h 776"/>
                <a:gd name="T8" fmla="*/ 640 w 786"/>
                <a:gd name="T9" fmla="*/ 84 h 776"/>
                <a:gd name="T10" fmla="*/ 694 w 786"/>
                <a:gd name="T11" fmla="*/ 136 h 776"/>
                <a:gd name="T12" fmla="*/ 736 w 786"/>
                <a:gd name="T13" fmla="*/ 198 h 776"/>
                <a:gd name="T14" fmla="*/ 768 w 786"/>
                <a:gd name="T15" fmla="*/ 268 h 776"/>
                <a:gd name="T16" fmla="*/ 784 w 786"/>
                <a:gd name="T17" fmla="*/ 344 h 776"/>
                <a:gd name="T18" fmla="*/ 786 w 786"/>
                <a:gd name="T19" fmla="*/ 384 h 776"/>
                <a:gd name="T20" fmla="*/ 780 w 786"/>
                <a:gd name="T21" fmla="*/ 462 h 776"/>
                <a:gd name="T22" fmla="*/ 758 w 786"/>
                <a:gd name="T23" fmla="*/ 534 h 776"/>
                <a:gd name="T24" fmla="*/ 722 w 786"/>
                <a:gd name="T25" fmla="*/ 600 h 776"/>
                <a:gd name="T26" fmla="*/ 674 w 786"/>
                <a:gd name="T27" fmla="*/ 658 h 776"/>
                <a:gd name="T28" fmla="*/ 616 w 786"/>
                <a:gd name="T29" fmla="*/ 706 h 776"/>
                <a:gd name="T30" fmla="*/ 550 w 786"/>
                <a:gd name="T31" fmla="*/ 744 h 776"/>
                <a:gd name="T32" fmla="*/ 476 w 786"/>
                <a:gd name="T33" fmla="*/ 766 h 776"/>
                <a:gd name="T34" fmla="*/ 436 w 786"/>
                <a:gd name="T35" fmla="*/ 774 h 776"/>
                <a:gd name="T36" fmla="*/ 356 w 786"/>
                <a:gd name="T37" fmla="*/ 774 h 776"/>
                <a:gd name="T38" fmla="*/ 280 w 786"/>
                <a:gd name="T39" fmla="*/ 760 h 776"/>
                <a:gd name="T40" fmla="*/ 210 w 786"/>
                <a:gd name="T41" fmla="*/ 732 h 776"/>
                <a:gd name="T42" fmla="*/ 146 w 786"/>
                <a:gd name="T43" fmla="*/ 690 h 776"/>
                <a:gd name="T44" fmla="*/ 92 w 786"/>
                <a:gd name="T45" fmla="*/ 638 h 776"/>
                <a:gd name="T46" fmla="*/ 48 w 786"/>
                <a:gd name="T47" fmla="*/ 578 h 776"/>
                <a:gd name="T48" fmla="*/ 18 w 786"/>
                <a:gd name="T49" fmla="*/ 508 h 776"/>
                <a:gd name="T50" fmla="*/ 2 w 786"/>
                <a:gd name="T51" fmla="*/ 432 h 776"/>
                <a:gd name="T52" fmla="*/ 0 w 786"/>
                <a:gd name="T53" fmla="*/ 392 h 776"/>
                <a:gd name="T54" fmla="*/ 6 w 786"/>
                <a:gd name="T55" fmla="*/ 314 h 776"/>
                <a:gd name="T56" fmla="*/ 28 w 786"/>
                <a:gd name="T57" fmla="*/ 242 h 776"/>
                <a:gd name="T58" fmla="*/ 64 w 786"/>
                <a:gd name="T59" fmla="*/ 176 h 776"/>
                <a:gd name="T60" fmla="*/ 112 w 786"/>
                <a:gd name="T61" fmla="*/ 118 h 776"/>
                <a:gd name="T62" fmla="*/ 170 w 786"/>
                <a:gd name="T63" fmla="*/ 70 h 776"/>
                <a:gd name="T64" fmla="*/ 236 w 786"/>
                <a:gd name="T65" fmla="*/ 32 h 776"/>
                <a:gd name="T66" fmla="*/ 310 w 786"/>
                <a:gd name="T67" fmla="*/ 8 h 776"/>
                <a:gd name="T68" fmla="*/ 350 w 786"/>
                <a:gd name="T69" fmla="*/ 2 h 7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86" h="776">
                  <a:moveTo>
                    <a:pt x="350" y="2"/>
                  </a:moveTo>
                  <a:lnTo>
                    <a:pt x="350" y="2"/>
                  </a:lnTo>
                  <a:lnTo>
                    <a:pt x="390" y="0"/>
                  </a:lnTo>
                  <a:lnTo>
                    <a:pt x="430" y="2"/>
                  </a:lnTo>
                  <a:lnTo>
                    <a:pt x="468" y="6"/>
                  </a:lnTo>
                  <a:lnTo>
                    <a:pt x="506" y="16"/>
                  </a:lnTo>
                  <a:lnTo>
                    <a:pt x="542" y="28"/>
                  </a:lnTo>
                  <a:lnTo>
                    <a:pt x="576" y="44"/>
                  </a:lnTo>
                  <a:lnTo>
                    <a:pt x="608" y="64"/>
                  </a:lnTo>
                  <a:lnTo>
                    <a:pt x="640" y="84"/>
                  </a:lnTo>
                  <a:lnTo>
                    <a:pt x="668" y="110"/>
                  </a:lnTo>
                  <a:lnTo>
                    <a:pt x="694" y="136"/>
                  </a:lnTo>
                  <a:lnTo>
                    <a:pt x="716" y="166"/>
                  </a:lnTo>
                  <a:lnTo>
                    <a:pt x="736" y="198"/>
                  </a:lnTo>
                  <a:lnTo>
                    <a:pt x="754" y="232"/>
                  </a:lnTo>
                  <a:lnTo>
                    <a:pt x="768" y="268"/>
                  </a:lnTo>
                  <a:lnTo>
                    <a:pt x="778" y="306"/>
                  </a:lnTo>
                  <a:lnTo>
                    <a:pt x="784" y="344"/>
                  </a:lnTo>
                  <a:lnTo>
                    <a:pt x="784" y="344"/>
                  </a:lnTo>
                  <a:lnTo>
                    <a:pt x="786" y="384"/>
                  </a:lnTo>
                  <a:lnTo>
                    <a:pt x="784" y="424"/>
                  </a:lnTo>
                  <a:lnTo>
                    <a:pt x="780" y="462"/>
                  </a:lnTo>
                  <a:lnTo>
                    <a:pt x="770" y="498"/>
                  </a:lnTo>
                  <a:lnTo>
                    <a:pt x="758" y="534"/>
                  </a:lnTo>
                  <a:lnTo>
                    <a:pt x="742" y="568"/>
                  </a:lnTo>
                  <a:lnTo>
                    <a:pt x="722" y="600"/>
                  </a:lnTo>
                  <a:lnTo>
                    <a:pt x="700" y="630"/>
                  </a:lnTo>
                  <a:lnTo>
                    <a:pt x="674" y="658"/>
                  </a:lnTo>
                  <a:lnTo>
                    <a:pt x="646" y="684"/>
                  </a:lnTo>
                  <a:lnTo>
                    <a:pt x="616" y="706"/>
                  </a:lnTo>
                  <a:lnTo>
                    <a:pt x="584" y="726"/>
                  </a:lnTo>
                  <a:lnTo>
                    <a:pt x="550" y="744"/>
                  </a:lnTo>
                  <a:lnTo>
                    <a:pt x="514" y="756"/>
                  </a:lnTo>
                  <a:lnTo>
                    <a:pt x="476" y="766"/>
                  </a:lnTo>
                  <a:lnTo>
                    <a:pt x="436" y="774"/>
                  </a:lnTo>
                  <a:lnTo>
                    <a:pt x="436" y="774"/>
                  </a:lnTo>
                  <a:lnTo>
                    <a:pt x="396" y="776"/>
                  </a:lnTo>
                  <a:lnTo>
                    <a:pt x="356" y="774"/>
                  </a:lnTo>
                  <a:lnTo>
                    <a:pt x="318" y="768"/>
                  </a:lnTo>
                  <a:lnTo>
                    <a:pt x="280" y="760"/>
                  </a:lnTo>
                  <a:lnTo>
                    <a:pt x="244" y="748"/>
                  </a:lnTo>
                  <a:lnTo>
                    <a:pt x="210" y="732"/>
                  </a:lnTo>
                  <a:lnTo>
                    <a:pt x="176" y="712"/>
                  </a:lnTo>
                  <a:lnTo>
                    <a:pt x="146" y="690"/>
                  </a:lnTo>
                  <a:lnTo>
                    <a:pt x="118" y="666"/>
                  </a:lnTo>
                  <a:lnTo>
                    <a:pt x="92" y="638"/>
                  </a:lnTo>
                  <a:lnTo>
                    <a:pt x="70" y="610"/>
                  </a:lnTo>
                  <a:lnTo>
                    <a:pt x="48" y="578"/>
                  </a:lnTo>
                  <a:lnTo>
                    <a:pt x="32" y="544"/>
                  </a:lnTo>
                  <a:lnTo>
                    <a:pt x="18" y="508"/>
                  </a:lnTo>
                  <a:lnTo>
                    <a:pt x="8" y="470"/>
                  </a:lnTo>
                  <a:lnTo>
                    <a:pt x="2" y="432"/>
                  </a:lnTo>
                  <a:lnTo>
                    <a:pt x="2" y="432"/>
                  </a:lnTo>
                  <a:lnTo>
                    <a:pt x="0" y="392"/>
                  </a:lnTo>
                  <a:lnTo>
                    <a:pt x="0" y="352"/>
                  </a:lnTo>
                  <a:lnTo>
                    <a:pt x="6" y="314"/>
                  </a:lnTo>
                  <a:lnTo>
                    <a:pt x="16" y="278"/>
                  </a:lnTo>
                  <a:lnTo>
                    <a:pt x="28" y="242"/>
                  </a:lnTo>
                  <a:lnTo>
                    <a:pt x="44" y="208"/>
                  </a:lnTo>
                  <a:lnTo>
                    <a:pt x="64" y="176"/>
                  </a:lnTo>
                  <a:lnTo>
                    <a:pt x="86" y="146"/>
                  </a:lnTo>
                  <a:lnTo>
                    <a:pt x="112" y="118"/>
                  </a:lnTo>
                  <a:lnTo>
                    <a:pt x="140" y="92"/>
                  </a:lnTo>
                  <a:lnTo>
                    <a:pt x="170" y="70"/>
                  </a:lnTo>
                  <a:lnTo>
                    <a:pt x="202" y="50"/>
                  </a:lnTo>
                  <a:lnTo>
                    <a:pt x="236" y="32"/>
                  </a:lnTo>
                  <a:lnTo>
                    <a:pt x="272" y="18"/>
                  </a:lnTo>
                  <a:lnTo>
                    <a:pt x="310" y="8"/>
                  </a:lnTo>
                  <a:lnTo>
                    <a:pt x="350" y="2"/>
                  </a:lnTo>
                  <a:lnTo>
                    <a:pt x="350" y="2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67"/>
            <p:cNvSpPr>
              <a:spLocks/>
            </p:cNvSpPr>
            <p:nvPr/>
          </p:nvSpPr>
          <p:spPr bwMode="auto">
            <a:xfrm>
              <a:off x="2947510" y="1461935"/>
              <a:ext cx="3190100" cy="3133708"/>
            </a:xfrm>
            <a:custGeom>
              <a:avLst/>
              <a:gdLst>
                <a:gd name="T0" fmla="*/ 352 w 792"/>
                <a:gd name="T1" fmla="*/ 2 h 778"/>
                <a:gd name="T2" fmla="*/ 432 w 792"/>
                <a:gd name="T3" fmla="*/ 0 h 778"/>
                <a:gd name="T4" fmla="*/ 508 w 792"/>
                <a:gd name="T5" fmla="*/ 16 h 778"/>
                <a:gd name="T6" fmla="*/ 580 w 792"/>
                <a:gd name="T7" fmla="*/ 44 h 778"/>
                <a:gd name="T8" fmla="*/ 644 w 792"/>
                <a:gd name="T9" fmla="*/ 84 h 778"/>
                <a:gd name="T10" fmla="*/ 698 w 792"/>
                <a:gd name="T11" fmla="*/ 136 h 778"/>
                <a:gd name="T12" fmla="*/ 742 w 792"/>
                <a:gd name="T13" fmla="*/ 198 h 778"/>
                <a:gd name="T14" fmla="*/ 772 w 792"/>
                <a:gd name="T15" fmla="*/ 268 h 778"/>
                <a:gd name="T16" fmla="*/ 788 w 792"/>
                <a:gd name="T17" fmla="*/ 346 h 778"/>
                <a:gd name="T18" fmla="*/ 792 w 792"/>
                <a:gd name="T19" fmla="*/ 386 h 778"/>
                <a:gd name="T20" fmla="*/ 784 w 792"/>
                <a:gd name="T21" fmla="*/ 462 h 778"/>
                <a:gd name="T22" fmla="*/ 762 w 792"/>
                <a:gd name="T23" fmla="*/ 536 h 778"/>
                <a:gd name="T24" fmla="*/ 726 w 792"/>
                <a:gd name="T25" fmla="*/ 602 h 778"/>
                <a:gd name="T26" fmla="*/ 678 w 792"/>
                <a:gd name="T27" fmla="*/ 660 h 778"/>
                <a:gd name="T28" fmla="*/ 620 w 792"/>
                <a:gd name="T29" fmla="*/ 708 h 778"/>
                <a:gd name="T30" fmla="*/ 552 w 792"/>
                <a:gd name="T31" fmla="*/ 746 h 778"/>
                <a:gd name="T32" fmla="*/ 478 w 792"/>
                <a:gd name="T33" fmla="*/ 770 h 778"/>
                <a:gd name="T34" fmla="*/ 438 w 792"/>
                <a:gd name="T35" fmla="*/ 776 h 778"/>
                <a:gd name="T36" fmla="*/ 358 w 792"/>
                <a:gd name="T37" fmla="*/ 778 h 778"/>
                <a:gd name="T38" fmla="*/ 282 w 792"/>
                <a:gd name="T39" fmla="*/ 762 h 778"/>
                <a:gd name="T40" fmla="*/ 212 w 792"/>
                <a:gd name="T41" fmla="*/ 734 h 778"/>
                <a:gd name="T42" fmla="*/ 148 w 792"/>
                <a:gd name="T43" fmla="*/ 694 h 778"/>
                <a:gd name="T44" fmla="*/ 94 w 792"/>
                <a:gd name="T45" fmla="*/ 642 h 778"/>
                <a:gd name="T46" fmla="*/ 50 w 792"/>
                <a:gd name="T47" fmla="*/ 580 h 778"/>
                <a:gd name="T48" fmla="*/ 18 w 792"/>
                <a:gd name="T49" fmla="*/ 510 h 778"/>
                <a:gd name="T50" fmla="*/ 2 w 792"/>
                <a:gd name="T51" fmla="*/ 432 h 778"/>
                <a:gd name="T52" fmla="*/ 0 w 792"/>
                <a:gd name="T53" fmla="*/ 392 h 778"/>
                <a:gd name="T54" fmla="*/ 8 w 792"/>
                <a:gd name="T55" fmla="*/ 316 h 778"/>
                <a:gd name="T56" fmla="*/ 30 w 792"/>
                <a:gd name="T57" fmla="*/ 242 h 778"/>
                <a:gd name="T58" fmla="*/ 66 w 792"/>
                <a:gd name="T59" fmla="*/ 176 h 778"/>
                <a:gd name="T60" fmla="*/ 112 w 792"/>
                <a:gd name="T61" fmla="*/ 118 h 778"/>
                <a:gd name="T62" fmla="*/ 170 w 792"/>
                <a:gd name="T63" fmla="*/ 70 h 778"/>
                <a:gd name="T64" fmla="*/ 238 w 792"/>
                <a:gd name="T65" fmla="*/ 32 h 778"/>
                <a:gd name="T66" fmla="*/ 312 w 792"/>
                <a:gd name="T67" fmla="*/ 8 h 778"/>
                <a:gd name="T68" fmla="*/ 352 w 792"/>
                <a:gd name="T69" fmla="*/ 2 h 7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92" h="778">
                  <a:moveTo>
                    <a:pt x="352" y="2"/>
                  </a:moveTo>
                  <a:lnTo>
                    <a:pt x="352" y="2"/>
                  </a:lnTo>
                  <a:lnTo>
                    <a:pt x="394" y="0"/>
                  </a:lnTo>
                  <a:lnTo>
                    <a:pt x="432" y="0"/>
                  </a:lnTo>
                  <a:lnTo>
                    <a:pt x="472" y="6"/>
                  </a:lnTo>
                  <a:lnTo>
                    <a:pt x="508" y="16"/>
                  </a:lnTo>
                  <a:lnTo>
                    <a:pt x="546" y="28"/>
                  </a:lnTo>
                  <a:lnTo>
                    <a:pt x="580" y="44"/>
                  </a:lnTo>
                  <a:lnTo>
                    <a:pt x="612" y="62"/>
                  </a:lnTo>
                  <a:lnTo>
                    <a:pt x="644" y="84"/>
                  </a:lnTo>
                  <a:lnTo>
                    <a:pt x="672" y="110"/>
                  </a:lnTo>
                  <a:lnTo>
                    <a:pt x="698" y="136"/>
                  </a:lnTo>
                  <a:lnTo>
                    <a:pt x="720" y="166"/>
                  </a:lnTo>
                  <a:lnTo>
                    <a:pt x="742" y="198"/>
                  </a:lnTo>
                  <a:lnTo>
                    <a:pt x="758" y="232"/>
                  </a:lnTo>
                  <a:lnTo>
                    <a:pt x="772" y="268"/>
                  </a:lnTo>
                  <a:lnTo>
                    <a:pt x="782" y="306"/>
                  </a:lnTo>
                  <a:lnTo>
                    <a:pt x="788" y="346"/>
                  </a:lnTo>
                  <a:lnTo>
                    <a:pt x="788" y="346"/>
                  </a:lnTo>
                  <a:lnTo>
                    <a:pt x="792" y="386"/>
                  </a:lnTo>
                  <a:lnTo>
                    <a:pt x="790" y="424"/>
                  </a:lnTo>
                  <a:lnTo>
                    <a:pt x="784" y="462"/>
                  </a:lnTo>
                  <a:lnTo>
                    <a:pt x="774" y="500"/>
                  </a:lnTo>
                  <a:lnTo>
                    <a:pt x="762" y="536"/>
                  </a:lnTo>
                  <a:lnTo>
                    <a:pt x="746" y="570"/>
                  </a:lnTo>
                  <a:lnTo>
                    <a:pt x="726" y="602"/>
                  </a:lnTo>
                  <a:lnTo>
                    <a:pt x="704" y="632"/>
                  </a:lnTo>
                  <a:lnTo>
                    <a:pt x="678" y="660"/>
                  </a:lnTo>
                  <a:lnTo>
                    <a:pt x="650" y="686"/>
                  </a:lnTo>
                  <a:lnTo>
                    <a:pt x="620" y="708"/>
                  </a:lnTo>
                  <a:lnTo>
                    <a:pt x="588" y="728"/>
                  </a:lnTo>
                  <a:lnTo>
                    <a:pt x="552" y="746"/>
                  </a:lnTo>
                  <a:lnTo>
                    <a:pt x="516" y="760"/>
                  </a:lnTo>
                  <a:lnTo>
                    <a:pt x="478" y="770"/>
                  </a:lnTo>
                  <a:lnTo>
                    <a:pt x="438" y="776"/>
                  </a:lnTo>
                  <a:lnTo>
                    <a:pt x="438" y="776"/>
                  </a:lnTo>
                  <a:lnTo>
                    <a:pt x="398" y="778"/>
                  </a:lnTo>
                  <a:lnTo>
                    <a:pt x="358" y="778"/>
                  </a:lnTo>
                  <a:lnTo>
                    <a:pt x="320" y="772"/>
                  </a:lnTo>
                  <a:lnTo>
                    <a:pt x="282" y="762"/>
                  </a:lnTo>
                  <a:lnTo>
                    <a:pt x="246" y="750"/>
                  </a:lnTo>
                  <a:lnTo>
                    <a:pt x="212" y="734"/>
                  </a:lnTo>
                  <a:lnTo>
                    <a:pt x="178" y="716"/>
                  </a:lnTo>
                  <a:lnTo>
                    <a:pt x="148" y="694"/>
                  </a:lnTo>
                  <a:lnTo>
                    <a:pt x="120" y="668"/>
                  </a:lnTo>
                  <a:lnTo>
                    <a:pt x="94" y="642"/>
                  </a:lnTo>
                  <a:lnTo>
                    <a:pt x="70" y="612"/>
                  </a:lnTo>
                  <a:lnTo>
                    <a:pt x="50" y="580"/>
                  </a:lnTo>
                  <a:lnTo>
                    <a:pt x="32" y="546"/>
                  </a:lnTo>
                  <a:lnTo>
                    <a:pt x="18" y="510"/>
                  </a:lnTo>
                  <a:lnTo>
                    <a:pt x="8" y="472"/>
                  </a:lnTo>
                  <a:lnTo>
                    <a:pt x="2" y="432"/>
                  </a:lnTo>
                  <a:lnTo>
                    <a:pt x="2" y="432"/>
                  </a:lnTo>
                  <a:lnTo>
                    <a:pt x="0" y="392"/>
                  </a:lnTo>
                  <a:lnTo>
                    <a:pt x="2" y="354"/>
                  </a:lnTo>
                  <a:lnTo>
                    <a:pt x="8" y="316"/>
                  </a:lnTo>
                  <a:lnTo>
                    <a:pt x="16" y="278"/>
                  </a:lnTo>
                  <a:lnTo>
                    <a:pt x="30" y="242"/>
                  </a:lnTo>
                  <a:lnTo>
                    <a:pt x="46" y="208"/>
                  </a:lnTo>
                  <a:lnTo>
                    <a:pt x="66" y="176"/>
                  </a:lnTo>
                  <a:lnTo>
                    <a:pt x="88" y="146"/>
                  </a:lnTo>
                  <a:lnTo>
                    <a:pt x="112" y="118"/>
                  </a:lnTo>
                  <a:lnTo>
                    <a:pt x="140" y="92"/>
                  </a:lnTo>
                  <a:lnTo>
                    <a:pt x="170" y="70"/>
                  </a:lnTo>
                  <a:lnTo>
                    <a:pt x="204" y="48"/>
                  </a:lnTo>
                  <a:lnTo>
                    <a:pt x="238" y="32"/>
                  </a:lnTo>
                  <a:lnTo>
                    <a:pt x="274" y="18"/>
                  </a:lnTo>
                  <a:lnTo>
                    <a:pt x="312" y="8"/>
                  </a:lnTo>
                  <a:lnTo>
                    <a:pt x="352" y="2"/>
                  </a:lnTo>
                  <a:lnTo>
                    <a:pt x="352" y="2"/>
                  </a:lnTo>
                  <a:close/>
                </a:path>
              </a:pathLst>
            </a:custGeom>
            <a:solidFill>
              <a:srgbClr val="FFE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68"/>
            <p:cNvSpPr>
              <a:spLocks/>
            </p:cNvSpPr>
            <p:nvPr/>
          </p:nvSpPr>
          <p:spPr bwMode="auto">
            <a:xfrm>
              <a:off x="2931398" y="1445823"/>
              <a:ext cx="3206211" cy="3157875"/>
            </a:xfrm>
            <a:custGeom>
              <a:avLst/>
              <a:gdLst>
                <a:gd name="T0" fmla="*/ 356 w 796"/>
                <a:gd name="T1" fmla="*/ 2 h 784"/>
                <a:gd name="T2" fmla="*/ 436 w 796"/>
                <a:gd name="T3" fmla="*/ 2 h 784"/>
                <a:gd name="T4" fmla="*/ 512 w 796"/>
                <a:gd name="T5" fmla="*/ 16 h 784"/>
                <a:gd name="T6" fmla="*/ 584 w 796"/>
                <a:gd name="T7" fmla="*/ 46 h 784"/>
                <a:gd name="T8" fmla="*/ 646 w 796"/>
                <a:gd name="T9" fmla="*/ 86 h 784"/>
                <a:gd name="T10" fmla="*/ 702 w 796"/>
                <a:gd name="T11" fmla="*/ 138 h 784"/>
                <a:gd name="T12" fmla="*/ 746 w 796"/>
                <a:gd name="T13" fmla="*/ 200 h 784"/>
                <a:gd name="T14" fmla="*/ 776 w 796"/>
                <a:gd name="T15" fmla="*/ 272 h 784"/>
                <a:gd name="T16" fmla="*/ 794 w 796"/>
                <a:gd name="T17" fmla="*/ 348 h 784"/>
                <a:gd name="T18" fmla="*/ 796 w 796"/>
                <a:gd name="T19" fmla="*/ 388 h 784"/>
                <a:gd name="T20" fmla="*/ 788 w 796"/>
                <a:gd name="T21" fmla="*/ 466 h 784"/>
                <a:gd name="T22" fmla="*/ 766 w 796"/>
                <a:gd name="T23" fmla="*/ 538 h 784"/>
                <a:gd name="T24" fmla="*/ 730 w 796"/>
                <a:gd name="T25" fmla="*/ 606 h 784"/>
                <a:gd name="T26" fmla="*/ 682 w 796"/>
                <a:gd name="T27" fmla="*/ 664 h 784"/>
                <a:gd name="T28" fmla="*/ 624 w 796"/>
                <a:gd name="T29" fmla="*/ 714 h 784"/>
                <a:gd name="T30" fmla="*/ 556 w 796"/>
                <a:gd name="T31" fmla="*/ 750 h 784"/>
                <a:gd name="T32" fmla="*/ 480 w 796"/>
                <a:gd name="T33" fmla="*/ 774 h 784"/>
                <a:gd name="T34" fmla="*/ 440 w 796"/>
                <a:gd name="T35" fmla="*/ 782 h 784"/>
                <a:gd name="T36" fmla="*/ 360 w 796"/>
                <a:gd name="T37" fmla="*/ 782 h 784"/>
                <a:gd name="T38" fmla="*/ 284 w 796"/>
                <a:gd name="T39" fmla="*/ 768 h 784"/>
                <a:gd name="T40" fmla="*/ 212 w 796"/>
                <a:gd name="T41" fmla="*/ 738 h 784"/>
                <a:gd name="T42" fmla="*/ 150 w 796"/>
                <a:gd name="T43" fmla="*/ 698 h 784"/>
                <a:gd name="T44" fmla="*/ 94 w 796"/>
                <a:gd name="T45" fmla="*/ 646 h 784"/>
                <a:gd name="T46" fmla="*/ 50 w 796"/>
                <a:gd name="T47" fmla="*/ 584 h 784"/>
                <a:gd name="T48" fmla="*/ 20 w 796"/>
                <a:gd name="T49" fmla="*/ 512 h 784"/>
                <a:gd name="T50" fmla="*/ 2 w 796"/>
                <a:gd name="T51" fmla="*/ 436 h 784"/>
                <a:gd name="T52" fmla="*/ 0 w 796"/>
                <a:gd name="T53" fmla="*/ 396 h 784"/>
                <a:gd name="T54" fmla="*/ 8 w 796"/>
                <a:gd name="T55" fmla="*/ 318 h 784"/>
                <a:gd name="T56" fmla="*/ 30 w 796"/>
                <a:gd name="T57" fmla="*/ 246 h 784"/>
                <a:gd name="T58" fmla="*/ 66 w 796"/>
                <a:gd name="T59" fmla="*/ 178 h 784"/>
                <a:gd name="T60" fmla="*/ 114 w 796"/>
                <a:gd name="T61" fmla="*/ 120 h 784"/>
                <a:gd name="T62" fmla="*/ 172 w 796"/>
                <a:gd name="T63" fmla="*/ 70 h 784"/>
                <a:gd name="T64" fmla="*/ 240 w 796"/>
                <a:gd name="T65" fmla="*/ 34 h 784"/>
                <a:gd name="T66" fmla="*/ 314 w 796"/>
                <a:gd name="T67" fmla="*/ 10 h 784"/>
                <a:gd name="T68" fmla="*/ 356 w 796"/>
                <a:gd name="T69" fmla="*/ 2 h 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96" h="784">
                  <a:moveTo>
                    <a:pt x="356" y="2"/>
                  </a:moveTo>
                  <a:lnTo>
                    <a:pt x="356" y="2"/>
                  </a:lnTo>
                  <a:lnTo>
                    <a:pt x="396" y="0"/>
                  </a:lnTo>
                  <a:lnTo>
                    <a:pt x="436" y="2"/>
                  </a:lnTo>
                  <a:lnTo>
                    <a:pt x="474" y="8"/>
                  </a:lnTo>
                  <a:lnTo>
                    <a:pt x="512" y="16"/>
                  </a:lnTo>
                  <a:lnTo>
                    <a:pt x="548" y="30"/>
                  </a:lnTo>
                  <a:lnTo>
                    <a:pt x="584" y="46"/>
                  </a:lnTo>
                  <a:lnTo>
                    <a:pt x="616" y="64"/>
                  </a:lnTo>
                  <a:lnTo>
                    <a:pt x="646" y="86"/>
                  </a:lnTo>
                  <a:lnTo>
                    <a:pt x="676" y="112"/>
                  </a:lnTo>
                  <a:lnTo>
                    <a:pt x="702" y="138"/>
                  </a:lnTo>
                  <a:lnTo>
                    <a:pt x="724" y="168"/>
                  </a:lnTo>
                  <a:lnTo>
                    <a:pt x="746" y="200"/>
                  </a:lnTo>
                  <a:lnTo>
                    <a:pt x="762" y="234"/>
                  </a:lnTo>
                  <a:lnTo>
                    <a:pt x="776" y="272"/>
                  </a:lnTo>
                  <a:lnTo>
                    <a:pt x="786" y="308"/>
                  </a:lnTo>
                  <a:lnTo>
                    <a:pt x="794" y="348"/>
                  </a:lnTo>
                  <a:lnTo>
                    <a:pt x="794" y="348"/>
                  </a:lnTo>
                  <a:lnTo>
                    <a:pt x="796" y="388"/>
                  </a:lnTo>
                  <a:lnTo>
                    <a:pt x="794" y="428"/>
                  </a:lnTo>
                  <a:lnTo>
                    <a:pt x="788" y="466"/>
                  </a:lnTo>
                  <a:lnTo>
                    <a:pt x="778" y="504"/>
                  </a:lnTo>
                  <a:lnTo>
                    <a:pt x="766" y="538"/>
                  </a:lnTo>
                  <a:lnTo>
                    <a:pt x="750" y="574"/>
                  </a:lnTo>
                  <a:lnTo>
                    <a:pt x="730" y="606"/>
                  </a:lnTo>
                  <a:lnTo>
                    <a:pt x="708" y="636"/>
                  </a:lnTo>
                  <a:lnTo>
                    <a:pt x="682" y="664"/>
                  </a:lnTo>
                  <a:lnTo>
                    <a:pt x="654" y="690"/>
                  </a:lnTo>
                  <a:lnTo>
                    <a:pt x="624" y="714"/>
                  </a:lnTo>
                  <a:lnTo>
                    <a:pt x="592" y="734"/>
                  </a:lnTo>
                  <a:lnTo>
                    <a:pt x="556" y="750"/>
                  </a:lnTo>
                  <a:lnTo>
                    <a:pt x="520" y="764"/>
                  </a:lnTo>
                  <a:lnTo>
                    <a:pt x="480" y="774"/>
                  </a:lnTo>
                  <a:lnTo>
                    <a:pt x="440" y="782"/>
                  </a:lnTo>
                  <a:lnTo>
                    <a:pt x="440" y="782"/>
                  </a:lnTo>
                  <a:lnTo>
                    <a:pt x="400" y="784"/>
                  </a:lnTo>
                  <a:lnTo>
                    <a:pt x="360" y="782"/>
                  </a:lnTo>
                  <a:lnTo>
                    <a:pt x="322" y="776"/>
                  </a:lnTo>
                  <a:lnTo>
                    <a:pt x="284" y="768"/>
                  </a:lnTo>
                  <a:lnTo>
                    <a:pt x="248" y="754"/>
                  </a:lnTo>
                  <a:lnTo>
                    <a:pt x="212" y="738"/>
                  </a:lnTo>
                  <a:lnTo>
                    <a:pt x="180" y="720"/>
                  </a:lnTo>
                  <a:lnTo>
                    <a:pt x="150" y="698"/>
                  </a:lnTo>
                  <a:lnTo>
                    <a:pt x="120" y="672"/>
                  </a:lnTo>
                  <a:lnTo>
                    <a:pt x="94" y="646"/>
                  </a:lnTo>
                  <a:lnTo>
                    <a:pt x="72" y="616"/>
                  </a:lnTo>
                  <a:lnTo>
                    <a:pt x="50" y="584"/>
                  </a:lnTo>
                  <a:lnTo>
                    <a:pt x="34" y="550"/>
                  </a:lnTo>
                  <a:lnTo>
                    <a:pt x="20" y="512"/>
                  </a:lnTo>
                  <a:lnTo>
                    <a:pt x="10" y="476"/>
                  </a:lnTo>
                  <a:lnTo>
                    <a:pt x="2" y="436"/>
                  </a:lnTo>
                  <a:lnTo>
                    <a:pt x="2" y="436"/>
                  </a:lnTo>
                  <a:lnTo>
                    <a:pt x="0" y="396"/>
                  </a:lnTo>
                  <a:lnTo>
                    <a:pt x="2" y="356"/>
                  </a:lnTo>
                  <a:lnTo>
                    <a:pt x="8" y="318"/>
                  </a:lnTo>
                  <a:lnTo>
                    <a:pt x="18" y="280"/>
                  </a:lnTo>
                  <a:lnTo>
                    <a:pt x="30" y="246"/>
                  </a:lnTo>
                  <a:lnTo>
                    <a:pt x="46" y="210"/>
                  </a:lnTo>
                  <a:lnTo>
                    <a:pt x="66" y="178"/>
                  </a:lnTo>
                  <a:lnTo>
                    <a:pt x="88" y="148"/>
                  </a:lnTo>
                  <a:lnTo>
                    <a:pt x="114" y="120"/>
                  </a:lnTo>
                  <a:lnTo>
                    <a:pt x="142" y="94"/>
                  </a:lnTo>
                  <a:lnTo>
                    <a:pt x="172" y="70"/>
                  </a:lnTo>
                  <a:lnTo>
                    <a:pt x="204" y="50"/>
                  </a:lnTo>
                  <a:lnTo>
                    <a:pt x="240" y="34"/>
                  </a:lnTo>
                  <a:lnTo>
                    <a:pt x="276" y="20"/>
                  </a:lnTo>
                  <a:lnTo>
                    <a:pt x="314" y="10"/>
                  </a:lnTo>
                  <a:lnTo>
                    <a:pt x="356" y="2"/>
                  </a:lnTo>
                  <a:lnTo>
                    <a:pt x="356" y="2"/>
                  </a:lnTo>
                  <a:close/>
                </a:path>
              </a:pathLst>
            </a:custGeom>
            <a:solidFill>
              <a:srgbClr val="FFD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69"/>
            <p:cNvSpPr>
              <a:spLocks/>
            </p:cNvSpPr>
            <p:nvPr/>
          </p:nvSpPr>
          <p:spPr bwMode="auto">
            <a:xfrm>
              <a:off x="2923342" y="1437767"/>
              <a:ext cx="3214267" cy="3165931"/>
            </a:xfrm>
            <a:custGeom>
              <a:avLst/>
              <a:gdLst>
                <a:gd name="T0" fmla="*/ 356 w 798"/>
                <a:gd name="T1" fmla="*/ 2 h 786"/>
                <a:gd name="T2" fmla="*/ 436 w 798"/>
                <a:gd name="T3" fmla="*/ 2 h 786"/>
                <a:gd name="T4" fmla="*/ 514 w 798"/>
                <a:gd name="T5" fmla="*/ 16 h 786"/>
                <a:gd name="T6" fmla="*/ 584 w 798"/>
                <a:gd name="T7" fmla="*/ 44 h 786"/>
                <a:gd name="T8" fmla="*/ 648 w 798"/>
                <a:gd name="T9" fmla="*/ 86 h 786"/>
                <a:gd name="T10" fmla="*/ 704 w 798"/>
                <a:gd name="T11" fmla="*/ 138 h 786"/>
                <a:gd name="T12" fmla="*/ 748 w 798"/>
                <a:gd name="T13" fmla="*/ 200 h 786"/>
                <a:gd name="T14" fmla="*/ 778 w 798"/>
                <a:gd name="T15" fmla="*/ 272 h 786"/>
                <a:gd name="T16" fmla="*/ 796 w 798"/>
                <a:gd name="T17" fmla="*/ 350 h 786"/>
                <a:gd name="T18" fmla="*/ 798 w 798"/>
                <a:gd name="T19" fmla="*/ 390 h 786"/>
                <a:gd name="T20" fmla="*/ 790 w 798"/>
                <a:gd name="T21" fmla="*/ 468 h 786"/>
                <a:gd name="T22" fmla="*/ 768 w 798"/>
                <a:gd name="T23" fmla="*/ 540 h 786"/>
                <a:gd name="T24" fmla="*/ 732 w 798"/>
                <a:gd name="T25" fmla="*/ 608 h 786"/>
                <a:gd name="T26" fmla="*/ 684 w 798"/>
                <a:gd name="T27" fmla="*/ 666 h 786"/>
                <a:gd name="T28" fmla="*/ 626 w 798"/>
                <a:gd name="T29" fmla="*/ 716 h 786"/>
                <a:gd name="T30" fmla="*/ 558 w 798"/>
                <a:gd name="T31" fmla="*/ 754 h 786"/>
                <a:gd name="T32" fmla="*/ 482 w 798"/>
                <a:gd name="T33" fmla="*/ 778 h 786"/>
                <a:gd name="T34" fmla="*/ 442 w 798"/>
                <a:gd name="T35" fmla="*/ 784 h 786"/>
                <a:gd name="T36" fmla="*/ 360 w 798"/>
                <a:gd name="T37" fmla="*/ 784 h 786"/>
                <a:gd name="T38" fmla="*/ 284 w 798"/>
                <a:gd name="T39" fmla="*/ 770 h 786"/>
                <a:gd name="T40" fmla="*/ 212 w 798"/>
                <a:gd name="T41" fmla="*/ 742 h 786"/>
                <a:gd name="T42" fmla="*/ 148 w 798"/>
                <a:gd name="T43" fmla="*/ 700 h 786"/>
                <a:gd name="T44" fmla="*/ 94 w 798"/>
                <a:gd name="T45" fmla="*/ 648 h 786"/>
                <a:gd name="T46" fmla="*/ 50 w 798"/>
                <a:gd name="T47" fmla="*/ 586 h 786"/>
                <a:gd name="T48" fmla="*/ 18 w 798"/>
                <a:gd name="T49" fmla="*/ 514 h 786"/>
                <a:gd name="T50" fmla="*/ 2 w 798"/>
                <a:gd name="T51" fmla="*/ 436 h 786"/>
                <a:gd name="T52" fmla="*/ 0 w 798"/>
                <a:gd name="T53" fmla="*/ 396 h 786"/>
                <a:gd name="T54" fmla="*/ 6 w 798"/>
                <a:gd name="T55" fmla="*/ 318 h 786"/>
                <a:gd name="T56" fmla="*/ 30 w 798"/>
                <a:gd name="T57" fmla="*/ 246 h 786"/>
                <a:gd name="T58" fmla="*/ 64 w 798"/>
                <a:gd name="T59" fmla="*/ 178 h 786"/>
                <a:gd name="T60" fmla="*/ 112 w 798"/>
                <a:gd name="T61" fmla="*/ 120 h 786"/>
                <a:gd name="T62" fmla="*/ 172 w 798"/>
                <a:gd name="T63" fmla="*/ 70 h 786"/>
                <a:gd name="T64" fmla="*/ 240 w 798"/>
                <a:gd name="T65" fmla="*/ 32 h 786"/>
                <a:gd name="T66" fmla="*/ 316 w 798"/>
                <a:gd name="T67" fmla="*/ 8 h 786"/>
                <a:gd name="T68" fmla="*/ 356 w 798"/>
                <a:gd name="T69" fmla="*/ 2 h 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98" h="786">
                  <a:moveTo>
                    <a:pt x="356" y="2"/>
                  </a:moveTo>
                  <a:lnTo>
                    <a:pt x="356" y="2"/>
                  </a:lnTo>
                  <a:lnTo>
                    <a:pt x="396" y="0"/>
                  </a:lnTo>
                  <a:lnTo>
                    <a:pt x="436" y="2"/>
                  </a:lnTo>
                  <a:lnTo>
                    <a:pt x="476" y="6"/>
                  </a:lnTo>
                  <a:lnTo>
                    <a:pt x="514" y="16"/>
                  </a:lnTo>
                  <a:lnTo>
                    <a:pt x="550" y="28"/>
                  </a:lnTo>
                  <a:lnTo>
                    <a:pt x="584" y="44"/>
                  </a:lnTo>
                  <a:lnTo>
                    <a:pt x="618" y="64"/>
                  </a:lnTo>
                  <a:lnTo>
                    <a:pt x="648" y="86"/>
                  </a:lnTo>
                  <a:lnTo>
                    <a:pt x="678" y="110"/>
                  </a:lnTo>
                  <a:lnTo>
                    <a:pt x="704" y="138"/>
                  </a:lnTo>
                  <a:lnTo>
                    <a:pt x="726" y="168"/>
                  </a:lnTo>
                  <a:lnTo>
                    <a:pt x="748" y="200"/>
                  </a:lnTo>
                  <a:lnTo>
                    <a:pt x="764" y="236"/>
                  </a:lnTo>
                  <a:lnTo>
                    <a:pt x="778" y="272"/>
                  </a:lnTo>
                  <a:lnTo>
                    <a:pt x="790" y="310"/>
                  </a:lnTo>
                  <a:lnTo>
                    <a:pt x="796" y="350"/>
                  </a:lnTo>
                  <a:lnTo>
                    <a:pt x="796" y="350"/>
                  </a:lnTo>
                  <a:lnTo>
                    <a:pt x="798" y="390"/>
                  </a:lnTo>
                  <a:lnTo>
                    <a:pt x="796" y="428"/>
                  </a:lnTo>
                  <a:lnTo>
                    <a:pt x="790" y="468"/>
                  </a:lnTo>
                  <a:lnTo>
                    <a:pt x="780" y="504"/>
                  </a:lnTo>
                  <a:lnTo>
                    <a:pt x="768" y="540"/>
                  </a:lnTo>
                  <a:lnTo>
                    <a:pt x="752" y="576"/>
                  </a:lnTo>
                  <a:lnTo>
                    <a:pt x="732" y="608"/>
                  </a:lnTo>
                  <a:lnTo>
                    <a:pt x="710" y="638"/>
                  </a:lnTo>
                  <a:lnTo>
                    <a:pt x="684" y="666"/>
                  </a:lnTo>
                  <a:lnTo>
                    <a:pt x="656" y="692"/>
                  </a:lnTo>
                  <a:lnTo>
                    <a:pt x="626" y="716"/>
                  </a:lnTo>
                  <a:lnTo>
                    <a:pt x="592" y="736"/>
                  </a:lnTo>
                  <a:lnTo>
                    <a:pt x="558" y="754"/>
                  </a:lnTo>
                  <a:lnTo>
                    <a:pt x="520" y="768"/>
                  </a:lnTo>
                  <a:lnTo>
                    <a:pt x="482" y="778"/>
                  </a:lnTo>
                  <a:lnTo>
                    <a:pt x="442" y="784"/>
                  </a:lnTo>
                  <a:lnTo>
                    <a:pt x="442" y="784"/>
                  </a:lnTo>
                  <a:lnTo>
                    <a:pt x="400" y="786"/>
                  </a:lnTo>
                  <a:lnTo>
                    <a:pt x="360" y="784"/>
                  </a:lnTo>
                  <a:lnTo>
                    <a:pt x="322" y="780"/>
                  </a:lnTo>
                  <a:lnTo>
                    <a:pt x="284" y="770"/>
                  </a:lnTo>
                  <a:lnTo>
                    <a:pt x="248" y="758"/>
                  </a:lnTo>
                  <a:lnTo>
                    <a:pt x="212" y="742"/>
                  </a:lnTo>
                  <a:lnTo>
                    <a:pt x="180" y="722"/>
                  </a:lnTo>
                  <a:lnTo>
                    <a:pt x="148" y="700"/>
                  </a:lnTo>
                  <a:lnTo>
                    <a:pt x="120" y="676"/>
                  </a:lnTo>
                  <a:lnTo>
                    <a:pt x="94" y="648"/>
                  </a:lnTo>
                  <a:lnTo>
                    <a:pt x="70" y="618"/>
                  </a:lnTo>
                  <a:lnTo>
                    <a:pt x="50" y="586"/>
                  </a:lnTo>
                  <a:lnTo>
                    <a:pt x="32" y="550"/>
                  </a:lnTo>
                  <a:lnTo>
                    <a:pt x="18" y="514"/>
                  </a:lnTo>
                  <a:lnTo>
                    <a:pt x="8" y="476"/>
                  </a:lnTo>
                  <a:lnTo>
                    <a:pt x="2" y="436"/>
                  </a:lnTo>
                  <a:lnTo>
                    <a:pt x="2" y="436"/>
                  </a:lnTo>
                  <a:lnTo>
                    <a:pt x="0" y="396"/>
                  </a:lnTo>
                  <a:lnTo>
                    <a:pt x="0" y="358"/>
                  </a:lnTo>
                  <a:lnTo>
                    <a:pt x="6" y="318"/>
                  </a:lnTo>
                  <a:lnTo>
                    <a:pt x="16" y="282"/>
                  </a:lnTo>
                  <a:lnTo>
                    <a:pt x="30" y="246"/>
                  </a:lnTo>
                  <a:lnTo>
                    <a:pt x="46" y="212"/>
                  </a:lnTo>
                  <a:lnTo>
                    <a:pt x="64" y="178"/>
                  </a:lnTo>
                  <a:lnTo>
                    <a:pt x="88" y="148"/>
                  </a:lnTo>
                  <a:lnTo>
                    <a:pt x="112" y="120"/>
                  </a:lnTo>
                  <a:lnTo>
                    <a:pt x="142" y="94"/>
                  </a:lnTo>
                  <a:lnTo>
                    <a:pt x="172" y="70"/>
                  </a:lnTo>
                  <a:lnTo>
                    <a:pt x="204" y="50"/>
                  </a:lnTo>
                  <a:lnTo>
                    <a:pt x="240" y="32"/>
                  </a:lnTo>
                  <a:lnTo>
                    <a:pt x="276" y="18"/>
                  </a:lnTo>
                  <a:lnTo>
                    <a:pt x="316" y="8"/>
                  </a:lnTo>
                  <a:lnTo>
                    <a:pt x="356" y="2"/>
                  </a:lnTo>
                  <a:lnTo>
                    <a:pt x="356" y="2"/>
                  </a:lnTo>
                  <a:close/>
                </a:path>
              </a:pathLst>
            </a:custGeom>
            <a:solidFill>
              <a:srgbClr val="FFD8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70"/>
            <p:cNvSpPr>
              <a:spLocks/>
            </p:cNvSpPr>
            <p:nvPr/>
          </p:nvSpPr>
          <p:spPr bwMode="auto">
            <a:xfrm>
              <a:off x="2907231" y="1421656"/>
              <a:ext cx="3230379" cy="3190098"/>
            </a:xfrm>
            <a:custGeom>
              <a:avLst/>
              <a:gdLst>
                <a:gd name="T0" fmla="*/ 358 w 802"/>
                <a:gd name="T1" fmla="*/ 4 h 792"/>
                <a:gd name="T2" fmla="*/ 438 w 802"/>
                <a:gd name="T3" fmla="*/ 2 h 792"/>
                <a:gd name="T4" fmla="*/ 516 w 802"/>
                <a:gd name="T5" fmla="*/ 18 h 792"/>
                <a:gd name="T6" fmla="*/ 588 w 802"/>
                <a:gd name="T7" fmla="*/ 46 h 792"/>
                <a:gd name="T8" fmla="*/ 652 w 802"/>
                <a:gd name="T9" fmla="*/ 88 h 792"/>
                <a:gd name="T10" fmla="*/ 708 w 802"/>
                <a:gd name="T11" fmla="*/ 140 h 792"/>
                <a:gd name="T12" fmla="*/ 752 w 802"/>
                <a:gd name="T13" fmla="*/ 202 h 792"/>
                <a:gd name="T14" fmla="*/ 784 w 802"/>
                <a:gd name="T15" fmla="*/ 274 h 792"/>
                <a:gd name="T16" fmla="*/ 800 w 802"/>
                <a:gd name="T17" fmla="*/ 352 h 792"/>
                <a:gd name="T18" fmla="*/ 802 w 802"/>
                <a:gd name="T19" fmla="*/ 392 h 792"/>
                <a:gd name="T20" fmla="*/ 794 w 802"/>
                <a:gd name="T21" fmla="*/ 470 h 792"/>
                <a:gd name="T22" fmla="*/ 772 w 802"/>
                <a:gd name="T23" fmla="*/ 544 h 792"/>
                <a:gd name="T24" fmla="*/ 736 w 802"/>
                <a:gd name="T25" fmla="*/ 612 h 792"/>
                <a:gd name="T26" fmla="*/ 688 w 802"/>
                <a:gd name="T27" fmla="*/ 672 h 792"/>
                <a:gd name="T28" fmla="*/ 628 w 802"/>
                <a:gd name="T29" fmla="*/ 720 h 792"/>
                <a:gd name="T30" fmla="*/ 560 w 802"/>
                <a:gd name="T31" fmla="*/ 758 h 792"/>
                <a:gd name="T32" fmla="*/ 484 w 802"/>
                <a:gd name="T33" fmla="*/ 782 h 792"/>
                <a:gd name="T34" fmla="*/ 444 w 802"/>
                <a:gd name="T35" fmla="*/ 790 h 792"/>
                <a:gd name="T36" fmla="*/ 364 w 802"/>
                <a:gd name="T37" fmla="*/ 790 h 792"/>
                <a:gd name="T38" fmla="*/ 286 w 802"/>
                <a:gd name="T39" fmla="*/ 776 h 792"/>
                <a:gd name="T40" fmla="*/ 214 w 802"/>
                <a:gd name="T41" fmla="*/ 746 h 792"/>
                <a:gd name="T42" fmla="*/ 150 w 802"/>
                <a:gd name="T43" fmla="*/ 704 h 792"/>
                <a:gd name="T44" fmla="*/ 94 w 802"/>
                <a:gd name="T45" fmla="*/ 652 h 792"/>
                <a:gd name="T46" fmla="*/ 50 w 802"/>
                <a:gd name="T47" fmla="*/ 590 h 792"/>
                <a:gd name="T48" fmla="*/ 18 w 802"/>
                <a:gd name="T49" fmla="*/ 518 h 792"/>
                <a:gd name="T50" fmla="*/ 2 w 802"/>
                <a:gd name="T51" fmla="*/ 440 h 792"/>
                <a:gd name="T52" fmla="*/ 0 w 802"/>
                <a:gd name="T53" fmla="*/ 400 h 792"/>
                <a:gd name="T54" fmla="*/ 8 w 802"/>
                <a:gd name="T55" fmla="*/ 322 h 792"/>
                <a:gd name="T56" fmla="*/ 30 w 802"/>
                <a:gd name="T57" fmla="*/ 248 h 792"/>
                <a:gd name="T58" fmla="*/ 66 w 802"/>
                <a:gd name="T59" fmla="*/ 180 h 792"/>
                <a:gd name="T60" fmla="*/ 114 w 802"/>
                <a:gd name="T61" fmla="*/ 122 h 792"/>
                <a:gd name="T62" fmla="*/ 174 w 802"/>
                <a:gd name="T63" fmla="*/ 72 h 792"/>
                <a:gd name="T64" fmla="*/ 242 w 802"/>
                <a:gd name="T65" fmla="*/ 34 h 792"/>
                <a:gd name="T66" fmla="*/ 318 w 802"/>
                <a:gd name="T67" fmla="*/ 10 h 792"/>
                <a:gd name="T68" fmla="*/ 358 w 802"/>
                <a:gd name="T69" fmla="*/ 4 h 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02" h="792">
                  <a:moveTo>
                    <a:pt x="358" y="4"/>
                  </a:moveTo>
                  <a:lnTo>
                    <a:pt x="358" y="4"/>
                  </a:lnTo>
                  <a:lnTo>
                    <a:pt x="398" y="0"/>
                  </a:lnTo>
                  <a:lnTo>
                    <a:pt x="438" y="2"/>
                  </a:lnTo>
                  <a:lnTo>
                    <a:pt x="478" y="8"/>
                  </a:lnTo>
                  <a:lnTo>
                    <a:pt x="516" y="18"/>
                  </a:lnTo>
                  <a:lnTo>
                    <a:pt x="552" y="30"/>
                  </a:lnTo>
                  <a:lnTo>
                    <a:pt x="588" y="46"/>
                  </a:lnTo>
                  <a:lnTo>
                    <a:pt x="622" y="66"/>
                  </a:lnTo>
                  <a:lnTo>
                    <a:pt x="652" y="88"/>
                  </a:lnTo>
                  <a:lnTo>
                    <a:pt x="682" y="112"/>
                  </a:lnTo>
                  <a:lnTo>
                    <a:pt x="708" y="140"/>
                  </a:lnTo>
                  <a:lnTo>
                    <a:pt x="732" y="170"/>
                  </a:lnTo>
                  <a:lnTo>
                    <a:pt x="752" y="202"/>
                  </a:lnTo>
                  <a:lnTo>
                    <a:pt x="770" y="238"/>
                  </a:lnTo>
                  <a:lnTo>
                    <a:pt x="784" y="274"/>
                  </a:lnTo>
                  <a:lnTo>
                    <a:pt x="794" y="312"/>
                  </a:lnTo>
                  <a:lnTo>
                    <a:pt x="800" y="352"/>
                  </a:lnTo>
                  <a:lnTo>
                    <a:pt x="800" y="352"/>
                  </a:lnTo>
                  <a:lnTo>
                    <a:pt x="802" y="392"/>
                  </a:lnTo>
                  <a:lnTo>
                    <a:pt x="800" y="432"/>
                  </a:lnTo>
                  <a:lnTo>
                    <a:pt x="794" y="470"/>
                  </a:lnTo>
                  <a:lnTo>
                    <a:pt x="786" y="508"/>
                  </a:lnTo>
                  <a:lnTo>
                    <a:pt x="772" y="544"/>
                  </a:lnTo>
                  <a:lnTo>
                    <a:pt x="756" y="580"/>
                  </a:lnTo>
                  <a:lnTo>
                    <a:pt x="736" y="612"/>
                  </a:lnTo>
                  <a:lnTo>
                    <a:pt x="714" y="642"/>
                  </a:lnTo>
                  <a:lnTo>
                    <a:pt x="688" y="672"/>
                  </a:lnTo>
                  <a:lnTo>
                    <a:pt x="660" y="698"/>
                  </a:lnTo>
                  <a:lnTo>
                    <a:pt x="628" y="720"/>
                  </a:lnTo>
                  <a:lnTo>
                    <a:pt x="596" y="742"/>
                  </a:lnTo>
                  <a:lnTo>
                    <a:pt x="560" y="758"/>
                  </a:lnTo>
                  <a:lnTo>
                    <a:pt x="524" y="772"/>
                  </a:lnTo>
                  <a:lnTo>
                    <a:pt x="484" y="782"/>
                  </a:lnTo>
                  <a:lnTo>
                    <a:pt x="444" y="790"/>
                  </a:lnTo>
                  <a:lnTo>
                    <a:pt x="444" y="790"/>
                  </a:lnTo>
                  <a:lnTo>
                    <a:pt x="404" y="792"/>
                  </a:lnTo>
                  <a:lnTo>
                    <a:pt x="364" y="790"/>
                  </a:lnTo>
                  <a:lnTo>
                    <a:pt x="324" y="784"/>
                  </a:lnTo>
                  <a:lnTo>
                    <a:pt x="286" y="776"/>
                  </a:lnTo>
                  <a:lnTo>
                    <a:pt x="250" y="762"/>
                  </a:lnTo>
                  <a:lnTo>
                    <a:pt x="214" y="746"/>
                  </a:lnTo>
                  <a:lnTo>
                    <a:pt x="180" y="728"/>
                  </a:lnTo>
                  <a:lnTo>
                    <a:pt x="150" y="704"/>
                  </a:lnTo>
                  <a:lnTo>
                    <a:pt x="120" y="680"/>
                  </a:lnTo>
                  <a:lnTo>
                    <a:pt x="94" y="652"/>
                  </a:lnTo>
                  <a:lnTo>
                    <a:pt x="72" y="622"/>
                  </a:lnTo>
                  <a:lnTo>
                    <a:pt x="50" y="590"/>
                  </a:lnTo>
                  <a:lnTo>
                    <a:pt x="32" y="554"/>
                  </a:lnTo>
                  <a:lnTo>
                    <a:pt x="18" y="518"/>
                  </a:lnTo>
                  <a:lnTo>
                    <a:pt x="8" y="480"/>
                  </a:lnTo>
                  <a:lnTo>
                    <a:pt x="2" y="440"/>
                  </a:lnTo>
                  <a:lnTo>
                    <a:pt x="2" y="440"/>
                  </a:lnTo>
                  <a:lnTo>
                    <a:pt x="0" y="400"/>
                  </a:lnTo>
                  <a:lnTo>
                    <a:pt x="2" y="360"/>
                  </a:lnTo>
                  <a:lnTo>
                    <a:pt x="8" y="322"/>
                  </a:lnTo>
                  <a:lnTo>
                    <a:pt x="16" y="284"/>
                  </a:lnTo>
                  <a:lnTo>
                    <a:pt x="30" y="248"/>
                  </a:lnTo>
                  <a:lnTo>
                    <a:pt x="46" y="214"/>
                  </a:lnTo>
                  <a:lnTo>
                    <a:pt x="66" y="180"/>
                  </a:lnTo>
                  <a:lnTo>
                    <a:pt x="88" y="150"/>
                  </a:lnTo>
                  <a:lnTo>
                    <a:pt x="114" y="122"/>
                  </a:lnTo>
                  <a:lnTo>
                    <a:pt x="142" y="96"/>
                  </a:lnTo>
                  <a:lnTo>
                    <a:pt x="174" y="72"/>
                  </a:lnTo>
                  <a:lnTo>
                    <a:pt x="206" y="52"/>
                  </a:lnTo>
                  <a:lnTo>
                    <a:pt x="242" y="34"/>
                  </a:lnTo>
                  <a:lnTo>
                    <a:pt x="278" y="20"/>
                  </a:lnTo>
                  <a:lnTo>
                    <a:pt x="318" y="10"/>
                  </a:lnTo>
                  <a:lnTo>
                    <a:pt x="358" y="4"/>
                  </a:lnTo>
                  <a:lnTo>
                    <a:pt x="358" y="4"/>
                  </a:lnTo>
                  <a:close/>
                </a:path>
              </a:pathLst>
            </a:custGeom>
            <a:solidFill>
              <a:srgbClr val="FFD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71"/>
            <p:cNvSpPr>
              <a:spLocks/>
            </p:cNvSpPr>
            <p:nvPr/>
          </p:nvSpPr>
          <p:spPr bwMode="auto">
            <a:xfrm>
              <a:off x="2891119" y="1413600"/>
              <a:ext cx="3246490" cy="3198154"/>
            </a:xfrm>
            <a:custGeom>
              <a:avLst/>
              <a:gdLst>
                <a:gd name="T0" fmla="*/ 360 w 806"/>
                <a:gd name="T1" fmla="*/ 2 h 794"/>
                <a:gd name="T2" fmla="*/ 442 w 806"/>
                <a:gd name="T3" fmla="*/ 2 h 794"/>
                <a:gd name="T4" fmla="*/ 520 w 806"/>
                <a:gd name="T5" fmla="*/ 16 h 794"/>
                <a:gd name="T6" fmla="*/ 592 w 806"/>
                <a:gd name="T7" fmla="*/ 46 h 794"/>
                <a:gd name="T8" fmla="*/ 656 w 806"/>
                <a:gd name="T9" fmla="*/ 88 h 794"/>
                <a:gd name="T10" fmla="*/ 712 w 806"/>
                <a:gd name="T11" fmla="*/ 140 h 794"/>
                <a:gd name="T12" fmla="*/ 756 w 806"/>
                <a:gd name="T13" fmla="*/ 204 h 794"/>
                <a:gd name="T14" fmla="*/ 788 w 806"/>
                <a:gd name="T15" fmla="*/ 274 h 794"/>
                <a:gd name="T16" fmla="*/ 804 w 806"/>
                <a:gd name="T17" fmla="*/ 354 h 794"/>
                <a:gd name="T18" fmla="*/ 806 w 806"/>
                <a:gd name="T19" fmla="*/ 394 h 794"/>
                <a:gd name="T20" fmla="*/ 800 w 806"/>
                <a:gd name="T21" fmla="*/ 472 h 794"/>
                <a:gd name="T22" fmla="*/ 776 w 806"/>
                <a:gd name="T23" fmla="*/ 546 h 794"/>
                <a:gd name="T24" fmla="*/ 740 w 806"/>
                <a:gd name="T25" fmla="*/ 614 h 794"/>
                <a:gd name="T26" fmla="*/ 692 w 806"/>
                <a:gd name="T27" fmla="*/ 674 h 794"/>
                <a:gd name="T28" fmla="*/ 632 w 806"/>
                <a:gd name="T29" fmla="*/ 724 h 794"/>
                <a:gd name="T30" fmla="*/ 564 w 806"/>
                <a:gd name="T31" fmla="*/ 762 h 794"/>
                <a:gd name="T32" fmla="*/ 488 w 806"/>
                <a:gd name="T33" fmla="*/ 786 h 794"/>
                <a:gd name="T34" fmla="*/ 448 w 806"/>
                <a:gd name="T35" fmla="*/ 792 h 794"/>
                <a:gd name="T36" fmla="*/ 366 w 806"/>
                <a:gd name="T37" fmla="*/ 792 h 794"/>
                <a:gd name="T38" fmla="*/ 288 w 806"/>
                <a:gd name="T39" fmla="*/ 778 h 794"/>
                <a:gd name="T40" fmla="*/ 216 w 806"/>
                <a:gd name="T41" fmla="*/ 750 h 794"/>
                <a:gd name="T42" fmla="*/ 152 w 806"/>
                <a:gd name="T43" fmla="*/ 708 h 794"/>
                <a:gd name="T44" fmla="*/ 96 w 806"/>
                <a:gd name="T45" fmla="*/ 654 h 794"/>
                <a:gd name="T46" fmla="*/ 52 w 806"/>
                <a:gd name="T47" fmla="*/ 592 h 794"/>
                <a:gd name="T48" fmla="*/ 20 w 806"/>
                <a:gd name="T49" fmla="*/ 520 h 794"/>
                <a:gd name="T50" fmla="*/ 2 w 806"/>
                <a:gd name="T51" fmla="*/ 442 h 794"/>
                <a:gd name="T52" fmla="*/ 0 w 806"/>
                <a:gd name="T53" fmla="*/ 400 h 794"/>
                <a:gd name="T54" fmla="*/ 8 w 806"/>
                <a:gd name="T55" fmla="*/ 322 h 794"/>
                <a:gd name="T56" fmla="*/ 30 w 806"/>
                <a:gd name="T57" fmla="*/ 248 h 794"/>
                <a:gd name="T58" fmla="*/ 66 w 806"/>
                <a:gd name="T59" fmla="*/ 180 h 794"/>
                <a:gd name="T60" fmla="*/ 116 w 806"/>
                <a:gd name="T61" fmla="*/ 120 h 794"/>
                <a:gd name="T62" fmla="*/ 174 w 806"/>
                <a:gd name="T63" fmla="*/ 72 h 794"/>
                <a:gd name="T64" fmla="*/ 244 w 806"/>
                <a:gd name="T65" fmla="*/ 34 h 794"/>
                <a:gd name="T66" fmla="*/ 320 w 806"/>
                <a:gd name="T67" fmla="*/ 10 h 794"/>
                <a:gd name="T68" fmla="*/ 360 w 806"/>
                <a:gd name="T69" fmla="*/ 2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06" h="794">
                  <a:moveTo>
                    <a:pt x="360" y="2"/>
                  </a:moveTo>
                  <a:lnTo>
                    <a:pt x="360" y="2"/>
                  </a:lnTo>
                  <a:lnTo>
                    <a:pt x="402" y="0"/>
                  </a:lnTo>
                  <a:lnTo>
                    <a:pt x="442" y="2"/>
                  </a:lnTo>
                  <a:lnTo>
                    <a:pt x="480" y="8"/>
                  </a:lnTo>
                  <a:lnTo>
                    <a:pt x="520" y="16"/>
                  </a:lnTo>
                  <a:lnTo>
                    <a:pt x="556" y="30"/>
                  </a:lnTo>
                  <a:lnTo>
                    <a:pt x="592" y="46"/>
                  </a:lnTo>
                  <a:lnTo>
                    <a:pt x="624" y="64"/>
                  </a:lnTo>
                  <a:lnTo>
                    <a:pt x="656" y="88"/>
                  </a:lnTo>
                  <a:lnTo>
                    <a:pt x="684" y="112"/>
                  </a:lnTo>
                  <a:lnTo>
                    <a:pt x="712" y="140"/>
                  </a:lnTo>
                  <a:lnTo>
                    <a:pt x="736" y="170"/>
                  </a:lnTo>
                  <a:lnTo>
                    <a:pt x="756" y="204"/>
                  </a:lnTo>
                  <a:lnTo>
                    <a:pt x="774" y="238"/>
                  </a:lnTo>
                  <a:lnTo>
                    <a:pt x="788" y="274"/>
                  </a:lnTo>
                  <a:lnTo>
                    <a:pt x="798" y="314"/>
                  </a:lnTo>
                  <a:lnTo>
                    <a:pt x="804" y="354"/>
                  </a:lnTo>
                  <a:lnTo>
                    <a:pt x="804" y="354"/>
                  </a:lnTo>
                  <a:lnTo>
                    <a:pt x="806" y="394"/>
                  </a:lnTo>
                  <a:lnTo>
                    <a:pt x="804" y="434"/>
                  </a:lnTo>
                  <a:lnTo>
                    <a:pt x="800" y="472"/>
                  </a:lnTo>
                  <a:lnTo>
                    <a:pt x="790" y="510"/>
                  </a:lnTo>
                  <a:lnTo>
                    <a:pt x="776" y="546"/>
                  </a:lnTo>
                  <a:lnTo>
                    <a:pt x="760" y="582"/>
                  </a:lnTo>
                  <a:lnTo>
                    <a:pt x="740" y="614"/>
                  </a:lnTo>
                  <a:lnTo>
                    <a:pt x="718" y="644"/>
                  </a:lnTo>
                  <a:lnTo>
                    <a:pt x="692" y="674"/>
                  </a:lnTo>
                  <a:lnTo>
                    <a:pt x="664" y="700"/>
                  </a:lnTo>
                  <a:lnTo>
                    <a:pt x="632" y="724"/>
                  </a:lnTo>
                  <a:lnTo>
                    <a:pt x="600" y="744"/>
                  </a:lnTo>
                  <a:lnTo>
                    <a:pt x="564" y="762"/>
                  </a:lnTo>
                  <a:lnTo>
                    <a:pt x="526" y="776"/>
                  </a:lnTo>
                  <a:lnTo>
                    <a:pt x="488" y="786"/>
                  </a:lnTo>
                  <a:lnTo>
                    <a:pt x="448" y="792"/>
                  </a:lnTo>
                  <a:lnTo>
                    <a:pt x="448" y="792"/>
                  </a:lnTo>
                  <a:lnTo>
                    <a:pt x="406" y="794"/>
                  </a:lnTo>
                  <a:lnTo>
                    <a:pt x="366" y="792"/>
                  </a:lnTo>
                  <a:lnTo>
                    <a:pt x="326" y="788"/>
                  </a:lnTo>
                  <a:lnTo>
                    <a:pt x="288" y="778"/>
                  </a:lnTo>
                  <a:lnTo>
                    <a:pt x="252" y="766"/>
                  </a:lnTo>
                  <a:lnTo>
                    <a:pt x="216" y="750"/>
                  </a:lnTo>
                  <a:lnTo>
                    <a:pt x="182" y="730"/>
                  </a:lnTo>
                  <a:lnTo>
                    <a:pt x="152" y="708"/>
                  </a:lnTo>
                  <a:lnTo>
                    <a:pt x="122" y="682"/>
                  </a:lnTo>
                  <a:lnTo>
                    <a:pt x="96" y="654"/>
                  </a:lnTo>
                  <a:lnTo>
                    <a:pt x="72" y="624"/>
                  </a:lnTo>
                  <a:lnTo>
                    <a:pt x="52" y="592"/>
                  </a:lnTo>
                  <a:lnTo>
                    <a:pt x="34" y="556"/>
                  </a:lnTo>
                  <a:lnTo>
                    <a:pt x="20" y="520"/>
                  </a:lnTo>
                  <a:lnTo>
                    <a:pt x="10" y="482"/>
                  </a:lnTo>
                  <a:lnTo>
                    <a:pt x="2" y="442"/>
                  </a:lnTo>
                  <a:lnTo>
                    <a:pt x="2" y="442"/>
                  </a:lnTo>
                  <a:lnTo>
                    <a:pt x="0" y="400"/>
                  </a:lnTo>
                  <a:lnTo>
                    <a:pt x="2" y="362"/>
                  </a:lnTo>
                  <a:lnTo>
                    <a:pt x="8" y="322"/>
                  </a:lnTo>
                  <a:lnTo>
                    <a:pt x="18" y="284"/>
                  </a:lnTo>
                  <a:lnTo>
                    <a:pt x="30" y="248"/>
                  </a:lnTo>
                  <a:lnTo>
                    <a:pt x="48" y="214"/>
                  </a:lnTo>
                  <a:lnTo>
                    <a:pt x="66" y="180"/>
                  </a:lnTo>
                  <a:lnTo>
                    <a:pt x="90" y="150"/>
                  </a:lnTo>
                  <a:lnTo>
                    <a:pt x="116" y="120"/>
                  </a:lnTo>
                  <a:lnTo>
                    <a:pt x="144" y="94"/>
                  </a:lnTo>
                  <a:lnTo>
                    <a:pt x="174" y="72"/>
                  </a:lnTo>
                  <a:lnTo>
                    <a:pt x="208" y="50"/>
                  </a:lnTo>
                  <a:lnTo>
                    <a:pt x="244" y="34"/>
                  </a:lnTo>
                  <a:lnTo>
                    <a:pt x="280" y="20"/>
                  </a:lnTo>
                  <a:lnTo>
                    <a:pt x="320" y="10"/>
                  </a:lnTo>
                  <a:lnTo>
                    <a:pt x="360" y="2"/>
                  </a:lnTo>
                  <a:lnTo>
                    <a:pt x="360" y="2"/>
                  </a:lnTo>
                  <a:close/>
                </a:path>
              </a:pathLst>
            </a:custGeom>
            <a:solidFill>
              <a:srgbClr val="FFCD0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72"/>
            <p:cNvSpPr>
              <a:spLocks/>
            </p:cNvSpPr>
            <p:nvPr/>
          </p:nvSpPr>
          <p:spPr bwMode="auto">
            <a:xfrm>
              <a:off x="2883063" y="1405544"/>
              <a:ext cx="3262602" cy="3214266"/>
            </a:xfrm>
            <a:custGeom>
              <a:avLst/>
              <a:gdLst>
                <a:gd name="T0" fmla="*/ 360 w 810"/>
                <a:gd name="T1" fmla="*/ 2 h 798"/>
                <a:gd name="T2" fmla="*/ 442 w 810"/>
                <a:gd name="T3" fmla="*/ 0 h 798"/>
                <a:gd name="T4" fmla="*/ 520 w 810"/>
                <a:gd name="T5" fmla="*/ 16 h 798"/>
                <a:gd name="T6" fmla="*/ 592 w 810"/>
                <a:gd name="T7" fmla="*/ 44 h 798"/>
                <a:gd name="T8" fmla="*/ 658 w 810"/>
                <a:gd name="T9" fmla="*/ 86 h 798"/>
                <a:gd name="T10" fmla="*/ 714 w 810"/>
                <a:gd name="T11" fmla="*/ 140 h 798"/>
                <a:gd name="T12" fmla="*/ 758 w 810"/>
                <a:gd name="T13" fmla="*/ 204 h 798"/>
                <a:gd name="T14" fmla="*/ 790 w 810"/>
                <a:gd name="T15" fmla="*/ 276 h 798"/>
                <a:gd name="T16" fmla="*/ 806 w 810"/>
                <a:gd name="T17" fmla="*/ 354 h 798"/>
                <a:gd name="T18" fmla="*/ 810 w 810"/>
                <a:gd name="T19" fmla="*/ 394 h 798"/>
                <a:gd name="T20" fmla="*/ 802 w 810"/>
                <a:gd name="T21" fmla="*/ 474 h 798"/>
                <a:gd name="T22" fmla="*/ 778 w 810"/>
                <a:gd name="T23" fmla="*/ 548 h 798"/>
                <a:gd name="T24" fmla="*/ 742 w 810"/>
                <a:gd name="T25" fmla="*/ 616 h 798"/>
                <a:gd name="T26" fmla="*/ 694 w 810"/>
                <a:gd name="T27" fmla="*/ 676 h 798"/>
                <a:gd name="T28" fmla="*/ 634 w 810"/>
                <a:gd name="T29" fmla="*/ 726 h 798"/>
                <a:gd name="T30" fmla="*/ 566 w 810"/>
                <a:gd name="T31" fmla="*/ 764 h 798"/>
                <a:gd name="T32" fmla="*/ 488 w 810"/>
                <a:gd name="T33" fmla="*/ 788 h 798"/>
                <a:gd name="T34" fmla="*/ 448 w 810"/>
                <a:gd name="T35" fmla="*/ 794 h 798"/>
                <a:gd name="T36" fmla="*/ 366 w 810"/>
                <a:gd name="T37" fmla="*/ 796 h 798"/>
                <a:gd name="T38" fmla="*/ 288 w 810"/>
                <a:gd name="T39" fmla="*/ 780 h 798"/>
                <a:gd name="T40" fmla="*/ 216 w 810"/>
                <a:gd name="T41" fmla="*/ 752 h 798"/>
                <a:gd name="T42" fmla="*/ 150 w 810"/>
                <a:gd name="T43" fmla="*/ 710 h 798"/>
                <a:gd name="T44" fmla="*/ 94 w 810"/>
                <a:gd name="T45" fmla="*/ 656 h 798"/>
                <a:gd name="T46" fmla="*/ 50 w 810"/>
                <a:gd name="T47" fmla="*/ 594 h 798"/>
                <a:gd name="T48" fmla="*/ 18 w 810"/>
                <a:gd name="T49" fmla="*/ 522 h 798"/>
                <a:gd name="T50" fmla="*/ 2 w 810"/>
                <a:gd name="T51" fmla="*/ 442 h 798"/>
                <a:gd name="T52" fmla="*/ 0 w 810"/>
                <a:gd name="T53" fmla="*/ 402 h 798"/>
                <a:gd name="T54" fmla="*/ 6 w 810"/>
                <a:gd name="T55" fmla="*/ 324 h 798"/>
                <a:gd name="T56" fmla="*/ 30 w 810"/>
                <a:gd name="T57" fmla="*/ 248 h 798"/>
                <a:gd name="T58" fmla="*/ 66 w 810"/>
                <a:gd name="T59" fmla="*/ 180 h 798"/>
                <a:gd name="T60" fmla="*/ 114 w 810"/>
                <a:gd name="T61" fmla="*/ 120 h 798"/>
                <a:gd name="T62" fmla="*/ 174 w 810"/>
                <a:gd name="T63" fmla="*/ 70 h 798"/>
                <a:gd name="T64" fmla="*/ 242 w 810"/>
                <a:gd name="T65" fmla="*/ 32 h 798"/>
                <a:gd name="T66" fmla="*/ 320 w 810"/>
                <a:gd name="T67" fmla="*/ 8 h 798"/>
                <a:gd name="T68" fmla="*/ 360 w 810"/>
                <a:gd name="T69" fmla="*/ 2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10" h="798">
                  <a:moveTo>
                    <a:pt x="360" y="2"/>
                  </a:moveTo>
                  <a:lnTo>
                    <a:pt x="360" y="2"/>
                  </a:lnTo>
                  <a:lnTo>
                    <a:pt x="402" y="0"/>
                  </a:lnTo>
                  <a:lnTo>
                    <a:pt x="442" y="0"/>
                  </a:lnTo>
                  <a:lnTo>
                    <a:pt x="482" y="6"/>
                  </a:lnTo>
                  <a:lnTo>
                    <a:pt x="520" y="16"/>
                  </a:lnTo>
                  <a:lnTo>
                    <a:pt x="558" y="28"/>
                  </a:lnTo>
                  <a:lnTo>
                    <a:pt x="592" y="44"/>
                  </a:lnTo>
                  <a:lnTo>
                    <a:pt x="626" y="64"/>
                  </a:lnTo>
                  <a:lnTo>
                    <a:pt x="658" y="86"/>
                  </a:lnTo>
                  <a:lnTo>
                    <a:pt x="686" y="112"/>
                  </a:lnTo>
                  <a:lnTo>
                    <a:pt x="714" y="140"/>
                  </a:lnTo>
                  <a:lnTo>
                    <a:pt x="738" y="170"/>
                  </a:lnTo>
                  <a:lnTo>
                    <a:pt x="758" y="204"/>
                  </a:lnTo>
                  <a:lnTo>
                    <a:pt x="776" y="238"/>
                  </a:lnTo>
                  <a:lnTo>
                    <a:pt x="790" y="276"/>
                  </a:lnTo>
                  <a:lnTo>
                    <a:pt x="800" y="314"/>
                  </a:lnTo>
                  <a:lnTo>
                    <a:pt x="806" y="354"/>
                  </a:lnTo>
                  <a:lnTo>
                    <a:pt x="806" y="354"/>
                  </a:lnTo>
                  <a:lnTo>
                    <a:pt x="810" y="394"/>
                  </a:lnTo>
                  <a:lnTo>
                    <a:pt x="808" y="434"/>
                  </a:lnTo>
                  <a:lnTo>
                    <a:pt x="802" y="474"/>
                  </a:lnTo>
                  <a:lnTo>
                    <a:pt x="792" y="512"/>
                  </a:lnTo>
                  <a:lnTo>
                    <a:pt x="778" y="548"/>
                  </a:lnTo>
                  <a:lnTo>
                    <a:pt x="762" y="584"/>
                  </a:lnTo>
                  <a:lnTo>
                    <a:pt x="742" y="616"/>
                  </a:lnTo>
                  <a:lnTo>
                    <a:pt x="720" y="648"/>
                  </a:lnTo>
                  <a:lnTo>
                    <a:pt x="694" y="676"/>
                  </a:lnTo>
                  <a:lnTo>
                    <a:pt x="666" y="702"/>
                  </a:lnTo>
                  <a:lnTo>
                    <a:pt x="634" y="726"/>
                  </a:lnTo>
                  <a:lnTo>
                    <a:pt x="600" y="746"/>
                  </a:lnTo>
                  <a:lnTo>
                    <a:pt x="566" y="764"/>
                  </a:lnTo>
                  <a:lnTo>
                    <a:pt x="528" y="778"/>
                  </a:lnTo>
                  <a:lnTo>
                    <a:pt x="488" y="788"/>
                  </a:lnTo>
                  <a:lnTo>
                    <a:pt x="448" y="794"/>
                  </a:lnTo>
                  <a:lnTo>
                    <a:pt x="448" y="794"/>
                  </a:lnTo>
                  <a:lnTo>
                    <a:pt x="406" y="798"/>
                  </a:lnTo>
                  <a:lnTo>
                    <a:pt x="366" y="796"/>
                  </a:lnTo>
                  <a:lnTo>
                    <a:pt x="326" y="790"/>
                  </a:lnTo>
                  <a:lnTo>
                    <a:pt x="288" y="780"/>
                  </a:lnTo>
                  <a:lnTo>
                    <a:pt x="250" y="768"/>
                  </a:lnTo>
                  <a:lnTo>
                    <a:pt x="216" y="752"/>
                  </a:lnTo>
                  <a:lnTo>
                    <a:pt x="182" y="732"/>
                  </a:lnTo>
                  <a:lnTo>
                    <a:pt x="150" y="710"/>
                  </a:lnTo>
                  <a:lnTo>
                    <a:pt x="122" y="684"/>
                  </a:lnTo>
                  <a:lnTo>
                    <a:pt x="94" y="656"/>
                  </a:lnTo>
                  <a:lnTo>
                    <a:pt x="70" y="626"/>
                  </a:lnTo>
                  <a:lnTo>
                    <a:pt x="50" y="594"/>
                  </a:lnTo>
                  <a:lnTo>
                    <a:pt x="32" y="558"/>
                  </a:lnTo>
                  <a:lnTo>
                    <a:pt x="18" y="522"/>
                  </a:lnTo>
                  <a:lnTo>
                    <a:pt x="8" y="482"/>
                  </a:lnTo>
                  <a:lnTo>
                    <a:pt x="2" y="442"/>
                  </a:lnTo>
                  <a:lnTo>
                    <a:pt x="2" y="442"/>
                  </a:lnTo>
                  <a:lnTo>
                    <a:pt x="0" y="402"/>
                  </a:lnTo>
                  <a:lnTo>
                    <a:pt x="0" y="362"/>
                  </a:lnTo>
                  <a:lnTo>
                    <a:pt x="6" y="324"/>
                  </a:lnTo>
                  <a:lnTo>
                    <a:pt x="16" y="286"/>
                  </a:lnTo>
                  <a:lnTo>
                    <a:pt x="30" y="248"/>
                  </a:lnTo>
                  <a:lnTo>
                    <a:pt x="46" y="214"/>
                  </a:lnTo>
                  <a:lnTo>
                    <a:pt x="66" y="180"/>
                  </a:lnTo>
                  <a:lnTo>
                    <a:pt x="88" y="150"/>
                  </a:lnTo>
                  <a:lnTo>
                    <a:pt x="114" y="120"/>
                  </a:lnTo>
                  <a:lnTo>
                    <a:pt x="142" y="94"/>
                  </a:lnTo>
                  <a:lnTo>
                    <a:pt x="174" y="70"/>
                  </a:lnTo>
                  <a:lnTo>
                    <a:pt x="208" y="50"/>
                  </a:lnTo>
                  <a:lnTo>
                    <a:pt x="242" y="32"/>
                  </a:lnTo>
                  <a:lnTo>
                    <a:pt x="280" y="18"/>
                  </a:lnTo>
                  <a:lnTo>
                    <a:pt x="320" y="8"/>
                  </a:lnTo>
                  <a:lnTo>
                    <a:pt x="360" y="2"/>
                  </a:lnTo>
                  <a:lnTo>
                    <a:pt x="360" y="2"/>
                  </a:lnTo>
                  <a:close/>
                </a:path>
              </a:pathLst>
            </a:custGeom>
            <a:solidFill>
              <a:srgbClr val="FFC90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73"/>
            <p:cNvSpPr>
              <a:spLocks/>
            </p:cNvSpPr>
            <p:nvPr/>
          </p:nvSpPr>
          <p:spPr bwMode="auto">
            <a:xfrm>
              <a:off x="2866952" y="1389432"/>
              <a:ext cx="3278714" cy="3230377"/>
            </a:xfrm>
            <a:custGeom>
              <a:avLst/>
              <a:gdLst>
                <a:gd name="T0" fmla="*/ 362 w 814"/>
                <a:gd name="T1" fmla="*/ 2 h 802"/>
                <a:gd name="T2" fmla="*/ 444 w 814"/>
                <a:gd name="T3" fmla="*/ 2 h 802"/>
                <a:gd name="T4" fmla="*/ 524 w 814"/>
                <a:gd name="T5" fmla="*/ 18 h 802"/>
                <a:gd name="T6" fmla="*/ 596 w 814"/>
                <a:gd name="T7" fmla="*/ 46 h 802"/>
                <a:gd name="T8" fmla="*/ 662 w 814"/>
                <a:gd name="T9" fmla="*/ 88 h 802"/>
                <a:gd name="T10" fmla="*/ 718 w 814"/>
                <a:gd name="T11" fmla="*/ 142 h 802"/>
                <a:gd name="T12" fmla="*/ 762 w 814"/>
                <a:gd name="T13" fmla="*/ 206 h 802"/>
                <a:gd name="T14" fmla="*/ 794 w 814"/>
                <a:gd name="T15" fmla="*/ 278 h 802"/>
                <a:gd name="T16" fmla="*/ 812 w 814"/>
                <a:gd name="T17" fmla="*/ 356 h 802"/>
                <a:gd name="T18" fmla="*/ 814 w 814"/>
                <a:gd name="T19" fmla="*/ 398 h 802"/>
                <a:gd name="T20" fmla="*/ 806 w 814"/>
                <a:gd name="T21" fmla="*/ 478 h 802"/>
                <a:gd name="T22" fmla="*/ 784 w 814"/>
                <a:gd name="T23" fmla="*/ 552 h 802"/>
                <a:gd name="T24" fmla="*/ 746 w 814"/>
                <a:gd name="T25" fmla="*/ 620 h 802"/>
                <a:gd name="T26" fmla="*/ 698 w 814"/>
                <a:gd name="T27" fmla="*/ 680 h 802"/>
                <a:gd name="T28" fmla="*/ 638 w 814"/>
                <a:gd name="T29" fmla="*/ 730 h 802"/>
                <a:gd name="T30" fmla="*/ 568 w 814"/>
                <a:gd name="T31" fmla="*/ 768 h 802"/>
                <a:gd name="T32" fmla="*/ 492 w 814"/>
                <a:gd name="T33" fmla="*/ 794 h 802"/>
                <a:gd name="T34" fmla="*/ 450 w 814"/>
                <a:gd name="T35" fmla="*/ 800 h 802"/>
                <a:gd name="T36" fmla="*/ 368 w 814"/>
                <a:gd name="T37" fmla="*/ 800 h 802"/>
                <a:gd name="T38" fmla="*/ 290 w 814"/>
                <a:gd name="T39" fmla="*/ 786 h 802"/>
                <a:gd name="T40" fmla="*/ 218 w 814"/>
                <a:gd name="T41" fmla="*/ 756 h 802"/>
                <a:gd name="T42" fmla="*/ 152 w 814"/>
                <a:gd name="T43" fmla="*/ 714 h 802"/>
                <a:gd name="T44" fmla="*/ 96 w 814"/>
                <a:gd name="T45" fmla="*/ 660 h 802"/>
                <a:gd name="T46" fmla="*/ 52 w 814"/>
                <a:gd name="T47" fmla="*/ 598 h 802"/>
                <a:gd name="T48" fmla="*/ 20 w 814"/>
                <a:gd name="T49" fmla="*/ 526 h 802"/>
                <a:gd name="T50" fmla="*/ 2 w 814"/>
                <a:gd name="T51" fmla="*/ 446 h 802"/>
                <a:gd name="T52" fmla="*/ 0 w 814"/>
                <a:gd name="T53" fmla="*/ 406 h 802"/>
                <a:gd name="T54" fmla="*/ 8 w 814"/>
                <a:gd name="T55" fmla="*/ 326 h 802"/>
                <a:gd name="T56" fmla="*/ 30 w 814"/>
                <a:gd name="T57" fmla="*/ 250 h 802"/>
                <a:gd name="T58" fmla="*/ 66 w 814"/>
                <a:gd name="T59" fmla="*/ 182 h 802"/>
                <a:gd name="T60" fmla="*/ 116 w 814"/>
                <a:gd name="T61" fmla="*/ 122 h 802"/>
                <a:gd name="T62" fmla="*/ 176 w 814"/>
                <a:gd name="T63" fmla="*/ 72 h 802"/>
                <a:gd name="T64" fmla="*/ 244 w 814"/>
                <a:gd name="T65" fmla="*/ 34 h 802"/>
                <a:gd name="T66" fmla="*/ 322 w 814"/>
                <a:gd name="T67" fmla="*/ 10 h 802"/>
                <a:gd name="T68" fmla="*/ 362 w 814"/>
                <a:gd name="T69" fmla="*/ 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14" h="802">
                  <a:moveTo>
                    <a:pt x="362" y="2"/>
                  </a:moveTo>
                  <a:lnTo>
                    <a:pt x="362" y="2"/>
                  </a:lnTo>
                  <a:lnTo>
                    <a:pt x="404" y="0"/>
                  </a:lnTo>
                  <a:lnTo>
                    <a:pt x="444" y="2"/>
                  </a:lnTo>
                  <a:lnTo>
                    <a:pt x="484" y="8"/>
                  </a:lnTo>
                  <a:lnTo>
                    <a:pt x="524" y="18"/>
                  </a:lnTo>
                  <a:lnTo>
                    <a:pt x="560" y="30"/>
                  </a:lnTo>
                  <a:lnTo>
                    <a:pt x="596" y="46"/>
                  </a:lnTo>
                  <a:lnTo>
                    <a:pt x="630" y="66"/>
                  </a:lnTo>
                  <a:lnTo>
                    <a:pt x="662" y="88"/>
                  </a:lnTo>
                  <a:lnTo>
                    <a:pt x="690" y="114"/>
                  </a:lnTo>
                  <a:lnTo>
                    <a:pt x="718" y="142"/>
                  </a:lnTo>
                  <a:lnTo>
                    <a:pt x="742" y="172"/>
                  </a:lnTo>
                  <a:lnTo>
                    <a:pt x="762" y="206"/>
                  </a:lnTo>
                  <a:lnTo>
                    <a:pt x="780" y="240"/>
                  </a:lnTo>
                  <a:lnTo>
                    <a:pt x="794" y="278"/>
                  </a:lnTo>
                  <a:lnTo>
                    <a:pt x="804" y="316"/>
                  </a:lnTo>
                  <a:lnTo>
                    <a:pt x="812" y="356"/>
                  </a:lnTo>
                  <a:lnTo>
                    <a:pt x="812" y="356"/>
                  </a:lnTo>
                  <a:lnTo>
                    <a:pt x="814" y="398"/>
                  </a:lnTo>
                  <a:lnTo>
                    <a:pt x="812" y="438"/>
                  </a:lnTo>
                  <a:lnTo>
                    <a:pt x="806" y="478"/>
                  </a:lnTo>
                  <a:lnTo>
                    <a:pt x="796" y="516"/>
                  </a:lnTo>
                  <a:lnTo>
                    <a:pt x="784" y="552"/>
                  </a:lnTo>
                  <a:lnTo>
                    <a:pt x="766" y="586"/>
                  </a:lnTo>
                  <a:lnTo>
                    <a:pt x="746" y="620"/>
                  </a:lnTo>
                  <a:lnTo>
                    <a:pt x="724" y="652"/>
                  </a:lnTo>
                  <a:lnTo>
                    <a:pt x="698" y="680"/>
                  </a:lnTo>
                  <a:lnTo>
                    <a:pt x="668" y="706"/>
                  </a:lnTo>
                  <a:lnTo>
                    <a:pt x="638" y="730"/>
                  </a:lnTo>
                  <a:lnTo>
                    <a:pt x="604" y="752"/>
                  </a:lnTo>
                  <a:lnTo>
                    <a:pt x="568" y="768"/>
                  </a:lnTo>
                  <a:lnTo>
                    <a:pt x="530" y="782"/>
                  </a:lnTo>
                  <a:lnTo>
                    <a:pt x="492" y="794"/>
                  </a:lnTo>
                  <a:lnTo>
                    <a:pt x="450" y="800"/>
                  </a:lnTo>
                  <a:lnTo>
                    <a:pt x="450" y="800"/>
                  </a:lnTo>
                  <a:lnTo>
                    <a:pt x="410" y="802"/>
                  </a:lnTo>
                  <a:lnTo>
                    <a:pt x="368" y="800"/>
                  </a:lnTo>
                  <a:lnTo>
                    <a:pt x="328" y="796"/>
                  </a:lnTo>
                  <a:lnTo>
                    <a:pt x="290" y="786"/>
                  </a:lnTo>
                  <a:lnTo>
                    <a:pt x="252" y="772"/>
                  </a:lnTo>
                  <a:lnTo>
                    <a:pt x="218" y="756"/>
                  </a:lnTo>
                  <a:lnTo>
                    <a:pt x="184" y="738"/>
                  </a:lnTo>
                  <a:lnTo>
                    <a:pt x="152" y="714"/>
                  </a:lnTo>
                  <a:lnTo>
                    <a:pt x="122" y="690"/>
                  </a:lnTo>
                  <a:lnTo>
                    <a:pt x="96" y="660"/>
                  </a:lnTo>
                  <a:lnTo>
                    <a:pt x="72" y="630"/>
                  </a:lnTo>
                  <a:lnTo>
                    <a:pt x="52" y="598"/>
                  </a:lnTo>
                  <a:lnTo>
                    <a:pt x="34" y="562"/>
                  </a:lnTo>
                  <a:lnTo>
                    <a:pt x="20" y="526"/>
                  </a:lnTo>
                  <a:lnTo>
                    <a:pt x="8" y="486"/>
                  </a:lnTo>
                  <a:lnTo>
                    <a:pt x="2" y="446"/>
                  </a:lnTo>
                  <a:lnTo>
                    <a:pt x="2" y="446"/>
                  </a:lnTo>
                  <a:lnTo>
                    <a:pt x="0" y="406"/>
                  </a:lnTo>
                  <a:lnTo>
                    <a:pt x="2" y="364"/>
                  </a:lnTo>
                  <a:lnTo>
                    <a:pt x="8" y="326"/>
                  </a:lnTo>
                  <a:lnTo>
                    <a:pt x="16" y="288"/>
                  </a:lnTo>
                  <a:lnTo>
                    <a:pt x="30" y="250"/>
                  </a:lnTo>
                  <a:lnTo>
                    <a:pt x="46" y="216"/>
                  </a:lnTo>
                  <a:lnTo>
                    <a:pt x="66" y="182"/>
                  </a:lnTo>
                  <a:lnTo>
                    <a:pt x="90" y="152"/>
                  </a:lnTo>
                  <a:lnTo>
                    <a:pt x="116" y="122"/>
                  </a:lnTo>
                  <a:lnTo>
                    <a:pt x="144" y="96"/>
                  </a:lnTo>
                  <a:lnTo>
                    <a:pt x="176" y="72"/>
                  </a:lnTo>
                  <a:lnTo>
                    <a:pt x="208" y="52"/>
                  </a:lnTo>
                  <a:lnTo>
                    <a:pt x="244" y="34"/>
                  </a:lnTo>
                  <a:lnTo>
                    <a:pt x="282" y="20"/>
                  </a:lnTo>
                  <a:lnTo>
                    <a:pt x="322" y="10"/>
                  </a:lnTo>
                  <a:lnTo>
                    <a:pt x="362" y="2"/>
                  </a:lnTo>
                  <a:lnTo>
                    <a:pt x="362" y="2"/>
                  </a:lnTo>
                  <a:close/>
                </a:path>
              </a:pathLst>
            </a:custGeom>
            <a:solidFill>
              <a:srgbClr val="FFC40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74"/>
            <p:cNvSpPr>
              <a:spLocks/>
            </p:cNvSpPr>
            <p:nvPr/>
          </p:nvSpPr>
          <p:spPr bwMode="auto">
            <a:xfrm>
              <a:off x="2850840" y="1381377"/>
              <a:ext cx="3294825" cy="3246489"/>
            </a:xfrm>
            <a:custGeom>
              <a:avLst/>
              <a:gdLst>
                <a:gd name="T0" fmla="*/ 366 w 818"/>
                <a:gd name="T1" fmla="*/ 2 h 806"/>
                <a:gd name="T2" fmla="*/ 448 w 818"/>
                <a:gd name="T3" fmla="*/ 2 h 806"/>
                <a:gd name="T4" fmla="*/ 526 w 818"/>
                <a:gd name="T5" fmla="*/ 16 h 806"/>
                <a:gd name="T6" fmla="*/ 600 w 818"/>
                <a:gd name="T7" fmla="*/ 46 h 806"/>
                <a:gd name="T8" fmla="*/ 666 w 818"/>
                <a:gd name="T9" fmla="*/ 88 h 806"/>
                <a:gd name="T10" fmla="*/ 722 w 818"/>
                <a:gd name="T11" fmla="*/ 142 h 806"/>
                <a:gd name="T12" fmla="*/ 766 w 818"/>
                <a:gd name="T13" fmla="*/ 206 h 806"/>
                <a:gd name="T14" fmla="*/ 798 w 818"/>
                <a:gd name="T15" fmla="*/ 278 h 806"/>
                <a:gd name="T16" fmla="*/ 816 w 818"/>
                <a:gd name="T17" fmla="*/ 358 h 806"/>
                <a:gd name="T18" fmla="*/ 818 w 818"/>
                <a:gd name="T19" fmla="*/ 398 h 806"/>
                <a:gd name="T20" fmla="*/ 810 w 818"/>
                <a:gd name="T21" fmla="*/ 478 h 806"/>
                <a:gd name="T22" fmla="*/ 788 w 818"/>
                <a:gd name="T23" fmla="*/ 554 h 806"/>
                <a:gd name="T24" fmla="*/ 750 w 818"/>
                <a:gd name="T25" fmla="*/ 622 h 806"/>
                <a:gd name="T26" fmla="*/ 702 w 818"/>
                <a:gd name="T27" fmla="*/ 682 h 806"/>
                <a:gd name="T28" fmla="*/ 642 w 818"/>
                <a:gd name="T29" fmla="*/ 734 h 806"/>
                <a:gd name="T30" fmla="*/ 572 w 818"/>
                <a:gd name="T31" fmla="*/ 772 h 806"/>
                <a:gd name="T32" fmla="*/ 494 w 818"/>
                <a:gd name="T33" fmla="*/ 796 h 806"/>
                <a:gd name="T34" fmla="*/ 454 w 818"/>
                <a:gd name="T35" fmla="*/ 802 h 806"/>
                <a:gd name="T36" fmla="*/ 370 w 818"/>
                <a:gd name="T37" fmla="*/ 804 h 806"/>
                <a:gd name="T38" fmla="*/ 292 w 818"/>
                <a:gd name="T39" fmla="*/ 788 h 806"/>
                <a:gd name="T40" fmla="*/ 218 w 818"/>
                <a:gd name="T41" fmla="*/ 760 h 806"/>
                <a:gd name="T42" fmla="*/ 154 w 818"/>
                <a:gd name="T43" fmla="*/ 718 h 806"/>
                <a:gd name="T44" fmla="*/ 96 w 818"/>
                <a:gd name="T45" fmla="*/ 664 h 806"/>
                <a:gd name="T46" fmla="*/ 52 w 818"/>
                <a:gd name="T47" fmla="*/ 600 h 806"/>
                <a:gd name="T48" fmla="*/ 20 w 818"/>
                <a:gd name="T49" fmla="*/ 526 h 806"/>
                <a:gd name="T50" fmla="*/ 2 w 818"/>
                <a:gd name="T51" fmla="*/ 448 h 806"/>
                <a:gd name="T52" fmla="*/ 0 w 818"/>
                <a:gd name="T53" fmla="*/ 406 h 806"/>
                <a:gd name="T54" fmla="*/ 8 w 818"/>
                <a:gd name="T55" fmla="*/ 326 h 806"/>
                <a:gd name="T56" fmla="*/ 30 w 818"/>
                <a:gd name="T57" fmla="*/ 252 h 806"/>
                <a:gd name="T58" fmla="*/ 68 w 818"/>
                <a:gd name="T59" fmla="*/ 182 h 806"/>
                <a:gd name="T60" fmla="*/ 116 w 818"/>
                <a:gd name="T61" fmla="*/ 122 h 806"/>
                <a:gd name="T62" fmla="*/ 176 w 818"/>
                <a:gd name="T63" fmla="*/ 72 h 806"/>
                <a:gd name="T64" fmla="*/ 246 w 818"/>
                <a:gd name="T65" fmla="*/ 34 h 806"/>
                <a:gd name="T66" fmla="*/ 324 w 818"/>
                <a:gd name="T67" fmla="*/ 8 h 806"/>
                <a:gd name="T68" fmla="*/ 366 w 818"/>
                <a:gd name="T69" fmla="*/ 2 h 8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18" h="806">
                  <a:moveTo>
                    <a:pt x="366" y="2"/>
                  </a:moveTo>
                  <a:lnTo>
                    <a:pt x="366" y="2"/>
                  </a:lnTo>
                  <a:lnTo>
                    <a:pt x="406" y="0"/>
                  </a:lnTo>
                  <a:lnTo>
                    <a:pt x="448" y="2"/>
                  </a:lnTo>
                  <a:lnTo>
                    <a:pt x="488" y="6"/>
                  </a:lnTo>
                  <a:lnTo>
                    <a:pt x="526" y="16"/>
                  </a:lnTo>
                  <a:lnTo>
                    <a:pt x="564" y="30"/>
                  </a:lnTo>
                  <a:lnTo>
                    <a:pt x="600" y="46"/>
                  </a:lnTo>
                  <a:lnTo>
                    <a:pt x="634" y="66"/>
                  </a:lnTo>
                  <a:lnTo>
                    <a:pt x="666" y="88"/>
                  </a:lnTo>
                  <a:lnTo>
                    <a:pt x="694" y="114"/>
                  </a:lnTo>
                  <a:lnTo>
                    <a:pt x="722" y="142"/>
                  </a:lnTo>
                  <a:lnTo>
                    <a:pt x="746" y="172"/>
                  </a:lnTo>
                  <a:lnTo>
                    <a:pt x="766" y="206"/>
                  </a:lnTo>
                  <a:lnTo>
                    <a:pt x="784" y="240"/>
                  </a:lnTo>
                  <a:lnTo>
                    <a:pt x="798" y="278"/>
                  </a:lnTo>
                  <a:lnTo>
                    <a:pt x="808" y="318"/>
                  </a:lnTo>
                  <a:lnTo>
                    <a:pt x="816" y="358"/>
                  </a:lnTo>
                  <a:lnTo>
                    <a:pt x="816" y="358"/>
                  </a:lnTo>
                  <a:lnTo>
                    <a:pt x="818" y="398"/>
                  </a:lnTo>
                  <a:lnTo>
                    <a:pt x="816" y="440"/>
                  </a:lnTo>
                  <a:lnTo>
                    <a:pt x="810" y="478"/>
                  </a:lnTo>
                  <a:lnTo>
                    <a:pt x="800" y="516"/>
                  </a:lnTo>
                  <a:lnTo>
                    <a:pt x="788" y="554"/>
                  </a:lnTo>
                  <a:lnTo>
                    <a:pt x="770" y="588"/>
                  </a:lnTo>
                  <a:lnTo>
                    <a:pt x="750" y="622"/>
                  </a:lnTo>
                  <a:lnTo>
                    <a:pt x="728" y="654"/>
                  </a:lnTo>
                  <a:lnTo>
                    <a:pt x="702" y="682"/>
                  </a:lnTo>
                  <a:lnTo>
                    <a:pt x="672" y="710"/>
                  </a:lnTo>
                  <a:lnTo>
                    <a:pt x="642" y="734"/>
                  </a:lnTo>
                  <a:lnTo>
                    <a:pt x="608" y="754"/>
                  </a:lnTo>
                  <a:lnTo>
                    <a:pt x="572" y="772"/>
                  </a:lnTo>
                  <a:lnTo>
                    <a:pt x="534" y="786"/>
                  </a:lnTo>
                  <a:lnTo>
                    <a:pt x="494" y="796"/>
                  </a:lnTo>
                  <a:lnTo>
                    <a:pt x="454" y="802"/>
                  </a:lnTo>
                  <a:lnTo>
                    <a:pt x="454" y="802"/>
                  </a:lnTo>
                  <a:lnTo>
                    <a:pt x="412" y="806"/>
                  </a:lnTo>
                  <a:lnTo>
                    <a:pt x="370" y="804"/>
                  </a:lnTo>
                  <a:lnTo>
                    <a:pt x="330" y="798"/>
                  </a:lnTo>
                  <a:lnTo>
                    <a:pt x="292" y="788"/>
                  </a:lnTo>
                  <a:lnTo>
                    <a:pt x="254" y="776"/>
                  </a:lnTo>
                  <a:lnTo>
                    <a:pt x="218" y="760"/>
                  </a:lnTo>
                  <a:lnTo>
                    <a:pt x="184" y="740"/>
                  </a:lnTo>
                  <a:lnTo>
                    <a:pt x="154" y="718"/>
                  </a:lnTo>
                  <a:lnTo>
                    <a:pt x="124" y="692"/>
                  </a:lnTo>
                  <a:lnTo>
                    <a:pt x="96" y="664"/>
                  </a:lnTo>
                  <a:lnTo>
                    <a:pt x="72" y="632"/>
                  </a:lnTo>
                  <a:lnTo>
                    <a:pt x="52" y="600"/>
                  </a:lnTo>
                  <a:lnTo>
                    <a:pt x="34" y="564"/>
                  </a:lnTo>
                  <a:lnTo>
                    <a:pt x="20" y="526"/>
                  </a:lnTo>
                  <a:lnTo>
                    <a:pt x="10" y="488"/>
                  </a:lnTo>
                  <a:lnTo>
                    <a:pt x="2" y="448"/>
                  </a:lnTo>
                  <a:lnTo>
                    <a:pt x="2" y="448"/>
                  </a:lnTo>
                  <a:lnTo>
                    <a:pt x="0" y="406"/>
                  </a:lnTo>
                  <a:lnTo>
                    <a:pt x="2" y="366"/>
                  </a:lnTo>
                  <a:lnTo>
                    <a:pt x="8" y="326"/>
                  </a:lnTo>
                  <a:lnTo>
                    <a:pt x="18" y="288"/>
                  </a:lnTo>
                  <a:lnTo>
                    <a:pt x="30" y="252"/>
                  </a:lnTo>
                  <a:lnTo>
                    <a:pt x="48" y="216"/>
                  </a:lnTo>
                  <a:lnTo>
                    <a:pt x="68" y="182"/>
                  </a:lnTo>
                  <a:lnTo>
                    <a:pt x="90" y="152"/>
                  </a:lnTo>
                  <a:lnTo>
                    <a:pt x="116" y="122"/>
                  </a:lnTo>
                  <a:lnTo>
                    <a:pt x="146" y="96"/>
                  </a:lnTo>
                  <a:lnTo>
                    <a:pt x="176" y="72"/>
                  </a:lnTo>
                  <a:lnTo>
                    <a:pt x="210" y="52"/>
                  </a:lnTo>
                  <a:lnTo>
                    <a:pt x="246" y="34"/>
                  </a:lnTo>
                  <a:lnTo>
                    <a:pt x="284" y="20"/>
                  </a:lnTo>
                  <a:lnTo>
                    <a:pt x="324" y="8"/>
                  </a:lnTo>
                  <a:lnTo>
                    <a:pt x="366" y="2"/>
                  </a:lnTo>
                  <a:lnTo>
                    <a:pt x="366" y="2"/>
                  </a:lnTo>
                  <a:close/>
                </a:path>
              </a:pathLst>
            </a:custGeom>
            <a:solidFill>
              <a:srgbClr val="FEBE1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75"/>
            <p:cNvSpPr>
              <a:spLocks/>
            </p:cNvSpPr>
            <p:nvPr/>
          </p:nvSpPr>
          <p:spPr bwMode="auto">
            <a:xfrm>
              <a:off x="2834728" y="1365265"/>
              <a:ext cx="3310937" cy="3262600"/>
            </a:xfrm>
            <a:custGeom>
              <a:avLst/>
              <a:gdLst>
                <a:gd name="T0" fmla="*/ 368 w 822"/>
                <a:gd name="T1" fmla="*/ 4 h 810"/>
                <a:gd name="T2" fmla="*/ 450 w 822"/>
                <a:gd name="T3" fmla="*/ 2 h 810"/>
                <a:gd name="T4" fmla="*/ 530 w 822"/>
                <a:gd name="T5" fmla="*/ 18 h 810"/>
                <a:gd name="T6" fmla="*/ 602 w 822"/>
                <a:gd name="T7" fmla="*/ 48 h 810"/>
                <a:gd name="T8" fmla="*/ 668 w 822"/>
                <a:gd name="T9" fmla="*/ 90 h 810"/>
                <a:gd name="T10" fmla="*/ 726 w 822"/>
                <a:gd name="T11" fmla="*/ 144 h 810"/>
                <a:gd name="T12" fmla="*/ 770 w 822"/>
                <a:gd name="T13" fmla="*/ 208 h 810"/>
                <a:gd name="T14" fmla="*/ 802 w 822"/>
                <a:gd name="T15" fmla="*/ 280 h 810"/>
                <a:gd name="T16" fmla="*/ 820 w 822"/>
                <a:gd name="T17" fmla="*/ 360 h 810"/>
                <a:gd name="T18" fmla="*/ 822 w 822"/>
                <a:gd name="T19" fmla="*/ 402 h 810"/>
                <a:gd name="T20" fmla="*/ 814 w 822"/>
                <a:gd name="T21" fmla="*/ 482 h 810"/>
                <a:gd name="T22" fmla="*/ 792 w 822"/>
                <a:gd name="T23" fmla="*/ 558 h 810"/>
                <a:gd name="T24" fmla="*/ 754 w 822"/>
                <a:gd name="T25" fmla="*/ 626 h 810"/>
                <a:gd name="T26" fmla="*/ 706 w 822"/>
                <a:gd name="T27" fmla="*/ 688 h 810"/>
                <a:gd name="T28" fmla="*/ 644 w 822"/>
                <a:gd name="T29" fmla="*/ 738 h 810"/>
                <a:gd name="T30" fmla="*/ 576 w 822"/>
                <a:gd name="T31" fmla="*/ 776 h 810"/>
                <a:gd name="T32" fmla="*/ 498 w 822"/>
                <a:gd name="T33" fmla="*/ 802 h 810"/>
                <a:gd name="T34" fmla="*/ 456 w 822"/>
                <a:gd name="T35" fmla="*/ 808 h 810"/>
                <a:gd name="T36" fmla="*/ 372 w 822"/>
                <a:gd name="T37" fmla="*/ 808 h 810"/>
                <a:gd name="T38" fmla="*/ 294 w 822"/>
                <a:gd name="T39" fmla="*/ 794 h 810"/>
                <a:gd name="T40" fmla="*/ 220 w 822"/>
                <a:gd name="T41" fmla="*/ 764 h 810"/>
                <a:gd name="T42" fmla="*/ 154 w 822"/>
                <a:gd name="T43" fmla="*/ 722 h 810"/>
                <a:gd name="T44" fmla="*/ 98 w 822"/>
                <a:gd name="T45" fmla="*/ 668 h 810"/>
                <a:gd name="T46" fmla="*/ 52 w 822"/>
                <a:gd name="T47" fmla="*/ 604 h 810"/>
                <a:gd name="T48" fmla="*/ 20 w 822"/>
                <a:gd name="T49" fmla="*/ 530 h 810"/>
                <a:gd name="T50" fmla="*/ 4 w 822"/>
                <a:gd name="T51" fmla="*/ 450 h 810"/>
                <a:gd name="T52" fmla="*/ 0 w 822"/>
                <a:gd name="T53" fmla="*/ 410 h 810"/>
                <a:gd name="T54" fmla="*/ 8 w 822"/>
                <a:gd name="T55" fmla="*/ 330 h 810"/>
                <a:gd name="T56" fmla="*/ 32 w 822"/>
                <a:gd name="T57" fmla="*/ 254 h 810"/>
                <a:gd name="T58" fmla="*/ 68 w 822"/>
                <a:gd name="T59" fmla="*/ 184 h 810"/>
                <a:gd name="T60" fmla="*/ 118 w 822"/>
                <a:gd name="T61" fmla="*/ 124 h 810"/>
                <a:gd name="T62" fmla="*/ 178 w 822"/>
                <a:gd name="T63" fmla="*/ 74 h 810"/>
                <a:gd name="T64" fmla="*/ 248 w 822"/>
                <a:gd name="T65" fmla="*/ 34 h 810"/>
                <a:gd name="T66" fmla="*/ 326 w 822"/>
                <a:gd name="T67" fmla="*/ 10 h 810"/>
                <a:gd name="T68" fmla="*/ 368 w 822"/>
                <a:gd name="T69" fmla="*/ 4 h 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22" h="810">
                  <a:moveTo>
                    <a:pt x="368" y="4"/>
                  </a:moveTo>
                  <a:lnTo>
                    <a:pt x="368" y="4"/>
                  </a:lnTo>
                  <a:lnTo>
                    <a:pt x="410" y="0"/>
                  </a:lnTo>
                  <a:lnTo>
                    <a:pt x="450" y="2"/>
                  </a:lnTo>
                  <a:lnTo>
                    <a:pt x="490" y="8"/>
                  </a:lnTo>
                  <a:lnTo>
                    <a:pt x="530" y="18"/>
                  </a:lnTo>
                  <a:lnTo>
                    <a:pt x="568" y="30"/>
                  </a:lnTo>
                  <a:lnTo>
                    <a:pt x="602" y="48"/>
                  </a:lnTo>
                  <a:lnTo>
                    <a:pt x="636" y="66"/>
                  </a:lnTo>
                  <a:lnTo>
                    <a:pt x="668" y="90"/>
                  </a:lnTo>
                  <a:lnTo>
                    <a:pt x="698" y="116"/>
                  </a:lnTo>
                  <a:lnTo>
                    <a:pt x="726" y="144"/>
                  </a:lnTo>
                  <a:lnTo>
                    <a:pt x="750" y="174"/>
                  </a:lnTo>
                  <a:lnTo>
                    <a:pt x="770" y="208"/>
                  </a:lnTo>
                  <a:lnTo>
                    <a:pt x="788" y="244"/>
                  </a:lnTo>
                  <a:lnTo>
                    <a:pt x="802" y="280"/>
                  </a:lnTo>
                  <a:lnTo>
                    <a:pt x="814" y="320"/>
                  </a:lnTo>
                  <a:lnTo>
                    <a:pt x="820" y="360"/>
                  </a:lnTo>
                  <a:lnTo>
                    <a:pt x="820" y="360"/>
                  </a:lnTo>
                  <a:lnTo>
                    <a:pt x="822" y="402"/>
                  </a:lnTo>
                  <a:lnTo>
                    <a:pt x="820" y="442"/>
                  </a:lnTo>
                  <a:lnTo>
                    <a:pt x="814" y="482"/>
                  </a:lnTo>
                  <a:lnTo>
                    <a:pt x="804" y="520"/>
                  </a:lnTo>
                  <a:lnTo>
                    <a:pt x="792" y="558"/>
                  </a:lnTo>
                  <a:lnTo>
                    <a:pt x="774" y="592"/>
                  </a:lnTo>
                  <a:lnTo>
                    <a:pt x="754" y="626"/>
                  </a:lnTo>
                  <a:lnTo>
                    <a:pt x="732" y="658"/>
                  </a:lnTo>
                  <a:lnTo>
                    <a:pt x="706" y="688"/>
                  </a:lnTo>
                  <a:lnTo>
                    <a:pt x="676" y="714"/>
                  </a:lnTo>
                  <a:lnTo>
                    <a:pt x="644" y="738"/>
                  </a:lnTo>
                  <a:lnTo>
                    <a:pt x="612" y="758"/>
                  </a:lnTo>
                  <a:lnTo>
                    <a:pt x="576" y="776"/>
                  </a:lnTo>
                  <a:lnTo>
                    <a:pt x="538" y="790"/>
                  </a:lnTo>
                  <a:lnTo>
                    <a:pt x="498" y="802"/>
                  </a:lnTo>
                  <a:lnTo>
                    <a:pt x="456" y="808"/>
                  </a:lnTo>
                  <a:lnTo>
                    <a:pt x="456" y="808"/>
                  </a:lnTo>
                  <a:lnTo>
                    <a:pt x="414" y="810"/>
                  </a:lnTo>
                  <a:lnTo>
                    <a:pt x="372" y="808"/>
                  </a:lnTo>
                  <a:lnTo>
                    <a:pt x="332" y="802"/>
                  </a:lnTo>
                  <a:lnTo>
                    <a:pt x="294" y="794"/>
                  </a:lnTo>
                  <a:lnTo>
                    <a:pt x="256" y="780"/>
                  </a:lnTo>
                  <a:lnTo>
                    <a:pt x="220" y="764"/>
                  </a:lnTo>
                  <a:lnTo>
                    <a:pt x="186" y="744"/>
                  </a:lnTo>
                  <a:lnTo>
                    <a:pt x="154" y="722"/>
                  </a:lnTo>
                  <a:lnTo>
                    <a:pt x="124" y="696"/>
                  </a:lnTo>
                  <a:lnTo>
                    <a:pt x="98" y="668"/>
                  </a:lnTo>
                  <a:lnTo>
                    <a:pt x="74" y="636"/>
                  </a:lnTo>
                  <a:lnTo>
                    <a:pt x="52" y="604"/>
                  </a:lnTo>
                  <a:lnTo>
                    <a:pt x="34" y="568"/>
                  </a:lnTo>
                  <a:lnTo>
                    <a:pt x="20" y="530"/>
                  </a:lnTo>
                  <a:lnTo>
                    <a:pt x="10" y="492"/>
                  </a:lnTo>
                  <a:lnTo>
                    <a:pt x="4" y="450"/>
                  </a:lnTo>
                  <a:lnTo>
                    <a:pt x="4" y="450"/>
                  </a:lnTo>
                  <a:lnTo>
                    <a:pt x="0" y="410"/>
                  </a:lnTo>
                  <a:lnTo>
                    <a:pt x="2" y="368"/>
                  </a:lnTo>
                  <a:lnTo>
                    <a:pt x="8" y="330"/>
                  </a:lnTo>
                  <a:lnTo>
                    <a:pt x="18" y="290"/>
                  </a:lnTo>
                  <a:lnTo>
                    <a:pt x="32" y="254"/>
                  </a:lnTo>
                  <a:lnTo>
                    <a:pt x="48" y="218"/>
                  </a:lnTo>
                  <a:lnTo>
                    <a:pt x="68" y="184"/>
                  </a:lnTo>
                  <a:lnTo>
                    <a:pt x="92" y="154"/>
                  </a:lnTo>
                  <a:lnTo>
                    <a:pt x="118" y="124"/>
                  </a:lnTo>
                  <a:lnTo>
                    <a:pt x="146" y="98"/>
                  </a:lnTo>
                  <a:lnTo>
                    <a:pt x="178" y="74"/>
                  </a:lnTo>
                  <a:lnTo>
                    <a:pt x="212" y="52"/>
                  </a:lnTo>
                  <a:lnTo>
                    <a:pt x="248" y="34"/>
                  </a:lnTo>
                  <a:lnTo>
                    <a:pt x="286" y="20"/>
                  </a:lnTo>
                  <a:lnTo>
                    <a:pt x="326" y="10"/>
                  </a:lnTo>
                  <a:lnTo>
                    <a:pt x="368" y="4"/>
                  </a:lnTo>
                  <a:lnTo>
                    <a:pt x="368" y="4"/>
                  </a:lnTo>
                  <a:close/>
                </a:path>
              </a:pathLst>
            </a:custGeom>
            <a:solidFill>
              <a:srgbClr val="FDBA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76"/>
            <p:cNvSpPr>
              <a:spLocks/>
            </p:cNvSpPr>
            <p:nvPr/>
          </p:nvSpPr>
          <p:spPr bwMode="auto">
            <a:xfrm>
              <a:off x="2826673" y="1357209"/>
              <a:ext cx="3318993" cy="3278712"/>
            </a:xfrm>
            <a:custGeom>
              <a:avLst/>
              <a:gdLst>
                <a:gd name="T0" fmla="*/ 368 w 824"/>
                <a:gd name="T1" fmla="*/ 2 h 814"/>
                <a:gd name="T2" fmla="*/ 452 w 824"/>
                <a:gd name="T3" fmla="*/ 2 h 814"/>
                <a:gd name="T4" fmla="*/ 530 w 824"/>
                <a:gd name="T5" fmla="*/ 16 h 814"/>
                <a:gd name="T6" fmla="*/ 604 w 824"/>
                <a:gd name="T7" fmla="*/ 46 h 814"/>
                <a:gd name="T8" fmla="*/ 670 w 824"/>
                <a:gd name="T9" fmla="*/ 90 h 814"/>
                <a:gd name="T10" fmla="*/ 728 w 824"/>
                <a:gd name="T11" fmla="*/ 144 h 814"/>
                <a:gd name="T12" fmla="*/ 772 w 824"/>
                <a:gd name="T13" fmla="*/ 208 h 814"/>
                <a:gd name="T14" fmla="*/ 806 w 824"/>
                <a:gd name="T15" fmla="*/ 282 h 814"/>
                <a:gd name="T16" fmla="*/ 822 w 824"/>
                <a:gd name="T17" fmla="*/ 362 h 814"/>
                <a:gd name="T18" fmla="*/ 824 w 824"/>
                <a:gd name="T19" fmla="*/ 402 h 814"/>
                <a:gd name="T20" fmla="*/ 818 w 824"/>
                <a:gd name="T21" fmla="*/ 484 h 814"/>
                <a:gd name="T22" fmla="*/ 794 w 824"/>
                <a:gd name="T23" fmla="*/ 560 h 814"/>
                <a:gd name="T24" fmla="*/ 756 w 824"/>
                <a:gd name="T25" fmla="*/ 628 h 814"/>
                <a:gd name="T26" fmla="*/ 708 w 824"/>
                <a:gd name="T27" fmla="*/ 690 h 814"/>
                <a:gd name="T28" fmla="*/ 646 w 824"/>
                <a:gd name="T29" fmla="*/ 740 h 814"/>
                <a:gd name="T30" fmla="*/ 576 w 824"/>
                <a:gd name="T31" fmla="*/ 780 h 814"/>
                <a:gd name="T32" fmla="*/ 498 w 824"/>
                <a:gd name="T33" fmla="*/ 804 h 814"/>
                <a:gd name="T34" fmla="*/ 456 w 824"/>
                <a:gd name="T35" fmla="*/ 810 h 814"/>
                <a:gd name="T36" fmla="*/ 374 w 824"/>
                <a:gd name="T37" fmla="*/ 812 h 814"/>
                <a:gd name="T38" fmla="*/ 294 w 824"/>
                <a:gd name="T39" fmla="*/ 796 h 814"/>
                <a:gd name="T40" fmla="*/ 220 w 824"/>
                <a:gd name="T41" fmla="*/ 766 h 814"/>
                <a:gd name="T42" fmla="*/ 154 w 824"/>
                <a:gd name="T43" fmla="*/ 724 h 814"/>
                <a:gd name="T44" fmla="*/ 98 w 824"/>
                <a:gd name="T45" fmla="*/ 670 h 814"/>
                <a:gd name="T46" fmla="*/ 52 w 824"/>
                <a:gd name="T47" fmla="*/ 606 h 814"/>
                <a:gd name="T48" fmla="*/ 20 w 824"/>
                <a:gd name="T49" fmla="*/ 532 h 814"/>
                <a:gd name="T50" fmla="*/ 2 w 824"/>
                <a:gd name="T51" fmla="*/ 452 h 814"/>
                <a:gd name="T52" fmla="*/ 0 w 824"/>
                <a:gd name="T53" fmla="*/ 410 h 814"/>
                <a:gd name="T54" fmla="*/ 8 w 824"/>
                <a:gd name="T55" fmla="*/ 330 h 814"/>
                <a:gd name="T56" fmla="*/ 30 w 824"/>
                <a:gd name="T57" fmla="*/ 254 h 814"/>
                <a:gd name="T58" fmla="*/ 68 w 824"/>
                <a:gd name="T59" fmla="*/ 184 h 814"/>
                <a:gd name="T60" fmla="*/ 118 w 824"/>
                <a:gd name="T61" fmla="*/ 124 h 814"/>
                <a:gd name="T62" fmla="*/ 178 w 824"/>
                <a:gd name="T63" fmla="*/ 74 h 814"/>
                <a:gd name="T64" fmla="*/ 248 w 824"/>
                <a:gd name="T65" fmla="*/ 34 h 814"/>
                <a:gd name="T66" fmla="*/ 326 w 824"/>
                <a:gd name="T67" fmla="*/ 10 h 814"/>
                <a:gd name="T68" fmla="*/ 368 w 824"/>
                <a:gd name="T69" fmla="*/ 2 h 8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24" h="814">
                  <a:moveTo>
                    <a:pt x="368" y="2"/>
                  </a:moveTo>
                  <a:lnTo>
                    <a:pt x="368" y="2"/>
                  </a:lnTo>
                  <a:lnTo>
                    <a:pt x="410" y="0"/>
                  </a:lnTo>
                  <a:lnTo>
                    <a:pt x="452" y="2"/>
                  </a:lnTo>
                  <a:lnTo>
                    <a:pt x="492" y="8"/>
                  </a:lnTo>
                  <a:lnTo>
                    <a:pt x="530" y="16"/>
                  </a:lnTo>
                  <a:lnTo>
                    <a:pt x="568" y="30"/>
                  </a:lnTo>
                  <a:lnTo>
                    <a:pt x="604" y="46"/>
                  </a:lnTo>
                  <a:lnTo>
                    <a:pt x="638" y="66"/>
                  </a:lnTo>
                  <a:lnTo>
                    <a:pt x="670" y="90"/>
                  </a:lnTo>
                  <a:lnTo>
                    <a:pt x="700" y="116"/>
                  </a:lnTo>
                  <a:lnTo>
                    <a:pt x="728" y="144"/>
                  </a:lnTo>
                  <a:lnTo>
                    <a:pt x="752" y="174"/>
                  </a:lnTo>
                  <a:lnTo>
                    <a:pt x="772" y="208"/>
                  </a:lnTo>
                  <a:lnTo>
                    <a:pt x="790" y="244"/>
                  </a:lnTo>
                  <a:lnTo>
                    <a:pt x="806" y="282"/>
                  </a:lnTo>
                  <a:lnTo>
                    <a:pt x="816" y="320"/>
                  </a:lnTo>
                  <a:lnTo>
                    <a:pt x="822" y="362"/>
                  </a:lnTo>
                  <a:lnTo>
                    <a:pt x="822" y="362"/>
                  </a:lnTo>
                  <a:lnTo>
                    <a:pt x="824" y="402"/>
                  </a:lnTo>
                  <a:lnTo>
                    <a:pt x="822" y="444"/>
                  </a:lnTo>
                  <a:lnTo>
                    <a:pt x="818" y="484"/>
                  </a:lnTo>
                  <a:lnTo>
                    <a:pt x="808" y="522"/>
                  </a:lnTo>
                  <a:lnTo>
                    <a:pt x="794" y="560"/>
                  </a:lnTo>
                  <a:lnTo>
                    <a:pt x="778" y="594"/>
                  </a:lnTo>
                  <a:lnTo>
                    <a:pt x="756" y="628"/>
                  </a:lnTo>
                  <a:lnTo>
                    <a:pt x="734" y="660"/>
                  </a:lnTo>
                  <a:lnTo>
                    <a:pt x="708" y="690"/>
                  </a:lnTo>
                  <a:lnTo>
                    <a:pt x="678" y="716"/>
                  </a:lnTo>
                  <a:lnTo>
                    <a:pt x="646" y="740"/>
                  </a:lnTo>
                  <a:lnTo>
                    <a:pt x="612" y="762"/>
                  </a:lnTo>
                  <a:lnTo>
                    <a:pt x="576" y="780"/>
                  </a:lnTo>
                  <a:lnTo>
                    <a:pt x="538" y="794"/>
                  </a:lnTo>
                  <a:lnTo>
                    <a:pt x="498" y="804"/>
                  </a:lnTo>
                  <a:lnTo>
                    <a:pt x="456" y="810"/>
                  </a:lnTo>
                  <a:lnTo>
                    <a:pt x="456" y="810"/>
                  </a:lnTo>
                  <a:lnTo>
                    <a:pt x="414" y="814"/>
                  </a:lnTo>
                  <a:lnTo>
                    <a:pt x="374" y="812"/>
                  </a:lnTo>
                  <a:lnTo>
                    <a:pt x="332" y="806"/>
                  </a:lnTo>
                  <a:lnTo>
                    <a:pt x="294" y="796"/>
                  </a:lnTo>
                  <a:lnTo>
                    <a:pt x="256" y="784"/>
                  </a:lnTo>
                  <a:lnTo>
                    <a:pt x="220" y="766"/>
                  </a:lnTo>
                  <a:lnTo>
                    <a:pt x="186" y="746"/>
                  </a:lnTo>
                  <a:lnTo>
                    <a:pt x="154" y="724"/>
                  </a:lnTo>
                  <a:lnTo>
                    <a:pt x="124" y="698"/>
                  </a:lnTo>
                  <a:lnTo>
                    <a:pt x="98" y="670"/>
                  </a:lnTo>
                  <a:lnTo>
                    <a:pt x="72" y="638"/>
                  </a:lnTo>
                  <a:lnTo>
                    <a:pt x="52" y="606"/>
                  </a:lnTo>
                  <a:lnTo>
                    <a:pt x="34" y="570"/>
                  </a:lnTo>
                  <a:lnTo>
                    <a:pt x="20" y="532"/>
                  </a:lnTo>
                  <a:lnTo>
                    <a:pt x="8" y="492"/>
                  </a:lnTo>
                  <a:lnTo>
                    <a:pt x="2" y="452"/>
                  </a:lnTo>
                  <a:lnTo>
                    <a:pt x="2" y="452"/>
                  </a:lnTo>
                  <a:lnTo>
                    <a:pt x="0" y="410"/>
                  </a:lnTo>
                  <a:lnTo>
                    <a:pt x="2" y="370"/>
                  </a:lnTo>
                  <a:lnTo>
                    <a:pt x="8" y="330"/>
                  </a:lnTo>
                  <a:lnTo>
                    <a:pt x="18" y="292"/>
                  </a:lnTo>
                  <a:lnTo>
                    <a:pt x="30" y="254"/>
                  </a:lnTo>
                  <a:lnTo>
                    <a:pt x="48" y="218"/>
                  </a:lnTo>
                  <a:lnTo>
                    <a:pt x="68" y="184"/>
                  </a:lnTo>
                  <a:lnTo>
                    <a:pt x="90" y="154"/>
                  </a:lnTo>
                  <a:lnTo>
                    <a:pt x="118" y="124"/>
                  </a:lnTo>
                  <a:lnTo>
                    <a:pt x="146" y="98"/>
                  </a:lnTo>
                  <a:lnTo>
                    <a:pt x="178" y="74"/>
                  </a:lnTo>
                  <a:lnTo>
                    <a:pt x="212" y="52"/>
                  </a:lnTo>
                  <a:lnTo>
                    <a:pt x="248" y="34"/>
                  </a:lnTo>
                  <a:lnTo>
                    <a:pt x="286" y="20"/>
                  </a:lnTo>
                  <a:lnTo>
                    <a:pt x="326" y="10"/>
                  </a:lnTo>
                  <a:lnTo>
                    <a:pt x="368" y="2"/>
                  </a:lnTo>
                  <a:lnTo>
                    <a:pt x="368" y="2"/>
                  </a:lnTo>
                  <a:close/>
                </a:path>
              </a:pathLst>
            </a:custGeom>
            <a:solidFill>
              <a:srgbClr val="FDB4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77"/>
            <p:cNvSpPr>
              <a:spLocks/>
            </p:cNvSpPr>
            <p:nvPr/>
          </p:nvSpPr>
          <p:spPr bwMode="auto">
            <a:xfrm>
              <a:off x="2810561" y="1349153"/>
              <a:ext cx="3343160" cy="3286768"/>
            </a:xfrm>
            <a:custGeom>
              <a:avLst/>
              <a:gdLst>
                <a:gd name="T0" fmla="*/ 370 w 830"/>
                <a:gd name="T1" fmla="*/ 2 h 816"/>
                <a:gd name="T2" fmla="*/ 454 w 830"/>
                <a:gd name="T3" fmla="*/ 2 h 816"/>
                <a:gd name="T4" fmla="*/ 534 w 830"/>
                <a:gd name="T5" fmla="*/ 16 h 816"/>
                <a:gd name="T6" fmla="*/ 608 w 830"/>
                <a:gd name="T7" fmla="*/ 46 h 816"/>
                <a:gd name="T8" fmla="*/ 674 w 830"/>
                <a:gd name="T9" fmla="*/ 88 h 816"/>
                <a:gd name="T10" fmla="*/ 732 w 830"/>
                <a:gd name="T11" fmla="*/ 144 h 816"/>
                <a:gd name="T12" fmla="*/ 776 w 830"/>
                <a:gd name="T13" fmla="*/ 208 h 816"/>
                <a:gd name="T14" fmla="*/ 810 w 830"/>
                <a:gd name="T15" fmla="*/ 282 h 816"/>
                <a:gd name="T16" fmla="*/ 826 w 830"/>
                <a:gd name="T17" fmla="*/ 362 h 816"/>
                <a:gd name="T18" fmla="*/ 830 w 830"/>
                <a:gd name="T19" fmla="*/ 404 h 816"/>
                <a:gd name="T20" fmla="*/ 822 w 830"/>
                <a:gd name="T21" fmla="*/ 484 h 816"/>
                <a:gd name="T22" fmla="*/ 798 w 830"/>
                <a:gd name="T23" fmla="*/ 562 h 816"/>
                <a:gd name="T24" fmla="*/ 760 w 830"/>
                <a:gd name="T25" fmla="*/ 630 h 816"/>
                <a:gd name="T26" fmla="*/ 712 w 830"/>
                <a:gd name="T27" fmla="*/ 692 h 816"/>
                <a:gd name="T28" fmla="*/ 650 w 830"/>
                <a:gd name="T29" fmla="*/ 742 h 816"/>
                <a:gd name="T30" fmla="*/ 580 w 830"/>
                <a:gd name="T31" fmla="*/ 782 h 816"/>
                <a:gd name="T32" fmla="*/ 502 w 830"/>
                <a:gd name="T33" fmla="*/ 806 h 816"/>
                <a:gd name="T34" fmla="*/ 460 w 830"/>
                <a:gd name="T35" fmla="*/ 814 h 816"/>
                <a:gd name="T36" fmla="*/ 376 w 830"/>
                <a:gd name="T37" fmla="*/ 814 h 816"/>
                <a:gd name="T38" fmla="*/ 296 w 830"/>
                <a:gd name="T39" fmla="*/ 800 h 816"/>
                <a:gd name="T40" fmla="*/ 222 w 830"/>
                <a:gd name="T41" fmla="*/ 770 h 816"/>
                <a:gd name="T42" fmla="*/ 156 w 830"/>
                <a:gd name="T43" fmla="*/ 726 h 816"/>
                <a:gd name="T44" fmla="*/ 98 w 830"/>
                <a:gd name="T45" fmla="*/ 672 h 816"/>
                <a:gd name="T46" fmla="*/ 52 w 830"/>
                <a:gd name="T47" fmla="*/ 608 h 816"/>
                <a:gd name="T48" fmla="*/ 20 w 830"/>
                <a:gd name="T49" fmla="*/ 534 h 816"/>
                <a:gd name="T50" fmla="*/ 2 w 830"/>
                <a:gd name="T51" fmla="*/ 454 h 816"/>
                <a:gd name="T52" fmla="*/ 0 w 830"/>
                <a:gd name="T53" fmla="*/ 412 h 816"/>
                <a:gd name="T54" fmla="*/ 8 w 830"/>
                <a:gd name="T55" fmla="*/ 330 h 816"/>
                <a:gd name="T56" fmla="*/ 32 w 830"/>
                <a:gd name="T57" fmla="*/ 254 h 816"/>
                <a:gd name="T58" fmla="*/ 68 w 830"/>
                <a:gd name="T59" fmla="*/ 184 h 816"/>
                <a:gd name="T60" fmla="*/ 118 w 830"/>
                <a:gd name="T61" fmla="*/ 124 h 816"/>
                <a:gd name="T62" fmla="*/ 180 w 830"/>
                <a:gd name="T63" fmla="*/ 72 h 816"/>
                <a:gd name="T64" fmla="*/ 250 w 830"/>
                <a:gd name="T65" fmla="*/ 34 h 816"/>
                <a:gd name="T66" fmla="*/ 328 w 830"/>
                <a:gd name="T67" fmla="*/ 8 h 816"/>
                <a:gd name="T68" fmla="*/ 370 w 830"/>
                <a:gd name="T69" fmla="*/ 2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30" h="816">
                  <a:moveTo>
                    <a:pt x="370" y="2"/>
                  </a:moveTo>
                  <a:lnTo>
                    <a:pt x="370" y="2"/>
                  </a:lnTo>
                  <a:lnTo>
                    <a:pt x="412" y="0"/>
                  </a:lnTo>
                  <a:lnTo>
                    <a:pt x="454" y="2"/>
                  </a:lnTo>
                  <a:lnTo>
                    <a:pt x="494" y="6"/>
                  </a:lnTo>
                  <a:lnTo>
                    <a:pt x="534" y="16"/>
                  </a:lnTo>
                  <a:lnTo>
                    <a:pt x="572" y="30"/>
                  </a:lnTo>
                  <a:lnTo>
                    <a:pt x="608" y="46"/>
                  </a:lnTo>
                  <a:lnTo>
                    <a:pt x="642" y="66"/>
                  </a:lnTo>
                  <a:lnTo>
                    <a:pt x="674" y="88"/>
                  </a:lnTo>
                  <a:lnTo>
                    <a:pt x="704" y="114"/>
                  </a:lnTo>
                  <a:lnTo>
                    <a:pt x="732" y="144"/>
                  </a:lnTo>
                  <a:lnTo>
                    <a:pt x="756" y="174"/>
                  </a:lnTo>
                  <a:lnTo>
                    <a:pt x="776" y="208"/>
                  </a:lnTo>
                  <a:lnTo>
                    <a:pt x="794" y="244"/>
                  </a:lnTo>
                  <a:lnTo>
                    <a:pt x="810" y="282"/>
                  </a:lnTo>
                  <a:lnTo>
                    <a:pt x="820" y="322"/>
                  </a:lnTo>
                  <a:lnTo>
                    <a:pt x="826" y="362"/>
                  </a:lnTo>
                  <a:lnTo>
                    <a:pt x="826" y="362"/>
                  </a:lnTo>
                  <a:lnTo>
                    <a:pt x="830" y="404"/>
                  </a:lnTo>
                  <a:lnTo>
                    <a:pt x="828" y="444"/>
                  </a:lnTo>
                  <a:lnTo>
                    <a:pt x="822" y="484"/>
                  </a:lnTo>
                  <a:lnTo>
                    <a:pt x="812" y="524"/>
                  </a:lnTo>
                  <a:lnTo>
                    <a:pt x="798" y="562"/>
                  </a:lnTo>
                  <a:lnTo>
                    <a:pt x="782" y="596"/>
                  </a:lnTo>
                  <a:lnTo>
                    <a:pt x="760" y="630"/>
                  </a:lnTo>
                  <a:lnTo>
                    <a:pt x="738" y="662"/>
                  </a:lnTo>
                  <a:lnTo>
                    <a:pt x="712" y="692"/>
                  </a:lnTo>
                  <a:lnTo>
                    <a:pt x="682" y="718"/>
                  </a:lnTo>
                  <a:lnTo>
                    <a:pt x="650" y="742"/>
                  </a:lnTo>
                  <a:lnTo>
                    <a:pt x="616" y="764"/>
                  </a:lnTo>
                  <a:lnTo>
                    <a:pt x="580" y="782"/>
                  </a:lnTo>
                  <a:lnTo>
                    <a:pt x="542" y="796"/>
                  </a:lnTo>
                  <a:lnTo>
                    <a:pt x="502" y="806"/>
                  </a:lnTo>
                  <a:lnTo>
                    <a:pt x="460" y="814"/>
                  </a:lnTo>
                  <a:lnTo>
                    <a:pt x="460" y="814"/>
                  </a:lnTo>
                  <a:lnTo>
                    <a:pt x="418" y="816"/>
                  </a:lnTo>
                  <a:lnTo>
                    <a:pt x="376" y="814"/>
                  </a:lnTo>
                  <a:lnTo>
                    <a:pt x="336" y="808"/>
                  </a:lnTo>
                  <a:lnTo>
                    <a:pt x="296" y="800"/>
                  </a:lnTo>
                  <a:lnTo>
                    <a:pt x="258" y="786"/>
                  </a:lnTo>
                  <a:lnTo>
                    <a:pt x="222" y="770"/>
                  </a:lnTo>
                  <a:lnTo>
                    <a:pt x="188" y="750"/>
                  </a:lnTo>
                  <a:lnTo>
                    <a:pt x="156" y="726"/>
                  </a:lnTo>
                  <a:lnTo>
                    <a:pt x="126" y="700"/>
                  </a:lnTo>
                  <a:lnTo>
                    <a:pt x="98" y="672"/>
                  </a:lnTo>
                  <a:lnTo>
                    <a:pt x="74" y="640"/>
                  </a:lnTo>
                  <a:lnTo>
                    <a:pt x="52" y="608"/>
                  </a:lnTo>
                  <a:lnTo>
                    <a:pt x="34" y="572"/>
                  </a:lnTo>
                  <a:lnTo>
                    <a:pt x="20" y="534"/>
                  </a:lnTo>
                  <a:lnTo>
                    <a:pt x="10" y="494"/>
                  </a:lnTo>
                  <a:lnTo>
                    <a:pt x="2" y="454"/>
                  </a:lnTo>
                  <a:lnTo>
                    <a:pt x="2" y="454"/>
                  </a:lnTo>
                  <a:lnTo>
                    <a:pt x="0" y="412"/>
                  </a:lnTo>
                  <a:lnTo>
                    <a:pt x="2" y="370"/>
                  </a:lnTo>
                  <a:lnTo>
                    <a:pt x="8" y="330"/>
                  </a:lnTo>
                  <a:lnTo>
                    <a:pt x="18" y="292"/>
                  </a:lnTo>
                  <a:lnTo>
                    <a:pt x="32" y="254"/>
                  </a:lnTo>
                  <a:lnTo>
                    <a:pt x="48" y="218"/>
                  </a:lnTo>
                  <a:lnTo>
                    <a:pt x="68" y="184"/>
                  </a:lnTo>
                  <a:lnTo>
                    <a:pt x="92" y="154"/>
                  </a:lnTo>
                  <a:lnTo>
                    <a:pt x="118" y="124"/>
                  </a:lnTo>
                  <a:lnTo>
                    <a:pt x="148" y="96"/>
                  </a:lnTo>
                  <a:lnTo>
                    <a:pt x="180" y="72"/>
                  </a:lnTo>
                  <a:lnTo>
                    <a:pt x="214" y="52"/>
                  </a:lnTo>
                  <a:lnTo>
                    <a:pt x="250" y="34"/>
                  </a:lnTo>
                  <a:lnTo>
                    <a:pt x="288" y="20"/>
                  </a:lnTo>
                  <a:lnTo>
                    <a:pt x="328" y="8"/>
                  </a:lnTo>
                  <a:lnTo>
                    <a:pt x="370" y="2"/>
                  </a:lnTo>
                  <a:lnTo>
                    <a:pt x="370" y="2"/>
                  </a:lnTo>
                  <a:close/>
                </a:path>
              </a:pathLst>
            </a:custGeom>
            <a:solidFill>
              <a:srgbClr val="FCAF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78"/>
            <p:cNvSpPr>
              <a:spLocks/>
            </p:cNvSpPr>
            <p:nvPr/>
          </p:nvSpPr>
          <p:spPr bwMode="auto">
            <a:xfrm>
              <a:off x="2794449" y="1333042"/>
              <a:ext cx="3359272" cy="3310935"/>
            </a:xfrm>
            <a:custGeom>
              <a:avLst/>
              <a:gdLst>
                <a:gd name="T0" fmla="*/ 372 w 834"/>
                <a:gd name="T1" fmla="*/ 4 h 822"/>
                <a:gd name="T2" fmla="*/ 456 w 834"/>
                <a:gd name="T3" fmla="*/ 2 h 822"/>
                <a:gd name="T4" fmla="*/ 536 w 834"/>
                <a:gd name="T5" fmla="*/ 18 h 822"/>
                <a:gd name="T6" fmla="*/ 612 w 834"/>
                <a:gd name="T7" fmla="*/ 48 h 822"/>
                <a:gd name="T8" fmla="*/ 678 w 834"/>
                <a:gd name="T9" fmla="*/ 90 h 822"/>
                <a:gd name="T10" fmla="*/ 736 w 834"/>
                <a:gd name="T11" fmla="*/ 146 h 822"/>
                <a:gd name="T12" fmla="*/ 782 w 834"/>
                <a:gd name="T13" fmla="*/ 210 h 822"/>
                <a:gd name="T14" fmla="*/ 814 w 834"/>
                <a:gd name="T15" fmla="*/ 284 h 822"/>
                <a:gd name="T16" fmla="*/ 832 w 834"/>
                <a:gd name="T17" fmla="*/ 366 h 822"/>
                <a:gd name="T18" fmla="*/ 834 w 834"/>
                <a:gd name="T19" fmla="*/ 408 h 822"/>
                <a:gd name="T20" fmla="*/ 826 w 834"/>
                <a:gd name="T21" fmla="*/ 488 h 822"/>
                <a:gd name="T22" fmla="*/ 802 w 834"/>
                <a:gd name="T23" fmla="*/ 564 h 822"/>
                <a:gd name="T24" fmla="*/ 766 w 834"/>
                <a:gd name="T25" fmla="*/ 634 h 822"/>
                <a:gd name="T26" fmla="*/ 714 w 834"/>
                <a:gd name="T27" fmla="*/ 696 h 822"/>
                <a:gd name="T28" fmla="*/ 654 w 834"/>
                <a:gd name="T29" fmla="*/ 748 h 822"/>
                <a:gd name="T30" fmla="*/ 584 w 834"/>
                <a:gd name="T31" fmla="*/ 786 h 822"/>
                <a:gd name="T32" fmla="*/ 504 w 834"/>
                <a:gd name="T33" fmla="*/ 812 h 822"/>
                <a:gd name="T34" fmla="*/ 462 w 834"/>
                <a:gd name="T35" fmla="*/ 818 h 822"/>
                <a:gd name="T36" fmla="*/ 378 w 834"/>
                <a:gd name="T37" fmla="*/ 820 h 822"/>
                <a:gd name="T38" fmla="*/ 298 w 834"/>
                <a:gd name="T39" fmla="*/ 804 h 822"/>
                <a:gd name="T40" fmla="*/ 224 w 834"/>
                <a:gd name="T41" fmla="*/ 774 h 822"/>
                <a:gd name="T42" fmla="*/ 156 w 834"/>
                <a:gd name="T43" fmla="*/ 732 h 822"/>
                <a:gd name="T44" fmla="*/ 100 w 834"/>
                <a:gd name="T45" fmla="*/ 676 h 822"/>
                <a:gd name="T46" fmla="*/ 54 w 834"/>
                <a:gd name="T47" fmla="*/ 612 h 822"/>
                <a:gd name="T48" fmla="*/ 20 w 834"/>
                <a:gd name="T49" fmla="*/ 538 h 822"/>
                <a:gd name="T50" fmla="*/ 4 w 834"/>
                <a:gd name="T51" fmla="*/ 456 h 822"/>
                <a:gd name="T52" fmla="*/ 0 w 834"/>
                <a:gd name="T53" fmla="*/ 414 h 822"/>
                <a:gd name="T54" fmla="*/ 8 w 834"/>
                <a:gd name="T55" fmla="*/ 334 h 822"/>
                <a:gd name="T56" fmla="*/ 32 w 834"/>
                <a:gd name="T57" fmla="*/ 256 h 822"/>
                <a:gd name="T58" fmla="*/ 70 w 834"/>
                <a:gd name="T59" fmla="*/ 186 h 822"/>
                <a:gd name="T60" fmla="*/ 120 w 834"/>
                <a:gd name="T61" fmla="*/ 126 h 822"/>
                <a:gd name="T62" fmla="*/ 180 w 834"/>
                <a:gd name="T63" fmla="*/ 74 h 822"/>
                <a:gd name="T64" fmla="*/ 252 w 834"/>
                <a:gd name="T65" fmla="*/ 36 h 822"/>
                <a:gd name="T66" fmla="*/ 330 w 834"/>
                <a:gd name="T67" fmla="*/ 10 h 822"/>
                <a:gd name="T68" fmla="*/ 372 w 834"/>
                <a:gd name="T69" fmla="*/ 4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34" h="822">
                  <a:moveTo>
                    <a:pt x="372" y="4"/>
                  </a:moveTo>
                  <a:lnTo>
                    <a:pt x="372" y="4"/>
                  </a:lnTo>
                  <a:lnTo>
                    <a:pt x="414" y="0"/>
                  </a:lnTo>
                  <a:lnTo>
                    <a:pt x="456" y="2"/>
                  </a:lnTo>
                  <a:lnTo>
                    <a:pt x="498" y="8"/>
                  </a:lnTo>
                  <a:lnTo>
                    <a:pt x="536" y="18"/>
                  </a:lnTo>
                  <a:lnTo>
                    <a:pt x="574" y="30"/>
                  </a:lnTo>
                  <a:lnTo>
                    <a:pt x="612" y="48"/>
                  </a:lnTo>
                  <a:lnTo>
                    <a:pt x="646" y="68"/>
                  </a:lnTo>
                  <a:lnTo>
                    <a:pt x="678" y="90"/>
                  </a:lnTo>
                  <a:lnTo>
                    <a:pt x="708" y="116"/>
                  </a:lnTo>
                  <a:lnTo>
                    <a:pt x="736" y="146"/>
                  </a:lnTo>
                  <a:lnTo>
                    <a:pt x="760" y="176"/>
                  </a:lnTo>
                  <a:lnTo>
                    <a:pt x="782" y="210"/>
                  </a:lnTo>
                  <a:lnTo>
                    <a:pt x="800" y="246"/>
                  </a:lnTo>
                  <a:lnTo>
                    <a:pt x="814" y="284"/>
                  </a:lnTo>
                  <a:lnTo>
                    <a:pt x="824" y="324"/>
                  </a:lnTo>
                  <a:lnTo>
                    <a:pt x="832" y="366"/>
                  </a:lnTo>
                  <a:lnTo>
                    <a:pt x="832" y="366"/>
                  </a:lnTo>
                  <a:lnTo>
                    <a:pt x="834" y="408"/>
                  </a:lnTo>
                  <a:lnTo>
                    <a:pt x="832" y="448"/>
                  </a:lnTo>
                  <a:lnTo>
                    <a:pt x="826" y="488"/>
                  </a:lnTo>
                  <a:lnTo>
                    <a:pt x="816" y="528"/>
                  </a:lnTo>
                  <a:lnTo>
                    <a:pt x="802" y="564"/>
                  </a:lnTo>
                  <a:lnTo>
                    <a:pt x="786" y="600"/>
                  </a:lnTo>
                  <a:lnTo>
                    <a:pt x="766" y="634"/>
                  </a:lnTo>
                  <a:lnTo>
                    <a:pt x="742" y="666"/>
                  </a:lnTo>
                  <a:lnTo>
                    <a:pt x="714" y="696"/>
                  </a:lnTo>
                  <a:lnTo>
                    <a:pt x="686" y="724"/>
                  </a:lnTo>
                  <a:lnTo>
                    <a:pt x="654" y="748"/>
                  </a:lnTo>
                  <a:lnTo>
                    <a:pt x="620" y="768"/>
                  </a:lnTo>
                  <a:lnTo>
                    <a:pt x="584" y="786"/>
                  </a:lnTo>
                  <a:lnTo>
                    <a:pt x="544" y="802"/>
                  </a:lnTo>
                  <a:lnTo>
                    <a:pt x="504" y="812"/>
                  </a:lnTo>
                  <a:lnTo>
                    <a:pt x="462" y="818"/>
                  </a:lnTo>
                  <a:lnTo>
                    <a:pt x="462" y="818"/>
                  </a:lnTo>
                  <a:lnTo>
                    <a:pt x="420" y="822"/>
                  </a:lnTo>
                  <a:lnTo>
                    <a:pt x="378" y="820"/>
                  </a:lnTo>
                  <a:lnTo>
                    <a:pt x="338" y="814"/>
                  </a:lnTo>
                  <a:lnTo>
                    <a:pt x="298" y="804"/>
                  </a:lnTo>
                  <a:lnTo>
                    <a:pt x="260" y="790"/>
                  </a:lnTo>
                  <a:lnTo>
                    <a:pt x="224" y="774"/>
                  </a:lnTo>
                  <a:lnTo>
                    <a:pt x="188" y="754"/>
                  </a:lnTo>
                  <a:lnTo>
                    <a:pt x="156" y="732"/>
                  </a:lnTo>
                  <a:lnTo>
                    <a:pt x="126" y="706"/>
                  </a:lnTo>
                  <a:lnTo>
                    <a:pt x="100" y="676"/>
                  </a:lnTo>
                  <a:lnTo>
                    <a:pt x="74" y="646"/>
                  </a:lnTo>
                  <a:lnTo>
                    <a:pt x="54" y="612"/>
                  </a:lnTo>
                  <a:lnTo>
                    <a:pt x="36" y="576"/>
                  </a:lnTo>
                  <a:lnTo>
                    <a:pt x="20" y="538"/>
                  </a:lnTo>
                  <a:lnTo>
                    <a:pt x="10" y="498"/>
                  </a:lnTo>
                  <a:lnTo>
                    <a:pt x="4" y="456"/>
                  </a:lnTo>
                  <a:lnTo>
                    <a:pt x="4" y="456"/>
                  </a:lnTo>
                  <a:lnTo>
                    <a:pt x="0" y="414"/>
                  </a:lnTo>
                  <a:lnTo>
                    <a:pt x="2" y="374"/>
                  </a:lnTo>
                  <a:lnTo>
                    <a:pt x="8" y="334"/>
                  </a:lnTo>
                  <a:lnTo>
                    <a:pt x="18" y="294"/>
                  </a:lnTo>
                  <a:lnTo>
                    <a:pt x="32" y="256"/>
                  </a:lnTo>
                  <a:lnTo>
                    <a:pt x="50" y="220"/>
                  </a:lnTo>
                  <a:lnTo>
                    <a:pt x="70" y="186"/>
                  </a:lnTo>
                  <a:lnTo>
                    <a:pt x="94" y="156"/>
                  </a:lnTo>
                  <a:lnTo>
                    <a:pt x="120" y="126"/>
                  </a:lnTo>
                  <a:lnTo>
                    <a:pt x="148" y="98"/>
                  </a:lnTo>
                  <a:lnTo>
                    <a:pt x="180" y="74"/>
                  </a:lnTo>
                  <a:lnTo>
                    <a:pt x="214" y="52"/>
                  </a:lnTo>
                  <a:lnTo>
                    <a:pt x="252" y="36"/>
                  </a:lnTo>
                  <a:lnTo>
                    <a:pt x="290" y="20"/>
                  </a:lnTo>
                  <a:lnTo>
                    <a:pt x="330" y="10"/>
                  </a:lnTo>
                  <a:lnTo>
                    <a:pt x="372" y="4"/>
                  </a:lnTo>
                  <a:lnTo>
                    <a:pt x="372" y="4"/>
                  </a:lnTo>
                  <a:close/>
                </a:path>
              </a:pathLst>
            </a:custGeom>
            <a:solidFill>
              <a:srgbClr val="FBAC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79"/>
            <p:cNvSpPr>
              <a:spLocks/>
            </p:cNvSpPr>
            <p:nvPr/>
          </p:nvSpPr>
          <p:spPr bwMode="auto">
            <a:xfrm>
              <a:off x="2786394" y="1324986"/>
              <a:ext cx="3367327" cy="3318991"/>
            </a:xfrm>
            <a:custGeom>
              <a:avLst/>
              <a:gdLst>
                <a:gd name="T0" fmla="*/ 372 w 836"/>
                <a:gd name="T1" fmla="*/ 2 h 824"/>
                <a:gd name="T2" fmla="*/ 458 w 836"/>
                <a:gd name="T3" fmla="*/ 2 h 824"/>
                <a:gd name="T4" fmla="*/ 538 w 836"/>
                <a:gd name="T5" fmla="*/ 16 h 824"/>
                <a:gd name="T6" fmla="*/ 612 w 836"/>
                <a:gd name="T7" fmla="*/ 46 h 824"/>
                <a:gd name="T8" fmla="*/ 680 w 836"/>
                <a:gd name="T9" fmla="*/ 90 h 824"/>
                <a:gd name="T10" fmla="*/ 738 w 836"/>
                <a:gd name="T11" fmla="*/ 146 h 824"/>
                <a:gd name="T12" fmla="*/ 784 w 836"/>
                <a:gd name="T13" fmla="*/ 210 h 824"/>
                <a:gd name="T14" fmla="*/ 816 w 836"/>
                <a:gd name="T15" fmla="*/ 284 h 824"/>
                <a:gd name="T16" fmla="*/ 834 w 836"/>
                <a:gd name="T17" fmla="*/ 366 h 824"/>
                <a:gd name="T18" fmla="*/ 836 w 836"/>
                <a:gd name="T19" fmla="*/ 408 h 824"/>
                <a:gd name="T20" fmla="*/ 828 w 836"/>
                <a:gd name="T21" fmla="*/ 490 h 824"/>
                <a:gd name="T22" fmla="*/ 804 w 836"/>
                <a:gd name="T23" fmla="*/ 566 h 824"/>
                <a:gd name="T24" fmla="*/ 768 w 836"/>
                <a:gd name="T25" fmla="*/ 636 h 824"/>
                <a:gd name="T26" fmla="*/ 716 w 836"/>
                <a:gd name="T27" fmla="*/ 698 h 824"/>
                <a:gd name="T28" fmla="*/ 656 w 836"/>
                <a:gd name="T29" fmla="*/ 750 h 824"/>
                <a:gd name="T30" fmla="*/ 584 w 836"/>
                <a:gd name="T31" fmla="*/ 790 h 824"/>
                <a:gd name="T32" fmla="*/ 506 w 836"/>
                <a:gd name="T33" fmla="*/ 814 h 824"/>
                <a:gd name="T34" fmla="*/ 462 w 836"/>
                <a:gd name="T35" fmla="*/ 822 h 824"/>
                <a:gd name="T36" fmla="*/ 378 w 836"/>
                <a:gd name="T37" fmla="*/ 822 h 824"/>
                <a:gd name="T38" fmla="*/ 298 w 836"/>
                <a:gd name="T39" fmla="*/ 808 h 824"/>
                <a:gd name="T40" fmla="*/ 222 w 836"/>
                <a:gd name="T41" fmla="*/ 776 h 824"/>
                <a:gd name="T42" fmla="*/ 156 w 836"/>
                <a:gd name="T43" fmla="*/ 734 h 824"/>
                <a:gd name="T44" fmla="*/ 98 w 836"/>
                <a:gd name="T45" fmla="*/ 678 h 824"/>
                <a:gd name="T46" fmla="*/ 52 w 836"/>
                <a:gd name="T47" fmla="*/ 614 h 824"/>
                <a:gd name="T48" fmla="*/ 20 w 836"/>
                <a:gd name="T49" fmla="*/ 540 h 824"/>
                <a:gd name="T50" fmla="*/ 2 w 836"/>
                <a:gd name="T51" fmla="*/ 458 h 824"/>
                <a:gd name="T52" fmla="*/ 0 w 836"/>
                <a:gd name="T53" fmla="*/ 416 h 824"/>
                <a:gd name="T54" fmla="*/ 8 w 836"/>
                <a:gd name="T55" fmla="*/ 334 h 824"/>
                <a:gd name="T56" fmla="*/ 30 w 836"/>
                <a:gd name="T57" fmla="*/ 258 h 824"/>
                <a:gd name="T58" fmla="*/ 68 w 836"/>
                <a:gd name="T59" fmla="*/ 188 h 824"/>
                <a:gd name="T60" fmla="*/ 118 w 836"/>
                <a:gd name="T61" fmla="*/ 126 h 824"/>
                <a:gd name="T62" fmla="*/ 180 w 836"/>
                <a:gd name="T63" fmla="*/ 74 h 824"/>
                <a:gd name="T64" fmla="*/ 252 w 836"/>
                <a:gd name="T65" fmla="*/ 34 h 824"/>
                <a:gd name="T66" fmla="*/ 330 w 836"/>
                <a:gd name="T67" fmla="*/ 10 h 824"/>
                <a:gd name="T68" fmla="*/ 372 w 836"/>
                <a:gd name="T69" fmla="*/ 2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36" h="824">
                  <a:moveTo>
                    <a:pt x="372" y="2"/>
                  </a:moveTo>
                  <a:lnTo>
                    <a:pt x="372" y="2"/>
                  </a:lnTo>
                  <a:lnTo>
                    <a:pt x="416" y="0"/>
                  </a:lnTo>
                  <a:lnTo>
                    <a:pt x="458" y="2"/>
                  </a:lnTo>
                  <a:lnTo>
                    <a:pt x="498" y="8"/>
                  </a:lnTo>
                  <a:lnTo>
                    <a:pt x="538" y="16"/>
                  </a:lnTo>
                  <a:lnTo>
                    <a:pt x="576" y="30"/>
                  </a:lnTo>
                  <a:lnTo>
                    <a:pt x="612" y="46"/>
                  </a:lnTo>
                  <a:lnTo>
                    <a:pt x="648" y="66"/>
                  </a:lnTo>
                  <a:lnTo>
                    <a:pt x="680" y="90"/>
                  </a:lnTo>
                  <a:lnTo>
                    <a:pt x="710" y="116"/>
                  </a:lnTo>
                  <a:lnTo>
                    <a:pt x="738" y="146"/>
                  </a:lnTo>
                  <a:lnTo>
                    <a:pt x="762" y="176"/>
                  </a:lnTo>
                  <a:lnTo>
                    <a:pt x="784" y="210"/>
                  </a:lnTo>
                  <a:lnTo>
                    <a:pt x="802" y="246"/>
                  </a:lnTo>
                  <a:lnTo>
                    <a:pt x="816" y="284"/>
                  </a:lnTo>
                  <a:lnTo>
                    <a:pt x="826" y="324"/>
                  </a:lnTo>
                  <a:lnTo>
                    <a:pt x="834" y="366"/>
                  </a:lnTo>
                  <a:lnTo>
                    <a:pt x="834" y="366"/>
                  </a:lnTo>
                  <a:lnTo>
                    <a:pt x="836" y="408"/>
                  </a:lnTo>
                  <a:lnTo>
                    <a:pt x="834" y="450"/>
                  </a:lnTo>
                  <a:lnTo>
                    <a:pt x="828" y="490"/>
                  </a:lnTo>
                  <a:lnTo>
                    <a:pt x="818" y="528"/>
                  </a:lnTo>
                  <a:lnTo>
                    <a:pt x="804" y="566"/>
                  </a:lnTo>
                  <a:lnTo>
                    <a:pt x="788" y="602"/>
                  </a:lnTo>
                  <a:lnTo>
                    <a:pt x="768" y="636"/>
                  </a:lnTo>
                  <a:lnTo>
                    <a:pt x="744" y="668"/>
                  </a:lnTo>
                  <a:lnTo>
                    <a:pt x="716" y="698"/>
                  </a:lnTo>
                  <a:lnTo>
                    <a:pt x="688" y="726"/>
                  </a:lnTo>
                  <a:lnTo>
                    <a:pt x="656" y="750"/>
                  </a:lnTo>
                  <a:lnTo>
                    <a:pt x="620" y="772"/>
                  </a:lnTo>
                  <a:lnTo>
                    <a:pt x="584" y="790"/>
                  </a:lnTo>
                  <a:lnTo>
                    <a:pt x="546" y="804"/>
                  </a:lnTo>
                  <a:lnTo>
                    <a:pt x="506" y="814"/>
                  </a:lnTo>
                  <a:lnTo>
                    <a:pt x="462" y="822"/>
                  </a:lnTo>
                  <a:lnTo>
                    <a:pt x="462" y="822"/>
                  </a:lnTo>
                  <a:lnTo>
                    <a:pt x="420" y="824"/>
                  </a:lnTo>
                  <a:lnTo>
                    <a:pt x="378" y="822"/>
                  </a:lnTo>
                  <a:lnTo>
                    <a:pt x="338" y="816"/>
                  </a:lnTo>
                  <a:lnTo>
                    <a:pt x="298" y="808"/>
                  </a:lnTo>
                  <a:lnTo>
                    <a:pt x="260" y="794"/>
                  </a:lnTo>
                  <a:lnTo>
                    <a:pt x="222" y="776"/>
                  </a:lnTo>
                  <a:lnTo>
                    <a:pt x="188" y="756"/>
                  </a:lnTo>
                  <a:lnTo>
                    <a:pt x="156" y="734"/>
                  </a:lnTo>
                  <a:lnTo>
                    <a:pt x="126" y="708"/>
                  </a:lnTo>
                  <a:lnTo>
                    <a:pt x="98" y="678"/>
                  </a:lnTo>
                  <a:lnTo>
                    <a:pt x="74" y="648"/>
                  </a:lnTo>
                  <a:lnTo>
                    <a:pt x="52" y="614"/>
                  </a:lnTo>
                  <a:lnTo>
                    <a:pt x="34" y="578"/>
                  </a:lnTo>
                  <a:lnTo>
                    <a:pt x="20" y="540"/>
                  </a:lnTo>
                  <a:lnTo>
                    <a:pt x="8" y="500"/>
                  </a:lnTo>
                  <a:lnTo>
                    <a:pt x="2" y="458"/>
                  </a:lnTo>
                  <a:lnTo>
                    <a:pt x="2" y="458"/>
                  </a:lnTo>
                  <a:lnTo>
                    <a:pt x="0" y="416"/>
                  </a:lnTo>
                  <a:lnTo>
                    <a:pt x="2" y="374"/>
                  </a:lnTo>
                  <a:lnTo>
                    <a:pt x="8" y="334"/>
                  </a:lnTo>
                  <a:lnTo>
                    <a:pt x="18" y="296"/>
                  </a:lnTo>
                  <a:lnTo>
                    <a:pt x="30" y="258"/>
                  </a:lnTo>
                  <a:lnTo>
                    <a:pt x="48" y="222"/>
                  </a:lnTo>
                  <a:lnTo>
                    <a:pt x="68" y="188"/>
                  </a:lnTo>
                  <a:lnTo>
                    <a:pt x="92" y="154"/>
                  </a:lnTo>
                  <a:lnTo>
                    <a:pt x="118" y="126"/>
                  </a:lnTo>
                  <a:lnTo>
                    <a:pt x="148" y="98"/>
                  </a:lnTo>
                  <a:lnTo>
                    <a:pt x="180" y="74"/>
                  </a:lnTo>
                  <a:lnTo>
                    <a:pt x="214" y="52"/>
                  </a:lnTo>
                  <a:lnTo>
                    <a:pt x="252" y="34"/>
                  </a:lnTo>
                  <a:lnTo>
                    <a:pt x="290" y="20"/>
                  </a:lnTo>
                  <a:lnTo>
                    <a:pt x="330" y="10"/>
                  </a:lnTo>
                  <a:lnTo>
                    <a:pt x="372" y="2"/>
                  </a:lnTo>
                  <a:lnTo>
                    <a:pt x="372" y="2"/>
                  </a:lnTo>
                  <a:close/>
                </a:path>
              </a:pathLst>
            </a:custGeom>
            <a:solidFill>
              <a:srgbClr val="FAA6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80"/>
            <p:cNvSpPr>
              <a:spLocks/>
            </p:cNvSpPr>
            <p:nvPr/>
          </p:nvSpPr>
          <p:spPr bwMode="auto">
            <a:xfrm>
              <a:off x="2770282" y="1316930"/>
              <a:ext cx="3383439" cy="3327047"/>
            </a:xfrm>
            <a:custGeom>
              <a:avLst/>
              <a:gdLst>
                <a:gd name="T0" fmla="*/ 374 w 840"/>
                <a:gd name="T1" fmla="*/ 2 h 826"/>
                <a:gd name="T2" fmla="*/ 460 w 840"/>
                <a:gd name="T3" fmla="*/ 0 h 826"/>
                <a:gd name="T4" fmla="*/ 540 w 840"/>
                <a:gd name="T5" fmla="*/ 16 h 826"/>
                <a:gd name="T6" fmla="*/ 616 w 840"/>
                <a:gd name="T7" fmla="*/ 46 h 826"/>
                <a:gd name="T8" fmla="*/ 684 w 840"/>
                <a:gd name="T9" fmla="*/ 90 h 826"/>
                <a:gd name="T10" fmla="*/ 742 w 840"/>
                <a:gd name="T11" fmla="*/ 146 h 826"/>
                <a:gd name="T12" fmla="*/ 788 w 840"/>
                <a:gd name="T13" fmla="*/ 210 h 826"/>
                <a:gd name="T14" fmla="*/ 820 w 840"/>
                <a:gd name="T15" fmla="*/ 286 h 826"/>
                <a:gd name="T16" fmla="*/ 838 w 840"/>
                <a:gd name="T17" fmla="*/ 366 h 826"/>
                <a:gd name="T18" fmla="*/ 840 w 840"/>
                <a:gd name="T19" fmla="*/ 410 h 826"/>
                <a:gd name="T20" fmla="*/ 832 w 840"/>
                <a:gd name="T21" fmla="*/ 492 h 826"/>
                <a:gd name="T22" fmla="*/ 810 w 840"/>
                <a:gd name="T23" fmla="*/ 568 h 826"/>
                <a:gd name="T24" fmla="*/ 772 w 840"/>
                <a:gd name="T25" fmla="*/ 638 h 826"/>
                <a:gd name="T26" fmla="*/ 720 w 840"/>
                <a:gd name="T27" fmla="*/ 702 h 826"/>
                <a:gd name="T28" fmla="*/ 658 w 840"/>
                <a:gd name="T29" fmla="*/ 752 h 826"/>
                <a:gd name="T30" fmla="*/ 588 w 840"/>
                <a:gd name="T31" fmla="*/ 792 h 826"/>
                <a:gd name="T32" fmla="*/ 508 w 840"/>
                <a:gd name="T33" fmla="*/ 818 h 826"/>
                <a:gd name="T34" fmla="*/ 466 w 840"/>
                <a:gd name="T35" fmla="*/ 824 h 826"/>
                <a:gd name="T36" fmla="*/ 380 w 840"/>
                <a:gd name="T37" fmla="*/ 826 h 826"/>
                <a:gd name="T38" fmla="*/ 300 w 840"/>
                <a:gd name="T39" fmla="*/ 810 h 826"/>
                <a:gd name="T40" fmla="*/ 224 w 840"/>
                <a:gd name="T41" fmla="*/ 780 h 826"/>
                <a:gd name="T42" fmla="*/ 158 w 840"/>
                <a:gd name="T43" fmla="*/ 736 h 826"/>
                <a:gd name="T44" fmla="*/ 100 w 840"/>
                <a:gd name="T45" fmla="*/ 680 h 826"/>
                <a:gd name="T46" fmla="*/ 54 w 840"/>
                <a:gd name="T47" fmla="*/ 616 h 826"/>
                <a:gd name="T48" fmla="*/ 20 w 840"/>
                <a:gd name="T49" fmla="*/ 540 h 826"/>
                <a:gd name="T50" fmla="*/ 2 w 840"/>
                <a:gd name="T51" fmla="*/ 460 h 826"/>
                <a:gd name="T52" fmla="*/ 0 w 840"/>
                <a:gd name="T53" fmla="*/ 416 h 826"/>
                <a:gd name="T54" fmla="*/ 8 w 840"/>
                <a:gd name="T55" fmla="*/ 334 h 826"/>
                <a:gd name="T56" fmla="*/ 32 w 840"/>
                <a:gd name="T57" fmla="*/ 258 h 826"/>
                <a:gd name="T58" fmla="*/ 70 w 840"/>
                <a:gd name="T59" fmla="*/ 188 h 826"/>
                <a:gd name="T60" fmla="*/ 120 w 840"/>
                <a:gd name="T61" fmla="*/ 126 h 826"/>
                <a:gd name="T62" fmla="*/ 182 w 840"/>
                <a:gd name="T63" fmla="*/ 74 h 826"/>
                <a:gd name="T64" fmla="*/ 254 w 840"/>
                <a:gd name="T65" fmla="*/ 34 h 826"/>
                <a:gd name="T66" fmla="*/ 332 w 840"/>
                <a:gd name="T67" fmla="*/ 8 h 826"/>
                <a:gd name="T68" fmla="*/ 374 w 840"/>
                <a:gd name="T69" fmla="*/ 2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40" h="826">
                  <a:moveTo>
                    <a:pt x="374" y="2"/>
                  </a:moveTo>
                  <a:lnTo>
                    <a:pt x="374" y="2"/>
                  </a:lnTo>
                  <a:lnTo>
                    <a:pt x="418" y="0"/>
                  </a:lnTo>
                  <a:lnTo>
                    <a:pt x="460" y="0"/>
                  </a:lnTo>
                  <a:lnTo>
                    <a:pt x="500" y="6"/>
                  </a:lnTo>
                  <a:lnTo>
                    <a:pt x="540" y="16"/>
                  </a:lnTo>
                  <a:lnTo>
                    <a:pt x="580" y="30"/>
                  </a:lnTo>
                  <a:lnTo>
                    <a:pt x="616" y="46"/>
                  </a:lnTo>
                  <a:lnTo>
                    <a:pt x="650" y="66"/>
                  </a:lnTo>
                  <a:lnTo>
                    <a:pt x="684" y="90"/>
                  </a:lnTo>
                  <a:lnTo>
                    <a:pt x="714" y="116"/>
                  </a:lnTo>
                  <a:lnTo>
                    <a:pt x="742" y="146"/>
                  </a:lnTo>
                  <a:lnTo>
                    <a:pt x="766" y="176"/>
                  </a:lnTo>
                  <a:lnTo>
                    <a:pt x="788" y="210"/>
                  </a:lnTo>
                  <a:lnTo>
                    <a:pt x="806" y="246"/>
                  </a:lnTo>
                  <a:lnTo>
                    <a:pt x="820" y="286"/>
                  </a:lnTo>
                  <a:lnTo>
                    <a:pt x="832" y="326"/>
                  </a:lnTo>
                  <a:lnTo>
                    <a:pt x="838" y="366"/>
                  </a:lnTo>
                  <a:lnTo>
                    <a:pt x="838" y="366"/>
                  </a:lnTo>
                  <a:lnTo>
                    <a:pt x="840" y="410"/>
                  </a:lnTo>
                  <a:lnTo>
                    <a:pt x="838" y="450"/>
                  </a:lnTo>
                  <a:lnTo>
                    <a:pt x="832" y="492"/>
                  </a:lnTo>
                  <a:lnTo>
                    <a:pt x="822" y="530"/>
                  </a:lnTo>
                  <a:lnTo>
                    <a:pt x="810" y="568"/>
                  </a:lnTo>
                  <a:lnTo>
                    <a:pt x="792" y="604"/>
                  </a:lnTo>
                  <a:lnTo>
                    <a:pt x="772" y="638"/>
                  </a:lnTo>
                  <a:lnTo>
                    <a:pt x="748" y="672"/>
                  </a:lnTo>
                  <a:lnTo>
                    <a:pt x="720" y="702"/>
                  </a:lnTo>
                  <a:lnTo>
                    <a:pt x="692" y="728"/>
                  </a:lnTo>
                  <a:lnTo>
                    <a:pt x="658" y="752"/>
                  </a:lnTo>
                  <a:lnTo>
                    <a:pt x="624" y="774"/>
                  </a:lnTo>
                  <a:lnTo>
                    <a:pt x="588" y="792"/>
                  </a:lnTo>
                  <a:lnTo>
                    <a:pt x="548" y="806"/>
                  </a:lnTo>
                  <a:lnTo>
                    <a:pt x="508" y="818"/>
                  </a:lnTo>
                  <a:lnTo>
                    <a:pt x="466" y="824"/>
                  </a:lnTo>
                  <a:lnTo>
                    <a:pt x="466" y="824"/>
                  </a:lnTo>
                  <a:lnTo>
                    <a:pt x="422" y="826"/>
                  </a:lnTo>
                  <a:lnTo>
                    <a:pt x="380" y="826"/>
                  </a:lnTo>
                  <a:lnTo>
                    <a:pt x="340" y="820"/>
                  </a:lnTo>
                  <a:lnTo>
                    <a:pt x="300" y="810"/>
                  </a:lnTo>
                  <a:lnTo>
                    <a:pt x="262" y="796"/>
                  </a:lnTo>
                  <a:lnTo>
                    <a:pt x="224" y="780"/>
                  </a:lnTo>
                  <a:lnTo>
                    <a:pt x="190" y="760"/>
                  </a:lnTo>
                  <a:lnTo>
                    <a:pt x="158" y="736"/>
                  </a:lnTo>
                  <a:lnTo>
                    <a:pt x="128" y="710"/>
                  </a:lnTo>
                  <a:lnTo>
                    <a:pt x="100" y="680"/>
                  </a:lnTo>
                  <a:lnTo>
                    <a:pt x="74" y="650"/>
                  </a:lnTo>
                  <a:lnTo>
                    <a:pt x="54" y="616"/>
                  </a:lnTo>
                  <a:lnTo>
                    <a:pt x="34" y="580"/>
                  </a:lnTo>
                  <a:lnTo>
                    <a:pt x="20" y="540"/>
                  </a:lnTo>
                  <a:lnTo>
                    <a:pt x="10" y="500"/>
                  </a:lnTo>
                  <a:lnTo>
                    <a:pt x="2" y="460"/>
                  </a:lnTo>
                  <a:lnTo>
                    <a:pt x="2" y="460"/>
                  </a:lnTo>
                  <a:lnTo>
                    <a:pt x="0" y="416"/>
                  </a:lnTo>
                  <a:lnTo>
                    <a:pt x="2" y="376"/>
                  </a:lnTo>
                  <a:lnTo>
                    <a:pt x="8" y="334"/>
                  </a:lnTo>
                  <a:lnTo>
                    <a:pt x="18" y="296"/>
                  </a:lnTo>
                  <a:lnTo>
                    <a:pt x="32" y="258"/>
                  </a:lnTo>
                  <a:lnTo>
                    <a:pt x="48" y="222"/>
                  </a:lnTo>
                  <a:lnTo>
                    <a:pt x="70" y="188"/>
                  </a:lnTo>
                  <a:lnTo>
                    <a:pt x="94" y="154"/>
                  </a:lnTo>
                  <a:lnTo>
                    <a:pt x="120" y="126"/>
                  </a:lnTo>
                  <a:lnTo>
                    <a:pt x="150" y="98"/>
                  </a:lnTo>
                  <a:lnTo>
                    <a:pt x="182" y="74"/>
                  </a:lnTo>
                  <a:lnTo>
                    <a:pt x="216" y="52"/>
                  </a:lnTo>
                  <a:lnTo>
                    <a:pt x="254" y="34"/>
                  </a:lnTo>
                  <a:lnTo>
                    <a:pt x="292" y="20"/>
                  </a:lnTo>
                  <a:lnTo>
                    <a:pt x="332" y="8"/>
                  </a:lnTo>
                  <a:lnTo>
                    <a:pt x="374" y="2"/>
                  </a:lnTo>
                  <a:lnTo>
                    <a:pt x="374" y="2"/>
                  </a:lnTo>
                  <a:close/>
                </a:path>
              </a:pathLst>
            </a:custGeom>
            <a:solidFill>
              <a:srgbClr val="F68B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81"/>
            <p:cNvSpPr>
              <a:spLocks/>
            </p:cNvSpPr>
            <p:nvPr/>
          </p:nvSpPr>
          <p:spPr bwMode="auto">
            <a:xfrm>
              <a:off x="2875007" y="1365265"/>
              <a:ext cx="3222323" cy="3222321"/>
            </a:xfrm>
            <a:custGeom>
              <a:avLst/>
              <a:gdLst>
                <a:gd name="T0" fmla="*/ 356 w 800"/>
                <a:gd name="T1" fmla="*/ 2 h 800"/>
                <a:gd name="T2" fmla="*/ 436 w 800"/>
                <a:gd name="T3" fmla="*/ 2 h 800"/>
                <a:gd name="T4" fmla="*/ 514 w 800"/>
                <a:gd name="T5" fmla="*/ 18 h 800"/>
                <a:gd name="T6" fmla="*/ 586 w 800"/>
                <a:gd name="T7" fmla="*/ 46 h 800"/>
                <a:gd name="T8" fmla="*/ 650 w 800"/>
                <a:gd name="T9" fmla="*/ 88 h 800"/>
                <a:gd name="T10" fmla="*/ 706 w 800"/>
                <a:gd name="T11" fmla="*/ 142 h 800"/>
                <a:gd name="T12" fmla="*/ 750 w 800"/>
                <a:gd name="T13" fmla="*/ 206 h 800"/>
                <a:gd name="T14" fmla="*/ 780 w 800"/>
                <a:gd name="T15" fmla="*/ 278 h 800"/>
                <a:gd name="T16" fmla="*/ 798 w 800"/>
                <a:gd name="T17" fmla="*/ 356 h 800"/>
                <a:gd name="T18" fmla="*/ 800 w 800"/>
                <a:gd name="T19" fmla="*/ 396 h 800"/>
                <a:gd name="T20" fmla="*/ 792 w 800"/>
                <a:gd name="T21" fmla="*/ 476 h 800"/>
                <a:gd name="T22" fmla="*/ 770 w 800"/>
                <a:gd name="T23" fmla="*/ 550 h 800"/>
                <a:gd name="T24" fmla="*/ 734 w 800"/>
                <a:gd name="T25" fmla="*/ 618 h 800"/>
                <a:gd name="T26" fmla="*/ 686 w 800"/>
                <a:gd name="T27" fmla="*/ 678 h 800"/>
                <a:gd name="T28" fmla="*/ 628 w 800"/>
                <a:gd name="T29" fmla="*/ 728 h 800"/>
                <a:gd name="T30" fmla="*/ 560 w 800"/>
                <a:gd name="T31" fmla="*/ 766 h 800"/>
                <a:gd name="T32" fmla="*/ 484 w 800"/>
                <a:gd name="T33" fmla="*/ 790 h 800"/>
                <a:gd name="T34" fmla="*/ 444 w 800"/>
                <a:gd name="T35" fmla="*/ 796 h 800"/>
                <a:gd name="T36" fmla="*/ 362 w 800"/>
                <a:gd name="T37" fmla="*/ 798 h 800"/>
                <a:gd name="T38" fmla="*/ 286 w 800"/>
                <a:gd name="T39" fmla="*/ 782 h 800"/>
                <a:gd name="T40" fmla="*/ 214 w 800"/>
                <a:gd name="T41" fmla="*/ 754 h 800"/>
                <a:gd name="T42" fmla="*/ 150 w 800"/>
                <a:gd name="T43" fmla="*/ 712 h 800"/>
                <a:gd name="T44" fmla="*/ 94 w 800"/>
                <a:gd name="T45" fmla="*/ 658 h 800"/>
                <a:gd name="T46" fmla="*/ 50 w 800"/>
                <a:gd name="T47" fmla="*/ 594 h 800"/>
                <a:gd name="T48" fmla="*/ 20 w 800"/>
                <a:gd name="T49" fmla="*/ 522 h 800"/>
                <a:gd name="T50" fmla="*/ 2 w 800"/>
                <a:gd name="T51" fmla="*/ 444 h 800"/>
                <a:gd name="T52" fmla="*/ 0 w 800"/>
                <a:gd name="T53" fmla="*/ 402 h 800"/>
                <a:gd name="T54" fmla="*/ 8 w 800"/>
                <a:gd name="T55" fmla="*/ 324 h 800"/>
                <a:gd name="T56" fmla="*/ 30 w 800"/>
                <a:gd name="T57" fmla="*/ 250 h 800"/>
                <a:gd name="T58" fmla="*/ 66 w 800"/>
                <a:gd name="T59" fmla="*/ 182 h 800"/>
                <a:gd name="T60" fmla="*/ 114 w 800"/>
                <a:gd name="T61" fmla="*/ 122 h 800"/>
                <a:gd name="T62" fmla="*/ 172 w 800"/>
                <a:gd name="T63" fmla="*/ 72 h 800"/>
                <a:gd name="T64" fmla="*/ 240 w 800"/>
                <a:gd name="T65" fmla="*/ 34 h 800"/>
                <a:gd name="T66" fmla="*/ 316 w 800"/>
                <a:gd name="T67" fmla="*/ 10 h 800"/>
                <a:gd name="T68" fmla="*/ 356 w 800"/>
                <a:gd name="T69" fmla="*/ 2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00" h="800">
                  <a:moveTo>
                    <a:pt x="356" y="2"/>
                  </a:moveTo>
                  <a:lnTo>
                    <a:pt x="356" y="2"/>
                  </a:lnTo>
                  <a:lnTo>
                    <a:pt x="396" y="0"/>
                  </a:lnTo>
                  <a:lnTo>
                    <a:pt x="436" y="2"/>
                  </a:lnTo>
                  <a:lnTo>
                    <a:pt x="476" y="8"/>
                  </a:lnTo>
                  <a:lnTo>
                    <a:pt x="514" y="18"/>
                  </a:lnTo>
                  <a:lnTo>
                    <a:pt x="550" y="30"/>
                  </a:lnTo>
                  <a:lnTo>
                    <a:pt x="586" y="46"/>
                  </a:lnTo>
                  <a:lnTo>
                    <a:pt x="618" y="66"/>
                  </a:lnTo>
                  <a:lnTo>
                    <a:pt x="650" y="88"/>
                  </a:lnTo>
                  <a:lnTo>
                    <a:pt x="678" y="114"/>
                  </a:lnTo>
                  <a:lnTo>
                    <a:pt x="706" y="142"/>
                  </a:lnTo>
                  <a:lnTo>
                    <a:pt x="728" y="172"/>
                  </a:lnTo>
                  <a:lnTo>
                    <a:pt x="750" y="206"/>
                  </a:lnTo>
                  <a:lnTo>
                    <a:pt x="766" y="240"/>
                  </a:lnTo>
                  <a:lnTo>
                    <a:pt x="780" y="278"/>
                  </a:lnTo>
                  <a:lnTo>
                    <a:pt x="792" y="316"/>
                  </a:lnTo>
                  <a:lnTo>
                    <a:pt x="798" y="356"/>
                  </a:lnTo>
                  <a:lnTo>
                    <a:pt x="798" y="356"/>
                  </a:lnTo>
                  <a:lnTo>
                    <a:pt x="800" y="396"/>
                  </a:lnTo>
                  <a:lnTo>
                    <a:pt x="798" y="436"/>
                  </a:lnTo>
                  <a:lnTo>
                    <a:pt x="792" y="476"/>
                  </a:lnTo>
                  <a:lnTo>
                    <a:pt x="784" y="514"/>
                  </a:lnTo>
                  <a:lnTo>
                    <a:pt x="770" y="550"/>
                  </a:lnTo>
                  <a:lnTo>
                    <a:pt x="754" y="586"/>
                  </a:lnTo>
                  <a:lnTo>
                    <a:pt x="734" y="618"/>
                  </a:lnTo>
                  <a:lnTo>
                    <a:pt x="712" y="650"/>
                  </a:lnTo>
                  <a:lnTo>
                    <a:pt x="686" y="678"/>
                  </a:lnTo>
                  <a:lnTo>
                    <a:pt x="658" y="704"/>
                  </a:lnTo>
                  <a:lnTo>
                    <a:pt x="628" y="728"/>
                  </a:lnTo>
                  <a:lnTo>
                    <a:pt x="594" y="748"/>
                  </a:lnTo>
                  <a:lnTo>
                    <a:pt x="560" y="766"/>
                  </a:lnTo>
                  <a:lnTo>
                    <a:pt x="522" y="780"/>
                  </a:lnTo>
                  <a:lnTo>
                    <a:pt x="484" y="790"/>
                  </a:lnTo>
                  <a:lnTo>
                    <a:pt x="444" y="796"/>
                  </a:lnTo>
                  <a:lnTo>
                    <a:pt x="444" y="796"/>
                  </a:lnTo>
                  <a:lnTo>
                    <a:pt x="402" y="800"/>
                  </a:lnTo>
                  <a:lnTo>
                    <a:pt x="362" y="798"/>
                  </a:lnTo>
                  <a:lnTo>
                    <a:pt x="324" y="792"/>
                  </a:lnTo>
                  <a:lnTo>
                    <a:pt x="286" y="782"/>
                  </a:lnTo>
                  <a:lnTo>
                    <a:pt x="250" y="770"/>
                  </a:lnTo>
                  <a:lnTo>
                    <a:pt x="214" y="754"/>
                  </a:lnTo>
                  <a:lnTo>
                    <a:pt x="180" y="734"/>
                  </a:lnTo>
                  <a:lnTo>
                    <a:pt x="150" y="712"/>
                  </a:lnTo>
                  <a:lnTo>
                    <a:pt x="120" y="686"/>
                  </a:lnTo>
                  <a:lnTo>
                    <a:pt x="94" y="658"/>
                  </a:lnTo>
                  <a:lnTo>
                    <a:pt x="72" y="628"/>
                  </a:lnTo>
                  <a:lnTo>
                    <a:pt x="50" y="594"/>
                  </a:lnTo>
                  <a:lnTo>
                    <a:pt x="34" y="560"/>
                  </a:lnTo>
                  <a:lnTo>
                    <a:pt x="20" y="522"/>
                  </a:lnTo>
                  <a:lnTo>
                    <a:pt x="8" y="484"/>
                  </a:lnTo>
                  <a:lnTo>
                    <a:pt x="2" y="444"/>
                  </a:lnTo>
                  <a:lnTo>
                    <a:pt x="2" y="444"/>
                  </a:lnTo>
                  <a:lnTo>
                    <a:pt x="0" y="402"/>
                  </a:lnTo>
                  <a:lnTo>
                    <a:pt x="2" y="362"/>
                  </a:lnTo>
                  <a:lnTo>
                    <a:pt x="8" y="324"/>
                  </a:lnTo>
                  <a:lnTo>
                    <a:pt x="16" y="286"/>
                  </a:lnTo>
                  <a:lnTo>
                    <a:pt x="30" y="250"/>
                  </a:lnTo>
                  <a:lnTo>
                    <a:pt x="46" y="214"/>
                  </a:lnTo>
                  <a:lnTo>
                    <a:pt x="66" y="182"/>
                  </a:lnTo>
                  <a:lnTo>
                    <a:pt x="88" y="150"/>
                  </a:lnTo>
                  <a:lnTo>
                    <a:pt x="114" y="122"/>
                  </a:lnTo>
                  <a:lnTo>
                    <a:pt x="142" y="96"/>
                  </a:lnTo>
                  <a:lnTo>
                    <a:pt x="172" y="72"/>
                  </a:lnTo>
                  <a:lnTo>
                    <a:pt x="204" y="52"/>
                  </a:lnTo>
                  <a:lnTo>
                    <a:pt x="240" y="34"/>
                  </a:lnTo>
                  <a:lnTo>
                    <a:pt x="278" y="20"/>
                  </a:lnTo>
                  <a:lnTo>
                    <a:pt x="316" y="10"/>
                  </a:lnTo>
                  <a:lnTo>
                    <a:pt x="356" y="2"/>
                  </a:lnTo>
                  <a:lnTo>
                    <a:pt x="356" y="2"/>
                  </a:lnTo>
                  <a:close/>
                </a:path>
              </a:pathLst>
            </a:custGeom>
            <a:solidFill>
              <a:srgbClr val="FFC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82"/>
            <p:cNvSpPr>
              <a:spLocks/>
            </p:cNvSpPr>
            <p:nvPr/>
          </p:nvSpPr>
          <p:spPr bwMode="auto">
            <a:xfrm>
              <a:off x="2899175" y="1381377"/>
              <a:ext cx="3173988" cy="3141763"/>
            </a:xfrm>
            <a:custGeom>
              <a:avLst/>
              <a:gdLst>
                <a:gd name="T0" fmla="*/ 352 w 788"/>
                <a:gd name="T1" fmla="*/ 2 h 780"/>
                <a:gd name="T2" fmla="*/ 430 w 788"/>
                <a:gd name="T3" fmla="*/ 2 h 780"/>
                <a:gd name="T4" fmla="*/ 506 w 788"/>
                <a:gd name="T5" fmla="*/ 16 h 780"/>
                <a:gd name="T6" fmla="*/ 576 w 788"/>
                <a:gd name="T7" fmla="*/ 44 h 780"/>
                <a:gd name="T8" fmla="*/ 640 w 788"/>
                <a:gd name="T9" fmla="*/ 86 h 780"/>
                <a:gd name="T10" fmla="*/ 694 w 788"/>
                <a:gd name="T11" fmla="*/ 138 h 780"/>
                <a:gd name="T12" fmla="*/ 738 w 788"/>
                <a:gd name="T13" fmla="*/ 200 h 780"/>
                <a:gd name="T14" fmla="*/ 768 w 788"/>
                <a:gd name="T15" fmla="*/ 270 h 780"/>
                <a:gd name="T16" fmla="*/ 786 w 788"/>
                <a:gd name="T17" fmla="*/ 348 h 780"/>
                <a:gd name="T18" fmla="*/ 788 w 788"/>
                <a:gd name="T19" fmla="*/ 386 h 780"/>
                <a:gd name="T20" fmla="*/ 780 w 788"/>
                <a:gd name="T21" fmla="*/ 464 h 780"/>
                <a:gd name="T22" fmla="*/ 758 w 788"/>
                <a:gd name="T23" fmla="*/ 536 h 780"/>
                <a:gd name="T24" fmla="*/ 722 w 788"/>
                <a:gd name="T25" fmla="*/ 604 h 780"/>
                <a:gd name="T26" fmla="*/ 676 w 788"/>
                <a:gd name="T27" fmla="*/ 662 h 780"/>
                <a:gd name="T28" fmla="*/ 618 w 788"/>
                <a:gd name="T29" fmla="*/ 710 h 780"/>
                <a:gd name="T30" fmla="*/ 552 w 788"/>
                <a:gd name="T31" fmla="*/ 748 h 780"/>
                <a:gd name="T32" fmla="*/ 476 w 788"/>
                <a:gd name="T33" fmla="*/ 772 h 780"/>
                <a:gd name="T34" fmla="*/ 438 w 788"/>
                <a:gd name="T35" fmla="*/ 778 h 780"/>
                <a:gd name="T36" fmla="*/ 358 w 788"/>
                <a:gd name="T37" fmla="*/ 778 h 780"/>
                <a:gd name="T38" fmla="*/ 282 w 788"/>
                <a:gd name="T39" fmla="*/ 764 h 780"/>
                <a:gd name="T40" fmla="*/ 212 w 788"/>
                <a:gd name="T41" fmla="*/ 736 h 780"/>
                <a:gd name="T42" fmla="*/ 148 w 788"/>
                <a:gd name="T43" fmla="*/ 694 h 780"/>
                <a:gd name="T44" fmla="*/ 94 w 788"/>
                <a:gd name="T45" fmla="*/ 642 h 780"/>
                <a:gd name="T46" fmla="*/ 50 w 788"/>
                <a:gd name="T47" fmla="*/ 580 h 780"/>
                <a:gd name="T48" fmla="*/ 20 w 788"/>
                <a:gd name="T49" fmla="*/ 510 h 780"/>
                <a:gd name="T50" fmla="*/ 4 w 788"/>
                <a:gd name="T51" fmla="*/ 434 h 780"/>
                <a:gd name="T52" fmla="*/ 0 w 788"/>
                <a:gd name="T53" fmla="*/ 394 h 780"/>
                <a:gd name="T54" fmla="*/ 8 w 788"/>
                <a:gd name="T55" fmla="*/ 316 h 780"/>
                <a:gd name="T56" fmla="*/ 30 w 788"/>
                <a:gd name="T57" fmla="*/ 244 h 780"/>
                <a:gd name="T58" fmla="*/ 66 w 788"/>
                <a:gd name="T59" fmla="*/ 176 h 780"/>
                <a:gd name="T60" fmla="*/ 112 w 788"/>
                <a:gd name="T61" fmla="*/ 118 h 780"/>
                <a:gd name="T62" fmla="*/ 170 w 788"/>
                <a:gd name="T63" fmla="*/ 70 h 780"/>
                <a:gd name="T64" fmla="*/ 238 w 788"/>
                <a:gd name="T65" fmla="*/ 32 h 780"/>
                <a:gd name="T66" fmla="*/ 312 w 788"/>
                <a:gd name="T67" fmla="*/ 8 h 780"/>
                <a:gd name="T68" fmla="*/ 352 w 788"/>
                <a:gd name="T69" fmla="*/ 2 h 7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88" h="780">
                  <a:moveTo>
                    <a:pt x="352" y="2"/>
                  </a:moveTo>
                  <a:lnTo>
                    <a:pt x="352" y="2"/>
                  </a:lnTo>
                  <a:lnTo>
                    <a:pt x="392" y="0"/>
                  </a:lnTo>
                  <a:lnTo>
                    <a:pt x="430" y="2"/>
                  </a:lnTo>
                  <a:lnTo>
                    <a:pt x="470" y="6"/>
                  </a:lnTo>
                  <a:lnTo>
                    <a:pt x="506" y="16"/>
                  </a:lnTo>
                  <a:lnTo>
                    <a:pt x="542" y="28"/>
                  </a:lnTo>
                  <a:lnTo>
                    <a:pt x="576" y="44"/>
                  </a:lnTo>
                  <a:lnTo>
                    <a:pt x="610" y="64"/>
                  </a:lnTo>
                  <a:lnTo>
                    <a:pt x="640" y="86"/>
                  </a:lnTo>
                  <a:lnTo>
                    <a:pt x="668" y="110"/>
                  </a:lnTo>
                  <a:lnTo>
                    <a:pt x="694" y="138"/>
                  </a:lnTo>
                  <a:lnTo>
                    <a:pt x="718" y="168"/>
                  </a:lnTo>
                  <a:lnTo>
                    <a:pt x="738" y="200"/>
                  </a:lnTo>
                  <a:lnTo>
                    <a:pt x="754" y="234"/>
                  </a:lnTo>
                  <a:lnTo>
                    <a:pt x="768" y="270"/>
                  </a:lnTo>
                  <a:lnTo>
                    <a:pt x="778" y="308"/>
                  </a:lnTo>
                  <a:lnTo>
                    <a:pt x="786" y="348"/>
                  </a:lnTo>
                  <a:lnTo>
                    <a:pt x="786" y="348"/>
                  </a:lnTo>
                  <a:lnTo>
                    <a:pt x="788" y="386"/>
                  </a:lnTo>
                  <a:lnTo>
                    <a:pt x="786" y="426"/>
                  </a:lnTo>
                  <a:lnTo>
                    <a:pt x="780" y="464"/>
                  </a:lnTo>
                  <a:lnTo>
                    <a:pt x="770" y="502"/>
                  </a:lnTo>
                  <a:lnTo>
                    <a:pt x="758" y="536"/>
                  </a:lnTo>
                  <a:lnTo>
                    <a:pt x="742" y="572"/>
                  </a:lnTo>
                  <a:lnTo>
                    <a:pt x="722" y="604"/>
                  </a:lnTo>
                  <a:lnTo>
                    <a:pt x="700" y="634"/>
                  </a:lnTo>
                  <a:lnTo>
                    <a:pt x="676" y="662"/>
                  </a:lnTo>
                  <a:lnTo>
                    <a:pt x="648" y="688"/>
                  </a:lnTo>
                  <a:lnTo>
                    <a:pt x="618" y="710"/>
                  </a:lnTo>
                  <a:lnTo>
                    <a:pt x="586" y="730"/>
                  </a:lnTo>
                  <a:lnTo>
                    <a:pt x="552" y="748"/>
                  </a:lnTo>
                  <a:lnTo>
                    <a:pt x="514" y="762"/>
                  </a:lnTo>
                  <a:lnTo>
                    <a:pt x="476" y="772"/>
                  </a:lnTo>
                  <a:lnTo>
                    <a:pt x="438" y="778"/>
                  </a:lnTo>
                  <a:lnTo>
                    <a:pt x="438" y="778"/>
                  </a:lnTo>
                  <a:lnTo>
                    <a:pt x="396" y="780"/>
                  </a:lnTo>
                  <a:lnTo>
                    <a:pt x="358" y="778"/>
                  </a:lnTo>
                  <a:lnTo>
                    <a:pt x="320" y="774"/>
                  </a:lnTo>
                  <a:lnTo>
                    <a:pt x="282" y="764"/>
                  </a:lnTo>
                  <a:lnTo>
                    <a:pt x="246" y="752"/>
                  </a:lnTo>
                  <a:lnTo>
                    <a:pt x="212" y="736"/>
                  </a:lnTo>
                  <a:lnTo>
                    <a:pt x="178" y="716"/>
                  </a:lnTo>
                  <a:lnTo>
                    <a:pt x="148" y="694"/>
                  </a:lnTo>
                  <a:lnTo>
                    <a:pt x="120" y="670"/>
                  </a:lnTo>
                  <a:lnTo>
                    <a:pt x="94" y="642"/>
                  </a:lnTo>
                  <a:lnTo>
                    <a:pt x="70" y="612"/>
                  </a:lnTo>
                  <a:lnTo>
                    <a:pt x="50" y="580"/>
                  </a:lnTo>
                  <a:lnTo>
                    <a:pt x="34" y="546"/>
                  </a:lnTo>
                  <a:lnTo>
                    <a:pt x="20" y="510"/>
                  </a:lnTo>
                  <a:lnTo>
                    <a:pt x="10" y="472"/>
                  </a:lnTo>
                  <a:lnTo>
                    <a:pt x="4" y="434"/>
                  </a:lnTo>
                  <a:lnTo>
                    <a:pt x="4" y="434"/>
                  </a:lnTo>
                  <a:lnTo>
                    <a:pt x="0" y="394"/>
                  </a:lnTo>
                  <a:lnTo>
                    <a:pt x="2" y="354"/>
                  </a:lnTo>
                  <a:lnTo>
                    <a:pt x="8" y="316"/>
                  </a:lnTo>
                  <a:lnTo>
                    <a:pt x="18" y="278"/>
                  </a:lnTo>
                  <a:lnTo>
                    <a:pt x="30" y="244"/>
                  </a:lnTo>
                  <a:lnTo>
                    <a:pt x="46" y="210"/>
                  </a:lnTo>
                  <a:lnTo>
                    <a:pt x="66" y="176"/>
                  </a:lnTo>
                  <a:lnTo>
                    <a:pt x="88" y="146"/>
                  </a:lnTo>
                  <a:lnTo>
                    <a:pt x="112" y="118"/>
                  </a:lnTo>
                  <a:lnTo>
                    <a:pt x="140" y="92"/>
                  </a:lnTo>
                  <a:lnTo>
                    <a:pt x="170" y="70"/>
                  </a:lnTo>
                  <a:lnTo>
                    <a:pt x="202" y="50"/>
                  </a:lnTo>
                  <a:lnTo>
                    <a:pt x="238" y="32"/>
                  </a:lnTo>
                  <a:lnTo>
                    <a:pt x="274" y="18"/>
                  </a:lnTo>
                  <a:lnTo>
                    <a:pt x="312" y="8"/>
                  </a:lnTo>
                  <a:lnTo>
                    <a:pt x="352" y="2"/>
                  </a:lnTo>
                  <a:lnTo>
                    <a:pt x="352" y="2"/>
                  </a:lnTo>
                  <a:close/>
                </a:path>
              </a:pathLst>
            </a:custGeom>
            <a:solidFill>
              <a:srgbClr val="FFCD0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83"/>
            <p:cNvSpPr>
              <a:spLocks/>
            </p:cNvSpPr>
            <p:nvPr/>
          </p:nvSpPr>
          <p:spPr bwMode="auto">
            <a:xfrm>
              <a:off x="2931398" y="1397488"/>
              <a:ext cx="3109542" cy="3069261"/>
            </a:xfrm>
            <a:custGeom>
              <a:avLst/>
              <a:gdLst>
                <a:gd name="T0" fmla="*/ 344 w 772"/>
                <a:gd name="T1" fmla="*/ 2 h 762"/>
                <a:gd name="T2" fmla="*/ 422 w 772"/>
                <a:gd name="T3" fmla="*/ 0 h 762"/>
                <a:gd name="T4" fmla="*/ 496 w 772"/>
                <a:gd name="T5" fmla="*/ 16 h 762"/>
                <a:gd name="T6" fmla="*/ 566 w 772"/>
                <a:gd name="T7" fmla="*/ 42 h 762"/>
                <a:gd name="T8" fmla="*/ 628 w 772"/>
                <a:gd name="T9" fmla="*/ 84 h 762"/>
                <a:gd name="T10" fmla="*/ 682 w 772"/>
                <a:gd name="T11" fmla="*/ 134 h 762"/>
                <a:gd name="T12" fmla="*/ 724 w 772"/>
                <a:gd name="T13" fmla="*/ 194 h 762"/>
                <a:gd name="T14" fmla="*/ 754 w 772"/>
                <a:gd name="T15" fmla="*/ 262 h 762"/>
                <a:gd name="T16" fmla="*/ 770 w 772"/>
                <a:gd name="T17" fmla="*/ 338 h 762"/>
                <a:gd name="T18" fmla="*/ 772 w 772"/>
                <a:gd name="T19" fmla="*/ 378 h 762"/>
                <a:gd name="T20" fmla="*/ 766 w 772"/>
                <a:gd name="T21" fmla="*/ 452 h 762"/>
                <a:gd name="T22" fmla="*/ 744 w 772"/>
                <a:gd name="T23" fmla="*/ 524 h 762"/>
                <a:gd name="T24" fmla="*/ 710 w 772"/>
                <a:gd name="T25" fmla="*/ 588 h 762"/>
                <a:gd name="T26" fmla="*/ 662 w 772"/>
                <a:gd name="T27" fmla="*/ 646 h 762"/>
                <a:gd name="T28" fmla="*/ 606 w 772"/>
                <a:gd name="T29" fmla="*/ 694 h 762"/>
                <a:gd name="T30" fmla="*/ 540 w 772"/>
                <a:gd name="T31" fmla="*/ 730 h 762"/>
                <a:gd name="T32" fmla="*/ 468 w 772"/>
                <a:gd name="T33" fmla="*/ 752 h 762"/>
                <a:gd name="T34" fmla="*/ 428 w 772"/>
                <a:gd name="T35" fmla="*/ 758 h 762"/>
                <a:gd name="T36" fmla="*/ 350 w 772"/>
                <a:gd name="T37" fmla="*/ 760 h 762"/>
                <a:gd name="T38" fmla="*/ 276 w 772"/>
                <a:gd name="T39" fmla="*/ 746 h 762"/>
                <a:gd name="T40" fmla="*/ 206 w 772"/>
                <a:gd name="T41" fmla="*/ 718 h 762"/>
                <a:gd name="T42" fmla="*/ 144 w 772"/>
                <a:gd name="T43" fmla="*/ 678 h 762"/>
                <a:gd name="T44" fmla="*/ 92 w 772"/>
                <a:gd name="T45" fmla="*/ 626 h 762"/>
                <a:gd name="T46" fmla="*/ 48 w 772"/>
                <a:gd name="T47" fmla="*/ 566 h 762"/>
                <a:gd name="T48" fmla="*/ 18 w 772"/>
                <a:gd name="T49" fmla="*/ 498 h 762"/>
                <a:gd name="T50" fmla="*/ 2 w 772"/>
                <a:gd name="T51" fmla="*/ 422 h 762"/>
                <a:gd name="T52" fmla="*/ 0 w 772"/>
                <a:gd name="T53" fmla="*/ 384 h 762"/>
                <a:gd name="T54" fmla="*/ 8 w 772"/>
                <a:gd name="T55" fmla="*/ 308 h 762"/>
                <a:gd name="T56" fmla="*/ 28 w 772"/>
                <a:gd name="T57" fmla="*/ 238 h 762"/>
                <a:gd name="T58" fmla="*/ 64 w 772"/>
                <a:gd name="T59" fmla="*/ 172 h 762"/>
                <a:gd name="T60" fmla="*/ 110 w 772"/>
                <a:gd name="T61" fmla="*/ 116 h 762"/>
                <a:gd name="T62" fmla="*/ 166 w 772"/>
                <a:gd name="T63" fmla="*/ 68 h 762"/>
                <a:gd name="T64" fmla="*/ 232 w 772"/>
                <a:gd name="T65" fmla="*/ 32 h 762"/>
                <a:gd name="T66" fmla="*/ 306 w 772"/>
                <a:gd name="T67" fmla="*/ 8 h 762"/>
                <a:gd name="T68" fmla="*/ 344 w 772"/>
                <a:gd name="T69" fmla="*/ 2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72" h="762">
                  <a:moveTo>
                    <a:pt x="344" y="2"/>
                  </a:moveTo>
                  <a:lnTo>
                    <a:pt x="344" y="2"/>
                  </a:lnTo>
                  <a:lnTo>
                    <a:pt x="384" y="0"/>
                  </a:lnTo>
                  <a:lnTo>
                    <a:pt x="422" y="0"/>
                  </a:lnTo>
                  <a:lnTo>
                    <a:pt x="460" y="6"/>
                  </a:lnTo>
                  <a:lnTo>
                    <a:pt x="496" y="16"/>
                  </a:lnTo>
                  <a:lnTo>
                    <a:pt x="532" y="28"/>
                  </a:lnTo>
                  <a:lnTo>
                    <a:pt x="566" y="42"/>
                  </a:lnTo>
                  <a:lnTo>
                    <a:pt x="598" y="62"/>
                  </a:lnTo>
                  <a:lnTo>
                    <a:pt x="628" y="84"/>
                  </a:lnTo>
                  <a:lnTo>
                    <a:pt x="656" y="108"/>
                  </a:lnTo>
                  <a:lnTo>
                    <a:pt x="682" y="134"/>
                  </a:lnTo>
                  <a:lnTo>
                    <a:pt x="704" y="164"/>
                  </a:lnTo>
                  <a:lnTo>
                    <a:pt x="724" y="194"/>
                  </a:lnTo>
                  <a:lnTo>
                    <a:pt x="740" y="228"/>
                  </a:lnTo>
                  <a:lnTo>
                    <a:pt x="754" y="262"/>
                  </a:lnTo>
                  <a:lnTo>
                    <a:pt x="764" y="300"/>
                  </a:lnTo>
                  <a:lnTo>
                    <a:pt x="770" y="338"/>
                  </a:lnTo>
                  <a:lnTo>
                    <a:pt x="770" y="338"/>
                  </a:lnTo>
                  <a:lnTo>
                    <a:pt x="772" y="378"/>
                  </a:lnTo>
                  <a:lnTo>
                    <a:pt x="772" y="416"/>
                  </a:lnTo>
                  <a:lnTo>
                    <a:pt x="766" y="452"/>
                  </a:lnTo>
                  <a:lnTo>
                    <a:pt x="756" y="488"/>
                  </a:lnTo>
                  <a:lnTo>
                    <a:pt x="744" y="524"/>
                  </a:lnTo>
                  <a:lnTo>
                    <a:pt x="728" y="556"/>
                  </a:lnTo>
                  <a:lnTo>
                    <a:pt x="710" y="588"/>
                  </a:lnTo>
                  <a:lnTo>
                    <a:pt x="688" y="618"/>
                  </a:lnTo>
                  <a:lnTo>
                    <a:pt x="662" y="646"/>
                  </a:lnTo>
                  <a:lnTo>
                    <a:pt x="636" y="670"/>
                  </a:lnTo>
                  <a:lnTo>
                    <a:pt x="606" y="694"/>
                  </a:lnTo>
                  <a:lnTo>
                    <a:pt x="574" y="712"/>
                  </a:lnTo>
                  <a:lnTo>
                    <a:pt x="540" y="730"/>
                  </a:lnTo>
                  <a:lnTo>
                    <a:pt x="504" y="742"/>
                  </a:lnTo>
                  <a:lnTo>
                    <a:pt x="468" y="752"/>
                  </a:lnTo>
                  <a:lnTo>
                    <a:pt x="428" y="758"/>
                  </a:lnTo>
                  <a:lnTo>
                    <a:pt x="428" y="758"/>
                  </a:lnTo>
                  <a:lnTo>
                    <a:pt x="388" y="762"/>
                  </a:lnTo>
                  <a:lnTo>
                    <a:pt x="350" y="760"/>
                  </a:lnTo>
                  <a:lnTo>
                    <a:pt x="312" y="754"/>
                  </a:lnTo>
                  <a:lnTo>
                    <a:pt x="276" y="746"/>
                  </a:lnTo>
                  <a:lnTo>
                    <a:pt x="240" y="734"/>
                  </a:lnTo>
                  <a:lnTo>
                    <a:pt x="206" y="718"/>
                  </a:lnTo>
                  <a:lnTo>
                    <a:pt x="174" y="700"/>
                  </a:lnTo>
                  <a:lnTo>
                    <a:pt x="144" y="678"/>
                  </a:lnTo>
                  <a:lnTo>
                    <a:pt x="116" y="654"/>
                  </a:lnTo>
                  <a:lnTo>
                    <a:pt x="92" y="626"/>
                  </a:lnTo>
                  <a:lnTo>
                    <a:pt x="68" y="598"/>
                  </a:lnTo>
                  <a:lnTo>
                    <a:pt x="48" y="566"/>
                  </a:lnTo>
                  <a:lnTo>
                    <a:pt x="32" y="532"/>
                  </a:lnTo>
                  <a:lnTo>
                    <a:pt x="18" y="498"/>
                  </a:lnTo>
                  <a:lnTo>
                    <a:pt x="8" y="460"/>
                  </a:lnTo>
                  <a:lnTo>
                    <a:pt x="2" y="422"/>
                  </a:lnTo>
                  <a:lnTo>
                    <a:pt x="2" y="422"/>
                  </a:lnTo>
                  <a:lnTo>
                    <a:pt x="0" y="384"/>
                  </a:lnTo>
                  <a:lnTo>
                    <a:pt x="2" y="346"/>
                  </a:lnTo>
                  <a:lnTo>
                    <a:pt x="8" y="308"/>
                  </a:lnTo>
                  <a:lnTo>
                    <a:pt x="16" y="272"/>
                  </a:lnTo>
                  <a:lnTo>
                    <a:pt x="28" y="238"/>
                  </a:lnTo>
                  <a:lnTo>
                    <a:pt x="44" y="204"/>
                  </a:lnTo>
                  <a:lnTo>
                    <a:pt x="64" y="172"/>
                  </a:lnTo>
                  <a:lnTo>
                    <a:pt x="86" y="142"/>
                  </a:lnTo>
                  <a:lnTo>
                    <a:pt x="110" y="116"/>
                  </a:lnTo>
                  <a:lnTo>
                    <a:pt x="138" y="90"/>
                  </a:lnTo>
                  <a:lnTo>
                    <a:pt x="166" y="68"/>
                  </a:lnTo>
                  <a:lnTo>
                    <a:pt x="198" y="48"/>
                  </a:lnTo>
                  <a:lnTo>
                    <a:pt x="232" y="32"/>
                  </a:lnTo>
                  <a:lnTo>
                    <a:pt x="268" y="18"/>
                  </a:lnTo>
                  <a:lnTo>
                    <a:pt x="306" y="8"/>
                  </a:lnTo>
                  <a:lnTo>
                    <a:pt x="344" y="2"/>
                  </a:lnTo>
                  <a:lnTo>
                    <a:pt x="344" y="2"/>
                  </a:lnTo>
                  <a:close/>
                </a:path>
              </a:pathLst>
            </a:custGeom>
            <a:solidFill>
              <a:srgbClr val="FFCF0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84"/>
            <p:cNvSpPr>
              <a:spLocks/>
            </p:cNvSpPr>
            <p:nvPr/>
          </p:nvSpPr>
          <p:spPr bwMode="auto">
            <a:xfrm>
              <a:off x="2963621" y="1405544"/>
              <a:ext cx="3053151" cy="2996759"/>
            </a:xfrm>
            <a:custGeom>
              <a:avLst/>
              <a:gdLst>
                <a:gd name="T0" fmla="*/ 338 w 758"/>
                <a:gd name="T1" fmla="*/ 4 h 744"/>
                <a:gd name="T2" fmla="*/ 414 w 758"/>
                <a:gd name="T3" fmla="*/ 2 h 744"/>
                <a:gd name="T4" fmla="*/ 488 w 758"/>
                <a:gd name="T5" fmla="*/ 16 h 744"/>
                <a:gd name="T6" fmla="*/ 556 w 758"/>
                <a:gd name="T7" fmla="*/ 44 h 744"/>
                <a:gd name="T8" fmla="*/ 616 w 758"/>
                <a:gd name="T9" fmla="*/ 82 h 744"/>
                <a:gd name="T10" fmla="*/ 668 w 758"/>
                <a:gd name="T11" fmla="*/ 132 h 744"/>
                <a:gd name="T12" fmla="*/ 710 w 758"/>
                <a:gd name="T13" fmla="*/ 190 h 744"/>
                <a:gd name="T14" fmla="*/ 740 w 758"/>
                <a:gd name="T15" fmla="*/ 258 h 744"/>
                <a:gd name="T16" fmla="*/ 756 w 758"/>
                <a:gd name="T17" fmla="*/ 332 h 744"/>
                <a:gd name="T18" fmla="*/ 758 w 758"/>
                <a:gd name="T19" fmla="*/ 370 h 744"/>
                <a:gd name="T20" fmla="*/ 750 w 758"/>
                <a:gd name="T21" fmla="*/ 442 h 744"/>
                <a:gd name="T22" fmla="*/ 730 w 758"/>
                <a:gd name="T23" fmla="*/ 512 h 744"/>
                <a:gd name="T24" fmla="*/ 696 w 758"/>
                <a:gd name="T25" fmla="*/ 576 h 744"/>
                <a:gd name="T26" fmla="*/ 650 w 758"/>
                <a:gd name="T27" fmla="*/ 632 h 744"/>
                <a:gd name="T28" fmla="*/ 594 w 758"/>
                <a:gd name="T29" fmla="*/ 678 h 744"/>
                <a:gd name="T30" fmla="*/ 530 w 758"/>
                <a:gd name="T31" fmla="*/ 714 h 744"/>
                <a:gd name="T32" fmla="*/ 458 w 758"/>
                <a:gd name="T33" fmla="*/ 736 h 744"/>
                <a:gd name="T34" fmla="*/ 420 w 758"/>
                <a:gd name="T35" fmla="*/ 742 h 744"/>
                <a:gd name="T36" fmla="*/ 342 w 758"/>
                <a:gd name="T37" fmla="*/ 742 h 744"/>
                <a:gd name="T38" fmla="*/ 270 w 758"/>
                <a:gd name="T39" fmla="*/ 728 h 744"/>
                <a:gd name="T40" fmla="*/ 202 w 758"/>
                <a:gd name="T41" fmla="*/ 702 h 744"/>
                <a:gd name="T42" fmla="*/ 142 w 758"/>
                <a:gd name="T43" fmla="*/ 662 h 744"/>
                <a:gd name="T44" fmla="*/ 88 w 758"/>
                <a:gd name="T45" fmla="*/ 612 h 744"/>
                <a:gd name="T46" fmla="*/ 48 w 758"/>
                <a:gd name="T47" fmla="*/ 554 h 744"/>
                <a:gd name="T48" fmla="*/ 18 w 758"/>
                <a:gd name="T49" fmla="*/ 488 h 744"/>
                <a:gd name="T50" fmla="*/ 2 w 758"/>
                <a:gd name="T51" fmla="*/ 414 h 744"/>
                <a:gd name="T52" fmla="*/ 0 w 758"/>
                <a:gd name="T53" fmla="*/ 376 h 744"/>
                <a:gd name="T54" fmla="*/ 6 w 758"/>
                <a:gd name="T55" fmla="*/ 302 h 744"/>
                <a:gd name="T56" fmla="*/ 28 w 758"/>
                <a:gd name="T57" fmla="*/ 232 h 744"/>
                <a:gd name="T58" fmla="*/ 62 w 758"/>
                <a:gd name="T59" fmla="*/ 170 h 744"/>
                <a:gd name="T60" fmla="*/ 108 w 758"/>
                <a:gd name="T61" fmla="*/ 114 h 744"/>
                <a:gd name="T62" fmla="*/ 164 w 758"/>
                <a:gd name="T63" fmla="*/ 68 h 744"/>
                <a:gd name="T64" fmla="*/ 228 w 758"/>
                <a:gd name="T65" fmla="*/ 32 h 744"/>
                <a:gd name="T66" fmla="*/ 300 w 758"/>
                <a:gd name="T67" fmla="*/ 10 h 744"/>
                <a:gd name="T68" fmla="*/ 338 w 758"/>
                <a:gd name="T69" fmla="*/ 4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58" h="744">
                  <a:moveTo>
                    <a:pt x="338" y="4"/>
                  </a:moveTo>
                  <a:lnTo>
                    <a:pt x="338" y="4"/>
                  </a:lnTo>
                  <a:lnTo>
                    <a:pt x="376" y="0"/>
                  </a:lnTo>
                  <a:lnTo>
                    <a:pt x="414" y="2"/>
                  </a:lnTo>
                  <a:lnTo>
                    <a:pt x="452" y="8"/>
                  </a:lnTo>
                  <a:lnTo>
                    <a:pt x="488" y="16"/>
                  </a:lnTo>
                  <a:lnTo>
                    <a:pt x="522" y="28"/>
                  </a:lnTo>
                  <a:lnTo>
                    <a:pt x="556" y="44"/>
                  </a:lnTo>
                  <a:lnTo>
                    <a:pt x="586" y="62"/>
                  </a:lnTo>
                  <a:lnTo>
                    <a:pt x="616" y="82"/>
                  </a:lnTo>
                  <a:lnTo>
                    <a:pt x="644" y="106"/>
                  </a:lnTo>
                  <a:lnTo>
                    <a:pt x="668" y="132"/>
                  </a:lnTo>
                  <a:lnTo>
                    <a:pt x="690" y="160"/>
                  </a:lnTo>
                  <a:lnTo>
                    <a:pt x="710" y="190"/>
                  </a:lnTo>
                  <a:lnTo>
                    <a:pt x="726" y="224"/>
                  </a:lnTo>
                  <a:lnTo>
                    <a:pt x="740" y="258"/>
                  </a:lnTo>
                  <a:lnTo>
                    <a:pt x="750" y="294"/>
                  </a:lnTo>
                  <a:lnTo>
                    <a:pt x="756" y="332"/>
                  </a:lnTo>
                  <a:lnTo>
                    <a:pt x="756" y="332"/>
                  </a:lnTo>
                  <a:lnTo>
                    <a:pt x="758" y="370"/>
                  </a:lnTo>
                  <a:lnTo>
                    <a:pt x="756" y="406"/>
                  </a:lnTo>
                  <a:lnTo>
                    <a:pt x="750" y="442"/>
                  </a:lnTo>
                  <a:lnTo>
                    <a:pt x="742" y="478"/>
                  </a:lnTo>
                  <a:lnTo>
                    <a:pt x="730" y="512"/>
                  </a:lnTo>
                  <a:lnTo>
                    <a:pt x="714" y="544"/>
                  </a:lnTo>
                  <a:lnTo>
                    <a:pt x="696" y="576"/>
                  </a:lnTo>
                  <a:lnTo>
                    <a:pt x="674" y="604"/>
                  </a:lnTo>
                  <a:lnTo>
                    <a:pt x="650" y="632"/>
                  </a:lnTo>
                  <a:lnTo>
                    <a:pt x="624" y="656"/>
                  </a:lnTo>
                  <a:lnTo>
                    <a:pt x="594" y="678"/>
                  </a:lnTo>
                  <a:lnTo>
                    <a:pt x="562" y="696"/>
                  </a:lnTo>
                  <a:lnTo>
                    <a:pt x="530" y="714"/>
                  </a:lnTo>
                  <a:lnTo>
                    <a:pt x="494" y="726"/>
                  </a:lnTo>
                  <a:lnTo>
                    <a:pt x="458" y="736"/>
                  </a:lnTo>
                  <a:lnTo>
                    <a:pt x="420" y="742"/>
                  </a:lnTo>
                  <a:lnTo>
                    <a:pt x="420" y="742"/>
                  </a:lnTo>
                  <a:lnTo>
                    <a:pt x="380" y="744"/>
                  </a:lnTo>
                  <a:lnTo>
                    <a:pt x="342" y="742"/>
                  </a:lnTo>
                  <a:lnTo>
                    <a:pt x="306" y="738"/>
                  </a:lnTo>
                  <a:lnTo>
                    <a:pt x="270" y="728"/>
                  </a:lnTo>
                  <a:lnTo>
                    <a:pt x="236" y="716"/>
                  </a:lnTo>
                  <a:lnTo>
                    <a:pt x="202" y="702"/>
                  </a:lnTo>
                  <a:lnTo>
                    <a:pt x="170" y="684"/>
                  </a:lnTo>
                  <a:lnTo>
                    <a:pt x="142" y="662"/>
                  </a:lnTo>
                  <a:lnTo>
                    <a:pt x="114" y="640"/>
                  </a:lnTo>
                  <a:lnTo>
                    <a:pt x="88" y="612"/>
                  </a:lnTo>
                  <a:lnTo>
                    <a:pt x="66" y="584"/>
                  </a:lnTo>
                  <a:lnTo>
                    <a:pt x="48" y="554"/>
                  </a:lnTo>
                  <a:lnTo>
                    <a:pt x="30" y="522"/>
                  </a:lnTo>
                  <a:lnTo>
                    <a:pt x="18" y="488"/>
                  </a:lnTo>
                  <a:lnTo>
                    <a:pt x="8" y="452"/>
                  </a:lnTo>
                  <a:lnTo>
                    <a:pt x="2" y="414"/>
                  </a:lnTo>
                  <a:lnTo>
                    <a:pt x="2" y="414"/>
                  </a:lnTo>
                  <a:lnTo>
                    <a:pt x="0" y="376"/>
                  </a:lnTo>
                  <a:lnTo>
                    <a:pt x="0" y="338"/>
                  </a:lnTo>
                  <a:lnTo>
                    <a:pt x="6" y="302"/>
                  </a:lnTo>
                  <a:lnTo>
                    <a:pt x="16" y="266"/>
                  </a:lnTo>
                  <a:lnTo>
                    <a:pt x="28" y="232"/>
                  </a:lnTo>
                  <a:lnTo>
                    <a:pt x="44" y="200"/>
                  </a:lnTo>
                  <a:lnTo>
                    <a:pt x="62" y="170"/>
                  </a:lnTo>
                  <a:lnTo>
                    <a:pt x="84" y="140"/>
                  </a:lnTo>
                  <a:lnTo>
                    <a:pt x="108" y="114"/>
                  </a:lnTo>
                  <a:lnTo>
                    <a:pt x="134" y="90"/>
                  </a:lnTo>
                  <a:lnTo>
                    <a:pt x="164" y="68"/>
                  </a:lnTo>
                  <a:lnTo>
                    <a:pt x="194" y="48"/>
                  </a:lnTo>
                  <a:lnTo>
                    <a:pt x="228" y="32"/>
                  </a:lnTo>
                  <a:lnTo>
                    <a:pt x="262" y="18"/>
                  </a:lnTo>
                  <a:lnTo>
                    <a:pt x="300" y="10"/>
                  </a:lnTo>
                  <a:lnTo>
                    <a:pt x="338" y="4"/>
                  </a:lnTo>
                  <a:lnTo>
                    <a:pt x="338" y="4"/>
                  </a:lnTo>
                  <a:close/>
                </a:path>
              </a:pathLst>
            </a:custGeom>
            <a:solidFill>
              <a:srgbClr val="FFD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85"/>
            <p:cNvSpPr>
              <a:spLocks/>
            </p:cNvSpPr>
            <p:nvPr/>
          </p:nvSpPr>
          <p:spPr bwMode="auto">
            <a:xfrm>
              <a:off x="2987789" y="1421656"/>
              <a:ext cx="3004816" cy="2924257"/>
            </a:xfrm>
            <a:custGeom>
              <a:avLst/>
              <a:gdLst>
                <a:gd name="T0" fmla="*/ 332 w 746"/>
                <a:gd name="T1" fmla="*/ 2 h 726"/>
                <a:gd name="T2" fmla="*/ 408 w 746"/>
                <a:gd name="T3" fmla="*/ 2 h 726"/>
                <a:gd name="T4" fmla="*/ 480 w 746"/>
                <a:gd name="T5" fmla="*/ 16 h 726"/>
                <a:gd name="T6" fmla="*/ 546 w 746"/>
                <a:gd name="T7" fmla="*/ 42 h 726"/>
                <a:gd name="T8" fmla="*/ 606 w 746"/>
                <a:gd name="T9" fmla="*/ 80 h 726"/>
                <a:gd name="T10" fmla="*/ 658 w 746"/>
                <a:gd name="T11" fmla="*/ 128 h 726"/>
                <a:gd name="T12" fmla="*/ 698 w 746"/>
                <a:gd name="T13" fmla="*/ 186 h 726"/>
                <a:gd name="T14" fmla="*/ 728 w 746"/>
                <a:gd name="T15" fmla="*/ 250 h 726"/>
                <a:gd name="T16" fmla="*/ 744 w 746"/>
                <a:gd name="T17" fmla="*/ 322 h 726"/>
                <a:gd name="T18" fmla="*/ 746 w 746"/>
                <a:gd name="T19" fmla="*/ 360 h 726"/>
                <a:gd name="T20" fmla="*/ 738 w 746"/>
                <a:gd name="T21" fmla="*/ 432 h 726"/>
                <a:gd name="T22" fmla="*/ 718 w 746"/>
                <a:gd name="T23" fmla="*/ 498 h 726"/>
                <a:gd name="T24" fmla="*/ 684 w 746"/>
                <a:gd name="T25" fmla="*/ 560 h 726"/>
                <a:gd name="T26" fmla="*/ 640 w 746"/>
                <a:gd name="T27" fmla="*/ 614 h 726"/>
                <a:gd name="T28" fmla="*/ 584 w 746"/>
                <a:gd name="T29" fmla="*/ 660 h 726"/>
                <a:gd name="T30" fmla="*/ 522 w 746"/>
                <a:gd name="T31" fmla="*/ 694 h 726"/>
                <a:gd name="T32" fmla="*/ 450 w 746"/>
                <a:gd name="T33" fmla="*/ 716 h 726"/>
                <a:gd name="T34" fmla="*/ 414 w 746"/>
                <a:gd name="T35" fmla="*/ 722 h 726"/>
                <a:gd name="T36" fmla="*/ 338 w 746"/>
                <a:gd name="T37" fmla="*/ 724 h 726"/>
                <a:gd name="T38" fmla="*/ 266 w 746"/>
                <a:gd name="T39" fmla="*/ 710 h 726"/>
                <a:gd name="T40" fmla="*/ 200 w 746"/>
                <a:gd name="T41" fmla="*/ 684 h 726"/>
                <a:gd name="T42" fmla="*/ 140 w 746"/>
                <a:gd name="T43" fmla="*/ 646 h 726"/>
                <a:gd name="T44" fmla="*/ 88 w 746"/>
                <a:gd name="T45" fmla="*/ 598 h 726"/>
                <a:gd name="T46" fmla="*/ 48 w 746"/>
                <a:gd name="T47" fmla="*/ 540 h 726"/>
                <a:gd name="T48" fmla="*/ 18 w 746"/>
                <a:gd name="T49" fmla="*/ 474 h 726"/>
                <a:gd name="T50" fmla="*/ 2 w 746"/>
                <a:gd name="T51" fmla="*/ 404 h 726"/>
                <a:gd name="T52" fmla="*/ 0 w 746"/>
                <a:gd name="T53" fmla="*/ 366 h 726"/>
                <a:gd name="T54" fmla="*/ 8 w 746"/>
                <a:gd name="T55" fmla="*/ 294 h 726"/>
                <a:gd name="T56" fmla="*/ 28 w 746"/>
                <a:gd name="T57" fmla="*/ 226 h 726"/>
                <a:gd name="T58" fmla="*/ 62 w 746"/>
                <a:gd name="T59" fmla="*/ 164 h 726"/>
                <a:gd name="T60" fmla="*/ 106 w 746"/>
                <a:gd name="T61" fmla="*/ 110 h 726"/>
                <a:gd name="T62" fmla="*/ 162 w 746"/>
                <a:gd name="T63" fmla="*/ 66 h 726"/>
                <a:gd name="T64" fmla="*/ 224 w 746"/>
                <a:gd name="T65" fmla="*/ 30 h 726"/>
                <a:gd name="T66" fmla="*/ 296 w 746"/>
                <a:gd name="T67" fmla="*/ 8 h 726"/>
                <a:gd name="T68" fmla="*/ 332 w 746"/>
                <a:gd name="T69" fmla="*/ 2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46" h="726">
                  <a:moveTo>
                    <a:pt x="332" y="2"/>
                  </a:moveTo>
                  <a:lnTo>
                    <a:pt x="332" y="2"/>
                  </a:lnTo>
                  <a:lnTo>
                    <a:pt x="370" y="0"/>
                  </a:lnTo>
                  <a:lnTo>
                    <a:pt x="408" y="2"/>
                  </a:lnTo>
                  <a:lnTo>
                    <a:pt x="444" y="6"/>
                  </a:lnTo>
                  <a:lnTo>
                    <a:pt x="480" y="16"/>
                  </a:lnTo>
                  <a:lnTo>
                    <a:pt x="514" y="26"/>
                  </a:lnTo>
                  <a:lnTo>
                    <a:pt x="546" y="42"/>
                  </a:lnTo>
                  <a:lnTo>
                    <a:pt x="578" y="60"/>
                  </a:lnTo>
                  <a:lnTo>
                    <a:pt x="606" y="80"/>
                  </a:lnTo>
                  <a:lnTo>
                    <a:pt x="632" y="102"/>
                  </a:lnTo>
                  <a:lnTo>
                    <a:pt x="658" y="128"/>
                  </a:lnTo>
                  <a:lnTo>
                    <a:pt x="680" y="156"/>
                  </a:lnTo>
                  <a:lnTo>
                    <a:pt x="698" y="186"/>
                  </a:lnTo>
                  <a:lnTo>
                    <a:pt x="714" y="218"/>
                  </a:lnTo>
                  <a:lnTo>
                    <a:pt x="728" y="250"/>
                  </a:lnTo>
                  <a:lnTo>
                    <a:pt x="738" y="286"/>
                  </a:lnTo>
                  <a:lnTo>
                    <a:pt x="744" y="322"/>
                  </a:lnTo>
                  <a:lnTo>
                    <a:pt x="744" y="322"/>
                  </a:lnTo>
                  <a:lnTo>
                    <a:pt x="746" y="360"/>
                  </a:lnTo>
                  <a:lnTo>
                    <a:pt x="744" y="396"/>
                  </a:lnTo>
                  <a:lnTo>
                    <a:pt x="738" y="432"/>
                  </a:lnTo>
                  <a:lnTo>
                    <a:pt x="730" y="466"/>
                  </a:lnTo>
                  <a:lnTo>
                    <a:pt x="718" y="498"/>
                  </a:lnTo>
                  <a:lnTo>
                    <a:pt x="702" y="530"/>
                  </a:lnTo>
                  <a:lnTo>
                    <a:pt x="684" y="560"/>
                  </a:lnTo>
                  <a:lnTo>
                    <a:pt x="662" y="588"/>
                  </a:lnTo>
                  <a:lnTo>
                    <a:pt x="640" y="614"/>
                  </a:lnTo>
                  <a:lnTo>
                    <a:pt x="612" y="638"/>
                  </a:lnTo>
                  <a:lnTo>
                    <a:pt x="584" y="660"/>
                  </a:lnTo>
                  <a:lnTo>
                    <a:pt x="554" y="678"/>
                  </a:lnTo>
                  <a:lnTo>
                    <a:pt x="522" y="694"/>
                  </a:lnTo>
                  <a:lnTo>
                    <a:pt x="486" y="708"/>
                  </a:lnTo>
                  <a:lnTo>
                    <a:pt x="450" y="716"/>
                  </a:lnTo>
                  <a:lnTo>
                    <a:pt x="414" y="722"/>
                  </a:lnTo>
                  <a:lnTo>
                    <a:pt x="414" y="722"/>
                  </a:lnTo>
                  <a:lnTo>
                    <a:pt x="376" y="726"/>
                  </a:lnTo>
                  <a:lnTo>
                    <a:pt x="338" y="724"/>
                  </a:lnTo>
                  <a:lnTo>
                    <a:pt x="302" y="718"/>
                  </a:lnTo>
                  <a:lnTo>
                    <a:pt x="266" y="710"/>
                  </a:lnTo>
                  <a:lnTo>
                    <a:pt x="232" y="698"/>
                  </a:lnTo>
                  <a:lnTo>
                    <a:pt x="200" y="684"/>
                  </a:lnTo>
                  <a:lnTo>
                    <a:pt x="168" y="666"/>
                  </a:lnTo>
                  <a:lnTo>
                    <a:pt x="140" y="646"/>
                  </a:lnTo>
                  <a:lnTo>
                    <a:pt x="112" y="622"/>
                  </a:lnTo>
                  <a:lnTo>
                    <a:pt x="88" y="598"/>
                  </a:lnTo>
                  <a:lnTo>
                    <a:pt x="66" y="570"/>
                  </a:lnTo>
                  <a:lnTo>
                    <a:pt x="48" y="540"/>
                  </a:lnTo>
                  <a:lnTo>
                    <a:pt x="32" y="508"/>
                  </a:lnTo>
                  <a:lnTo>
                    <a:pt x="18" y="474"/>
                  </a:lnTo>
                  <a:lnTo>
                    <a:pt x="8" y="440"/>
                  </a:lnTo>
                  <a:lnTo>
                    <a:pt x="2" y="404"/>
                  </a:lnTo>
                  <a:lnTo>
                    <a:pt x="2" y="404"/>
                  </a:lnTo>
                  <a:lnTo>
                    <a:pt x="0" y="366"/>
                  </a:lnTo>
                  <a:lnTo>
                    <a:pt x="2" y="330"/>
                  </a:lnTo>
                  <a:lnTo>
                    <a:pt x="8" y="294"/>
                  </a:lnTo>
                  <a:lnTo>
                    <a:pt x="16" y="260"/>
                  </a:lnTo>
                  <a:lnTo>
                    <a:pt x="28" y="226"/>
                  </a:lnTo>
                  <a:lnTo>
                    <a:pt x="44" y="196"/>
                  </a:lnTo>
                  <a:lnTo>
                    <a:pt x="62" y="164"/>
                  </a:lnTo>
                  <a:lnTo>
                    <a:pt x="82" y="136"/>
                  </a:lnTo>
                  <a:lnTo>
                    <a:pt x="106" y="110"/>
                  </a:lnTo>
                  <a:lnTo>
                    <a:pt x="132" y="86"/>
                  </a:lnTo>
                  <a:lnTo>
                    <a:pt x="162" y="66"/>
                  </a:lnTo>
                  <a:lnTo>
                    <a:pt x="192" y="46"/>
                  </a:lnTo>
                  <a:lnTo>
                    <a:pt x="224" y="30"/>
                  </a:lnTo>
                  <a:lnTo>
                    <a:pt x="260" y="18"/>
                  </a:lnTo>
                  <a:lnTo>
                    <a:pt x="296" y="8"/>
                  </a:lnTo>
                  <a:lnTo>
                    <a:pt x="332" y="2"/>
                  </a:lnTo>
                  <a:lnTo>
                    <a:pt x="332" y="2"/>
                  </a:lnTo>
                  <a:close/>
                </a:path>
              </a:pathLst>
            </a:custGeom>
            <a:solidFill>
              <a:srgbClr val="FFD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86"/>
            <p:cNvSpPr>
              <a:spLocks/>
            </p:cNvSpPr>
            <p:nvPr/>
          </p:nvSpPr>
          <p:spPr bwMode="auto">
            <a:xfrm>
              <a:off x="3020012" y="1437767"/>
              <a:ext cx="2940370" cy="2843699"/>
            </a:xfrm>
            <a:custGeom>
              <a:avLst/>
              <a:gdLst>
                <a:gd name="T0" fmla="*/ 326 w 730"/>
                <a:gd name="T1" fmla="*/ 2 h 706"/>
                <a:gd name="T2" fmla="*/ 400 w 730"/>
                <a:gd name="T3" fmla="*/ 2 h 706"/>
                <a:gd name="T4" fmla="*/ 470 w 730"/>
                <a:gd name="T5" fmla="*/ 14 h 706"/>
                <a:gd name="T6" fmla="*/ 536 w 730"/>
                <a:gd name="T7" fmla="*/ 40 h 706"/>
                <a:gd name="T8" fmla="*/ 594 w 730"/>
                <a:gd name="T9" fmla="*/ 78 h 706"/>
                <a:gd name="T10" fmla="*/ 644 w 730"/>
                <a:gd name="T11" fmla="*/ 124 h 706"/>
                <a:gd name="T12" fmla="*/ 684 w 730"/>
                <a:gd name="T13" fmla="*/ 180 h 706"/>
                <a:gd name="T14" fmla="*/ 714 w 730"/>
                <a:gd name="T15" fmla="*/ 244 h 706"/>
                <a:gd name="T16" fmla="*/ 728 w 730"/>
                <a:gd name="T17" fmla="*/ 314 h 706"/>
                <a:gd name="T18" fmla="*/ 730 w 730"/>
                <a:gd name="T19" fmla="*/ 350 h 706"/>
                <a:gd name="T20" fmla="*/ 724 w 730"/>
                <a:gd name="T21" fmla="*/ 420 h 706"/>
                <a:gd name="T22" fmla="*/ 704 w 730"/>
                <a:gd name="T23" fmla="*/ 486 h 706"/>
                <a:gd name="T24" fmla="*/ 670 w 730"/>
                <a:gd name="T25" fmla="*/ 546 h 706"/>
                <a:gd name="T26" fmla="*/ 626 w 730"/>
                <a:gd name="T27" fmla="*/ 598 h 706"/>
                <a:gd name="T28" fmla="*/ 572 w 730"/>
                <a:gd name="T29" fmla="*/ 642 h 706"/>
                <a:gd name="T30" fmla="*/ 510 w 730"/>
                <a:gd name="T31" fmla="*/ 676 h 706"/>
                <a:gd name="T32" fmla="*/ 442 w 730"/>
                <a:gd name="T33" fmla="*/ 698 h 706"/>
                <a:gd name="T34" fmla="*/ 404 w 730"/>
                <a:gd name="T35" fmla="*/ 704 h 706"/>
                <a:gd name="T36" fmla="*/ 330 w 730"/>
                <a:gd name="T37" fmla="*/ 704 h 706"/>
                <a:gd name="T38" fmla="*/ 260 w 730"/>
                <a:gd name="T39" fmla="*/ 692 h 706"/>
                <a:gd name="T40" fmla="*/ 194 w 730"/>
                <a:gd name="T41" fmla="*/ 666 h 706"/>
                <a:gd name="T42" fmla="*/ 136 w 730"/>
                <a:gd name="T43" fmla="*/ 628 h 706"/>
                <a:gd name="T44" fmla="*/ 86 w 730"/>
                <a:gd name="T45" fmla="*/ 582 h 706"/>
                <a:gd name="T46" fmla="*/ 46 w 730"/>
                <a:gd name="T47" fmla="*/ 526 h 706"/>
                <a:gd name="T48" fmla="*/ 18 w 730"/>
                <a:gd name="T49" fmla="*/ 462 h 706"/>
                <a:gd name="T50" fmla="*/ 2 w 730"/>
                <a:gd name="T51" fmla="*/ 392 h 706"/>
                <a:gd name="T52" fmla="*/ 0 w 730"/>
                <a:gd name="T53" fmla="*/ 356 h 706"/>
                <a:gd name="T54" fmla="*/ 6 w 730"/>
                <a:gd name="T55" fmla="*/ 286 h 706"/>
                <a:gd name="T56" fmla="*/ 28 w 730"/>
                <a:gd name="T57" fmla="*/ 220 h 706"/>
                <a:gd name="T58" fmla="*/ 60 w 730"/>
                <a:gd name="T59" fmla="*/ 160 h 706"/>
                <a:gd name="T60" fmla="*/ 104 w 730"/>
                <a:gd name="T61" fmla="*/ 108 h 706"/>
                <a:gd name="T62" fmla="*/ 158 w 730"/>
                <a:gd name="T63" fmla="*/ 64 h 706"/>
                <a:gd name="T64" fmla="*/ 220 w 730"/>
                <a:gd name="T65" fmla="*/ 30 h 706"/>
                <a:gd name="T66" fmla="*/ 290 w 730"/>
                <a:gd name="T67" fmla="*/ 8 h 706"/>
                <a:gd name="T68" fmla="*/ 326 w 730"/>
                <a:gd name="T69" fmla="*/ 2 h 7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30" h="706">
                  <a:moveTo>
                    <a:pt x="326" y="2"/>
                  </a:moveTo>
                  <a:lnTo>
                    <a:pt x="326" y="2"/>
                  </a:lnTo>
                  <a:lnTo>
                    <a:pt x="364" y="0"/>
                  </a:lnTo>
                  <a:lnTo>
                    <a:pt x="400" y="2"/>
                  </a:lnTo>
                  <a:lnTo>
                    <a:pt x="436" y="6"/>
                  </a:lnTo>
                  <a:lnTo>
                    <a:pt x="470" y="14"/>
                  </a:lnTo>
                  <a:lnTo>
                    <a:pt x="504" y="26"/>
                  </a:lnTo>
                  <a:lnTo>
                    <a:pt x="536" y="40"/>
                  </a:lnTo>
                  <a:lnTo>
                    <a:pt x="566" y="58"/>
                  </a:lnTo>
                  <a:lnTo>
                    <a:pt x="594" y="78"/>
                  </a:lnTo>
                  <a:lnTo>
                    <a:pt x="620" y="100"/>
                  </a:lnTo>
                  <a:lnTo>
                    <a:pt x="644" y="124"/>
                  </a:lnTo>
                  <a:lnTo>
                    <a:pt x="666" y="152"/>
                  </a:lnTo>
                  <a:lnTo>
                    <a:pt x="684" y="180"/>
                  </a:lnTo>
                  <a:lnTo>
                    <a:pt x="700" y="212"/>
                  </a:lnTo>
                  <a:lnTo>
                    <a:pt x="714" y="244"/>
                  </a:lnTo>
                  <a:lnTo>
                    <a:pt x="722" y="278"/>
                  </a:lnTo>
                  <a:lnTo>
                    <a:pt x="728" y="314"/>
                  </a:lnTo>
                  <a:lnTo>
                    <a:pt x="728" y="314"/>
                  </a:lnTo>
                  <a:lnTo>
                    <a:pt x="730" y="350"/>
                  </a:lnTo>
                  <a:lnTo>
                    <a:pt x="728" y="384"/>
                  </a:lnTo>
                  <a:lnTo>
                    <a:pt x="724" y="420"/>
                  </a:lnTo>
                  <a:lnTo>
                    <a:pt x="716" y="452"/>
                  </a:lnTo>
                  <a:lnTo>
                    <a:pt x="704" y="486"/>
                  </a:lnTo>
                  <a:lnTo>
                    <a:pt x="688" y="516"/>
                  </a:lnTo>
                  <a:lnTo>
                    <a:pt x="670" y="546"/>
                  </a:lnTo>
                  <a:lnTo>
                    <a:pt x="650" y="574"/>
                  </a:lnTo>
                  <a:lnTo>
                    <a:pt x="626" y="598"/>
                  </a:lnTo>
                  <a:lnTo>
                    <a:pt x="600" y="622"/>
                  </a:lnTo>
                  <a:lnTo>
                    <a:pt x="572" y="642"/>
                  </a:lnTo>
                  <a:lnTo>
                    <a:pt x="542" y="660"/>
                  </a:lnTo>
                  <a:lnTo>
                    <a:pt x="510" y="676"/>
                  </a:lnTo>
                  <a:lnTo>
                    <a:pt x="476" y="688"/>
                  </a:lnTo>
                  <a:lnTo>
                    <a:pt x="442" y="698"/>
                  </a:lnTo>
                  <a:lnTo>
                    <a:pt x="404" y="704"/>
                  </a:lnTo>
                  <a:lnTo>
                    <a:pt x="404" y="704"/>
                  </a:lnTo>
                  <a:lnTo>
                    <a:pt x="368" y="706"/>
                  </a:lnTo>
                  <a:lnTo>
                    <a:pt x="330" y="704"/>
                  </a:lnTo>
                  <a:lnTo>
                    <a:pt x="294" y="700"/>
                  </a:lnTo>
                  <a:lnTo>
                    <a:pt x="260" y="692"/>
                  </a:lnTo>
                  <a:lnTo>
                    <a:pt x="226" y="680"/>
                  </a:lnTo>
                  <a:lnTo>
                    <a:pt x="194" y="666"/>
                  </a:lnTo>
                  <a:lnTo>
                    <a:pt x="164" y="648"/>
                  </a:lnTo>
                  <a:lnTo>
                    <a:pt x="136" y="628"/>
                  </a:lnTo>
                  <a:lnTo>
                    <a:pt x="110" y="606"/>
                  </a:lnTo>
                  <a:lnTo>
                    <a:pt x="86" y="582"/>
                  </a:lnTo>
                  <a:lnTo>
                    <a:pt x="64" y="554"/>
                  </a:lnTo>
                  <a:lnTo>
                    <a:pt x="46" y="526"/>
                  </a:lnTo>
                  <a:lnTo>
                    <a:pt x="30" y="494"/>
                  </a:lnTo>
                  <a:lnTo>
                    <a:pt x="18" y="462"/>
                  </a:lnTo>
                  <a:lnTo>
                    <a:pt x="8" y="428"/>
                  </a:lnTo>
                  <a:lnTo>
                    <a:pt x="2" y="392"/>
                  </a:lnTo>
                  <a:lnTo>
                    <a:pt x="2" y="392"/>
                  </a:lnTo>
                  <a:lnTo>
                    <a:pt x="0" y="356"/>
                  </a:lnTo>
                  <a:lnTo>
                    <a:pt x="2" y="322"/>
                  </a:lnTo>
                  <a:lnTo>
                    <a:pt x="6" y="286"/>
                  </a:lnTo>
                  <a:lnTo>
                    <a:pt x="16" y="252"/>
                  </a:lnTo>
                  <a:lnTo>
                    <a:pt x="28" y="220"/>
                  </a:lnTo>
                  <a:lnTo>
                    <a:pt x="42" y="190"/>
                  </a:lnTo>
                  <a:lnTo>
                    <a:pt x="60" y="160"/>
                  </a:lnTo>
                  <a:lnTo>
                    <a:pt x="80" y="132"/>
                  </a:lnTo>
                  <a:lnTo>
                    <a:pt x="104" y="108"/>
                  </a:lnTo>
                  <a:lnTo>
                    <a:pt x="130" y="84"/>
                  </a:lnTo>
                  <a:lnTo>
                    <a:pt x="158" y="64"/>
                  </a:lnTo>
                  <a:lnTo>
                    <a:pt x="188" y="44"/>
                  </a:lnTo>
                  <a:lnTo>
                    <a:pt x="220" y="30"/>
                  </a:lnTo>
                  <a:lnTo>
                    <a:pt x="254" y="18"/>
                  </a:lnTo>
                  <a:lnTo>
                    <a:pt x="290" y="8"/>
                  </a:lnTo>
                  <a:lnTo>
                    <a:pt x="326" y="2"/>
                  </a:lnTo>
                  <a:lnTo>
                    <a:pt x="326" y="2"/>
                  </a:lnTo>
                  <a:close/>
                </a:path>
              </a:pathLst>
            </a:custGeom>
            <a:solidFill>
              <a:srgbClr val="FFD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87"/>
            <p:cNvSpPr>
              <a:spLocks/>
            </p:cNvSpPr>
            <p:nvPr/>
          </p:nvSpPr>
          <p:spPr bwMode="auto">
            <a:xfrm>
              <a:off x="3044179" y="1453879"/>
              <a:ext cx="2892035" cy="2771196"/>
            </a:xfrm>
            <a:custGeom>
              <a:avLst/>
              <a:gdLst>
                <a:gd name="T0" fmla="*/ 322 w 718"/>
                <a:gd name="T1" fmla="*/ 2 h 688"/>
                <a:gd name="T2" fmla="*/ 394 w 718"/>
                <a:gd name="T3" fmla="*/ 0 h 688"/>
                <a:gd name="T4" fmla="*/ 462 w 718"/>
                <a:gd name="T5" fmla="*/ 14 h 688"/>
                <a:gd name="T6" fmla="*/ 526 w 718"/>
                <a:gd name="T7" fmla="*/ 38 h 688"/>
                <a:gd name="T8" fmla="*/ 584 w 718"/>
                <a:gd name="T9" fmla="*/ 74 h 688"/>
                <a:gd name="T10" fmla="*/ 634 w 718"/>
                <a:gd name="T11" fmla="*/ 120 h 688"/>
                <a:gd name="T12" fmla="*/ 672 w 718"/>
                <a:gd name="T13" fmla="*/ 174 h 688"/>
                <a:gd name="T14" fmla="*/ 700 w 718"/>
                <a:gd name="T15" fmla="*/ 236 h 688"/>
                <a:gd name="T16" fmla="*/ 716 w 718"/>
                <a:gd name="T17" fmla="*/ 304 h 688"/>
                <a:gd name="T18" fmla="*/ 718 w 718"/>
                <a:gd name="T19" fmla="*/ 340 h 688"/>
                <a:gd name="T20" fmla="*/ 712 w 718"/>
                <a:gd name="T21" fmla="*/ 408 h 688"/>
                <a:gd name="T22" fmla="*/ 690 w 718"/>
                <a:gd name="T23" fmla="*/ 472 h 688"/>
                <a:gd name="T24" fmla="*/ 658 w 718"/>
                <a:gd name="T25" fmla="*/ 530 h 688"/>
                <a:gd name="T26" fmla="*/ 616 w 718"/>
                <a:gd name="T27" fmla="*/ 582 h 688"/>
                <a:gd name="T28" fmla="*/ 562 w 718"/>
                <a:gd name="T29" fmla="*/ 626 h 688"/>
                <a:gd name="T30" fmla="*/ 502 w 718"/>
                <a:gd name="T31" fmla="*/ 658 h 688"/>
                <a:gd name="T32" fmla="*/ 434 w 718"/>
                <a:gd name="T33" fmla="*/ 680 h 688"/>
                <a:gd name="T34" fmla="*/ 398 w 718"/>
                <a:gd name="T35" fmla="*/ 686 h 688"/>
                <a:gd name="T36" fmla="*/ 326 w 718"/>
                <a:gd name="T37" fmla="*/ 686 h 688"/>
                <a:gd name="T38" fmla="*/ 256 w 718"/>
                <a:gd name="T39" fmla="*/ 674 h 688"/>
                <a:gd name="T40" fmla="*/ 192 w 718"/>
                <a:gd name="T41" fmla="*/ 648 h 688"/>
                <a:gd name="T42" fmla="*/ 134 w 718"/>
                <a:gd name="T43" fmla="*/ 612 h 688"/>
                <a:gd name="T44" fmla="*/ 86 w 718"/>
                <a:gd name="T45" fmla="*/ 566 h 688"/>
                <a:gd name="T46" fmla="*/ 46 w 718"/>
                <a:gd name="T47" fmla="*/ 512 h 688"/>
                <a:gd name="T48" fmla="*/ 18 w 718"/>
                <a:gd name="T49" fmla="*/ 450 h 688"/>
                <a:gd name="T50" fmla="*/ 2 w 718"/>
                <a:gd name="T51" fmla="*/ 382 h 688"/>
                <a:gd name="T52" fmla="*/ 0 w 718"/>
                <a:gd name="T53" fmla="*/ 346 h 688"/>
                <a:gd name="T54" fmla="*/ 8 w 718"/>
                <a:gd name="T55" fmla="*/ 278 h 688"/>
                <a:gd name="T56" fmla="*/ 28 w 718"/>
                <a:gd name="T57" fmla="*/ 214 h 688"/>
                <a:gd name="T58" fmla="*/ 60 w 718"/>
                <a:gd name="T59" fmla="*/ 156 h 688"/>
                <a:gd name="T60" fmla="*/ 104 w 718"/>
                <a:gd name="T61" fmla="*/ 104 h 688"/>
                <a:gd name="T62" fmla="*/ 156 w 718"/>
                <a:gd name="T63" fmla="*/ 62 h 688"/>
                <a:gd name="T64" fmla="*/ 216 w 718"/>
                <a:gd name="T65" fmla="*/ 28 h 688"/>
                <a:gd name="T66" fmla="*/ 284 w 718"/>
                <a:gd name="T67" fmla="*/ 8 h 688"/>
                <a:gd name="T68" fmla="*/ 322 w 718"/>
                <a:gd name="T69" fmla="*/ 2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18" h="688">
                  <a:moveTo>
                    <a:pt x="322" y="2"/>
                  </a:moveTo>
                  <a:lnTo>
                    <a:pt x="322" y="2"/>
                  </a:lnTo>
                  <a:lnTo>
                    <a:pt x="358" y="0"/>
                  </a:lnTo>
                  <a:lnTo>
                    <a:pt x="394" y="0"/>
                  </a:lnTo>
                  <a:lnTo>
                    <a:pt x="428" y="6"/>
                  </a:lnTo>
                  <a:lnTo>
                    <a:pt x="462" y="14"/>
                  </a:lnTo>
                  <a:lnTo>
                    <a:pt x="496" y="24"/>
                  </a:lnTo>
                  <a:lnTo>
                    <a:pt x="526" y="38"/>
                  </a:lnTo>
                  <a:lnTo>
                    <a:pt x="556" y="56"/>
                  </a:lnTo>
                  <a:lnTo>
                    <a:pt x="584" y="74"/>
                  </a:lnTo>
                  <a:lnTo>
                    <a:pt x="610" y="96"/>
                  </a:lnTo>
                  <a:lnTo>
                    <a:pt x="634" y="120"/>
                  </a:lnTo>
                  <a:lnTo>
                    <a:pt x="654" y="146"/>
                  </a:lnTo>
                  <a:lnTo>
                    <a:pt x="672" y="174"/>
                  </a:lnTo>
                  <a:lnTo>
                    <a:pt x="688" y="204"/>
                  </a:lnTo>
                  <a:lnTo>
                    <a:pt x="700" y="236"/>
                  </a:lnTo>
                  <a:lnTo>
                    <a:pt x="710" y="270"/>
                  </a:lnTo>
                  <a:lnTo>
                    <a:pt x="716" y="304"/>
                  </a:lnTo>
                  <a:lnTo>
                    <a:pt x="716" y="304"/>
                  </a:lnTo>
                  <a:lnTo>
                    <a:pt x="718" y="340"/>
                  </a:lnTo>
                  <a:lnTo>
                    <a:pt x="716" y="374"/>
                  </a:lnTo>
                  <a:lnTo>
                    <a:pt x="712" y="408"/>
                  </a:lnTo>
                  <a:lnTo>
                    <a:pt x="702" y="440"/>
                  </a:lnTo>
                  <a:lnTo>
                    <a:pt x="690" y="472"/>
                  </a:lnTo>
                  <a:lnTo>
                    <a:pt x="676" y="502"/>
                  </a:lnTo>
                  <a:lnTo>
                    <a:pt x="658" y="530"/>
                  </a:lnTo>
                  <a:lnTo>
                    <a:pt x="638" y="558"/>
                  </a:lnTo>
                  <a:lnTo>
                    <a:pt x="616" y="582"/>
                  </a:lnTo>
                  <a:lnTo>
                    <a:pt x="590" y="604"/>
                  </a:lnTo>
                  <a:lnTo>
                    <a:pt x="562" y="626"/>
                  </a:lnTo>
                  <a:lnTo>
                    <a:pt x="534" y="644"/>
                  </a:lnTo>
                  <a:lnTo>
                    <a:pt x="502" y="658"/>
                  </a:lnTo>
                  <a:lnTo>
                    <a:pt x="468" y="670"/>
                  </a:lnTo>
                  <a:lnTo>
                    <a:pt x="434" y="680"/>
                  </a:lnTo>
                  <a:lnTo>
                    <a:pt x="398" y="686"/>
                  </a:lnTo>
                  <a:lnTo>
                    <a:pt x="398" y="686"/>
                  </a:lnTo>
                  <a:lnTo>
                    <a:pt x="362" y="688"/>
                  </a:lnTo>
                  <a:lnTo>
                    <a:pt x="326" y="686"/>
                  </a:lnTo>
                  <a:lnTo>
                    <a:pt x="290" y="682"/>
                  </a:lnTo>
                  <a:lnTo>
                    <a:pt x="256" y="674"/>
                  </a:lnTo>
                  <a:lnTo>
                    <a:pt x="224" y="662"/>
                  </a:lnTo>
                  <a:lnTo>
                    <a:pt x="192" y="648"/>
                  </a:lnTo>
                  <a:lnTo>
                    <a:pt x="162" y="632"/>
                  </a:lnTo>
                  <a:lnTo>
                    <a:pt x="134" y="612"/>
                  </a:lnTo>
                  <a:lnTo>
                    <a:pt x="108" y="590"/>
                  </a:lnTo>
                  <a:lnTo>
                    <a:pt x="86" y="566"/>
                  </a:lnTo>
                  <a:lnTo>
                    <a:pt x="64" y="540"/>
                  </a:lnTo>
                  <a:lnTo>
                    <a:pt x="46" y="512"/>
                  </a:lnTo>
                  <a:lnTo>
                    <a:pt x="30" y="482"/>
                  </a:lnTo>
                  <a:lnTo>
                    <a:pt x="18" y="450"/>
                  </a:lnTo>
                  <a:lnTo>
                    <a:pt x="8" y="416"/>
                  </a:lnTo>
                  <a:lnTo>
                    <a:pt x="2" y="382"/>
                  </a:lnTo>
                  <a:lnTo>
                    <a:pt x="2" y="382"/>
                  </a:lnTo>
                  <a:lnTo>
                    <a:pt x="0" y="346"/>
                  </a:lnTo>
                  <a:lnTo>
                    <a:pt x="2" y="312"/>
                  </a:lnTo>
                  <a:lnTo>
                    <a:pt x="8" y="278"/>
                  </a:lnTo>
                  <a:lnTo>
                    <a:pt x="16" y="246"/>
                  </a:lnTo>
                  <a:lnTo>
                    <a:pt x="28" y="214"/>
                  </a:lnTo>
                  <a:lnTo>
                    <a:pt x="42" y="184"/>
                  </a:lnTo>
                  <a:lnTo>
                    <a:pt x="60" y="156"/>
                  </a:lnTo>
                  <a:lnTo>
                    <a:pt x="80" y="128"/>
                  </a:lnTo>
                  <a:lnTo>
                    <a:pt x="104" y="104"/>
                  </a:lnTo>
                  <a:lnTo>
                    <a:pt x="128" y="82"/>
                  </a:lnTo>
                  <a:lnTo>
                    <a:pt x="156" y="62"/>
                  </a:lnTo>
                  <a:lnTo>
                    <a:pt x="186" y="44"/>
                  </a:lnTo>
                  <a:lnTo>
                    <a:pt x="216" y="28"/>
                  </a:lnTo>
                  <a:lnTo>
                    <a:pt x="250" y="16"/>
                  </a:lnTo>
                  <a:lnTo>
                    <a:pt x="284" y="8"/>
                  </a:lnTo>
                  <a:lnTo>
                    <a:pt x="322" y="2"/>
                  </a:lnTo>
                  <a:lnTo>
                    <a:pt x="322" y="2"/>
                  </a:lnTo>
                  <a:close/>
                </a:path>
              </a:pathLst>
            </a:custGeom>
            <a:solidFill>
              <a:srgbClr val="FFD8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88"/>
            <p:cNvSpPr>
              <a:spLocks/>
            </p:cNvSpPr>
            <p:nvPr/>
          </p:nvSpPr>
          <p:spPr bwMode="auto">
            <a:xfrm>
              <a:off x="3076403" y="1461935"/>
              <a:ext cx="2835644" cy="2698694"/>
            </a:xfrm>
            <a:custGeom>
              <a:avLst/>
              <a:gdLst>
                <a:gd name="T0" fmla="*/ 314 w 704"/>
                <a:gd name="T1" fmla="*/ 2 h 670"/>
                <a:gd name="T2" fmla="*/ 386 w 704"/>
                <a:gd name="T3" fmla="*/ 2 h 670"/>
                <a:gd name="T4" fmla="*/ 454 w 704"/>
                <a:gd name="T5" fmla="*/ 14 h 670"/>
                <a:gd name="T6" fmla="*/ 516 w 704"/>
                <a:gd name="T7" fmla="*/ 38 h 670"/>
                <a:gd name="T8" fmla="*/ 572 w 704"/>
                <a:gd name="T9" fmla="*/ 74 h 670"/>
                <a:gd name="T10" fmla="*/ 620 w 704"/>
                <a:gd name="T11" fmla="*/ 118 h 670"/>
                <a:gd name="T12" fmla="*/ 660 w 704"/>
                <a:gd name="T13" fmla="*/ 172 h 670"/>
                <a:gd name="T14" fmla="*/ 686 w 704"/>
                <a:gd name="T15" fmla="*/ 232 h 670"/>
                <a:gd name="T16" fmla="*/ 702 w 704"/>
                <a:gd name="T17" fmla="*/ 298 h 670"/>
                <a:gd name="T18" fmla="*/ 704 w 704"/>
                <a:gd name="T19" fmla="*/ 332 h 670"/>
                <a:gd name="T20" fmla="*/ 696 w 704"/>
                <a:gd name="T21" fmla="*/ 398 h 670"/>
                <a:gd name="T22" fmla="*/ 676 w 704"/>
                <a:gd name="T23" fmla="*/ 460 h 670"/>
                <a:gd name="T24" fmla="*/ 644 w 704"/>
                <a:gd name="T25" fmla="*/ 518 h 670"/>
                <a:gd name="T26" fmla="*/ 602 w 704"/>
                <a:gd name="T27" fmla="*/ 568 h 670"/>
                <a:gd name="T28" fmla="*/ 550 w 704"/>
                <a:gd name="T29" fmla="*/ 610 h 670"/>
                <a:gd name="T30" fmla="*/ 492 w 704"/>
                <a:gd name="T31" fmla="*/ 642 h 670"/>
                <a:gd name="T32" fmla="*/ 424 w 704"/>
                <a:gd name="T33" fmla="*/ 662 h 670"/>
                <a:gd name="T34" fmla="*/ 390 w 704"/>
                <a:gd name="T35" fmla="*/ 668 h 670"/>
                <a:gd name="T36" fmla="*/ 318 w 704"/>
                <a:gd name="T37" fmla="*/ 668 h 670"/>
                <a:gd name="T38" fmla="*/ 250 w 704"/>
                <a:gd name="T39" fmla="*/ 656 h 670"/>
                <a:gd name="T40" fmla="*/ 188 w 704"/>
                <a:gd name="T41" fmla="*/ 632 h 670"/>
                <a:gd name="T42" fmla="*/ 132 w 704"/>
                <a:gd name="T43" fmla="*/ 598 h 670"/>
                <a:gd name="T44" fmla="*/ 82 w 704"/>
                <a:gd name="T45" fmla="*/ 552 h 670"/>
                <a:gd name="T46" fmla="*/ 44 w 704"/>
                <a:gd name="T47" fmla="*/ 500 h 670"/>
                <a:gd name="T48" fmla="*/ 16 w 704"/>
                <a:gd name="T49" fmla="*/ 440 h 670"/>
                <a:gd name="T50" fmla="*/ 2 w 704"/>
                <a:gd name="T51" fmla="*/ 374 h 670"/>
                <a:gd name="T52" fmla="*/ 0 w 704"/>
                <a:gd name="T53" fmla="*/ 340 h 670"/>
                <a:gd name="T54" fmla="*/ 6 w 704"/>
                <a:gd name="T55" fmla="*/ 272 h 670"/>
                <a:gd name="T56" fmla="*/ 26 w 704"/>
                <a:gd name="T57" fmla="*/ 210 h 670"/>
                <a:gd name="T58" fmla="*/ 58 w 704"/>
                <a:gd name="T59" fmla="*/ 154 h 670"/>
                <a:gd name="T60" fmla="*/ 100 w 704"/>
                <a:gd name="T61" fmla="*/ 102 h 670"/>
                <a:gd name="T62" fmla="*/ 152 w 704"/>
                <a:gd name="T63" fmla="*/ 62 h 670"/>
                <a:gd name="T64" fmla="*/ 212 w 704"/>
                <a:gd name="T65" fmla="*/ 30 h 670"/>
                <a:gd name="T66" fmla="*/ 278 w 704"/>
                <a:gd name="T67" fmla="*/ 8 h 670"/>
                <a:gd name="T68" fmla="*/ 314 w 704"/>
                <a:gd name="T69" fmla="*/ 2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04" h="670">
                  <a:moveTo>
                    <a:pt x="314" y="2"/>
                  </a:moveTo>
                  <a:lnTo>
                    <a:pt x="314" y="2"/>
                  </a:lnTo>
                  <a:lnTo>
                    <a:pt x="350" y="0"/>
                  </a:lnTo>
                  <a:lnTo>
                    <a:pt x="386" y="2"/>
                  </a:lnTo>
                  <a:lnTo>
                    <a:pt x="420" y="6"/>
                  </a:lnTo>
                  <a:lnTo>
                    <a:pt x="454" y="14"/>
                  </a:lnTo>
                  <a:lnTo>
                    <a:pt x="486" y="26"/>
                  </a:lnTo>
                  <a:lnTo>
                    <a:pt x="516" y="38"/>
                  </a:lnTo>
                  <a:lnTo>
                    <a:pt x="544" y="54"/>
                  </a:lnTo>
                  <a:lnTo>
                    <a:pt x="572" y="74"/>
                  </a:lnTo>
                  <a:lnTo>
                    <a:pt x="598" y="94"/>
                  </a:lnTo>
                  <a:lnTo>
                    <a:pt x="620" y="118"/>
                  </a:lnTo>
                  <a:lnTo>
                    <a:pt x="642" y="144"/>
                  </a:lnTo>
                  <a:lnTo>
                    <a:pt x="660" y="172"/>
                  </a:lnTo>
                  <a:lnTo>
                    <a:pt x="674" y="200"/>
                  </a:lnTo>
                  <a:lnTo>
                    <a:pt x="686" y="232"/>
                  </a:lnTo>
                  <a:lnTo>
                    <a:pt x="696" y="264"/>
                  </a:lnTo>
                  <a:lnTo>
                    <a:pt x="702" y="298"/>
                  </a:lnTo>
                  <a:lnTo>
                    <a:pt x="702" y="298"/>
                  </a:lnTo>
                  <a:lnTo>
                    <a:pt x="704" y="332"/>
                  </a:lnTo>
                  <a:lnTo>
                    <a:pt x="702" y="366"/>
                  </a:lnTo>
                  <a:lnTo>
                    <a:pt x="696" y="398"/>
                  </a:lnTo>
                  <a:lnTo>
                    <a:pt x="688" y="430"/>
                  </a:lnTo>
                  <a:lnTo>
                    <a:pt x="676" y="460"/>
                  </a:lnTo>
                  <a:lnTo>
                    <a:pt x="662" y="490"/>
                  </a:lnTo>
                  <a:lnTo>
                    <a:pt x="644" y="518"/>
                  </a:lnTo>
                  <a:lnTo>
                    <a:pt x="626" y="544"/>
                  </a:lnTo>
                  <a:lnTo>
                    <a:pt x="602" y="568"/>
                  </a:lnTo>
                  <a:lnTo>
                    <a:pt x="578" y="590"/>
                  </a:lnTo>
                  <a:lnTo>
                    <a:pt x="550" y="610"/>
                  </a:lnTo>
                  <a:lnTo>
                    <a:pt x="522" y="628"/>
                  </a:lnTo>
                  <a:lnTo>
                    <a:pt x="492" y="642"/>
                  </a:lnTo>
                  <a:lnTo>
                    <a:pt x="458" y="654"/>
                  </a:lnTo>
                  <a:lnTo>
                    <a:pt x="424" y="662"/>
                  </a:lnTo>
                  <a:lnTo>
                    <a:pt x="390" y="668"/>
                  </a:lnTo>
                  <a:lnTo>
                    <a:pt x="390" y="668"/>
                  </a:lnTo>
                  <a:lnTo>
                    <a:pt x="354" y="670"/>
                  </a:lnTo>
                  <a:lnTo>
                    <a:pt x="318" y="668"/>
                  </a:lnTo>
                  <a:lnTo>
                    <a:pt x="284" y="664"/>
                  </a:lnTo>
                  <a:lnTo>
                    <a:pt x="250" y="656"/>
                  </a:lnTo>
                  <a:lnTo>
                    <a:pt x="218" y="646"/>
                  </a:lnTo>
                  <a:lnTo>
                    <a:pt x="188" y="632"/>
                  </a:lnTo>
                  <a:lnTo>
                    <a:pt x="158" y="616"/>
                  </a:lnTo>
                  <a:lnTo>
                    <a:pt x="132" y="598"/>
                  </a:lnTo>
                  <a:lnTo>
                    <a:pt x="106" y="576"/>
                  </a:lnTo>
                  <a:lnTo>
                    <a:pt x="82" y="552"/>
                  </a:lnTo>
                  <a:lnTo>
                    <a:pt x="62" y="526"/>
                  </a:lnTo>
                  <a:lnTo>
                    <a:pt x="44" y="500"/>
                  </a:lnTo>
                  <a:lnTo>
                    <a:pt x="28" y="470"/>
                  </a:lnTo>
                  <a:lnTo>
                    <a:pt x="16" y="440"/>
                  </a:lnTo>
                  <a:lnTo>
                    <a:pt x="8" y="406"/>
                  </a:lnTo>
                  <a:lnTo>
                    <a:pt x="2" y="374"/>
                  </a:lnTo>
                  <a:lnTo>
                    <a:pt x="2" y="374"/>
                  </a:lnTo>
                  <a:lnTo>
                    <a:pt x="0" y="340"/>
                  </a:lnTo>
                  <a:lnTo>
                    <a:pt x="2" y="306"/>
                  </a:lnTo>
                  <a:lnTo>
                    <a:pt x="6" y="272"/>
                  </a:lnTo>
                  <a:lnTo>
                    <a:pt x="16" y="240"/>
                  </a:lnTo>
                  <a:lnTo>
                    <a:pt x="26" y="210"/>
                  </a:lnTo>
                  <a:lnTo>
                    <a:pt x="40" y="180"/>
                  </a:lnTo>
                  <a:lnTo>
                    <a:pt x="58" y="154"/>
                  </a:lnTo>
                  <a:lnTo>
                    <a:pt x="78" y="128"/>
                  </a:lnTo>
                  <a:lnTo>
                    <a:pt x="100" y="102"/>
                  </a:lnTo>
                  <a:lnTo>
                    <a:pt x="126" y="80"/>
                  </a:lnTo>
                  <a:lnTo>
                    <a:pt x="152" y="62"/>
                  </a:lnTo>
                  <a:lnTo>
                    <a:pt x="182" y="44"/>
                  </a:lnTo>
                  <a:lnTo>
                    <a:pt x="212" y="30"/>
                  </a:lnTo>
                  <a:lnTo>
                    <a:pt x="244" y="18"/>
                  </a:lnTo>
                  <a:lnTo>
                    <a:pt x="278" y="8"/>
                  </a:lnTo>
                  <a:lnTo>
                    <a:pt x="314" y="2"/>
                  </a:lnTo>
                  <a:lnTo>
                    <a:pt x="314" y="2"/>
                  </a:lnTo>
                  <a:close/>
                </a:path>
              </a:pathLst>
            </a:custGeom>
            <a:solidFill>
              <a:srgbClr val="FFD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89"/>
            <p:cNvSpPr>
              <a:spLocks/>
            </p:cNvSpPr>
            <p:nvPr/>
          </p:nvSpPr>
          <p:spPr bwMode="auto">
            <a:xfrm>
              <a:off x="3108626" y="1478046"/>
              <a:ext cx="2771198" cy="2626192"/>
            </a:xfrm>
            <a:custGeom>
              <a:avLst/>
              <a:gdLst>
                <a:gd name="T0" fmla="*/ 308 w 688"/>
                <a:gd name="T1" fmla="*/ 2 h 652"/>
                <a:gd name="T2" fmla="*/ 378 w 688"/>
                <a:gd name="T3" fmla="*/ 2 h 652"/>
                <a:gd name="T4" fmla="*/ 444 w 688"/>
                <a:gd name="T5" fmla="*/ 14 h 652"/>
                <a:gd name="T6" fmla="*/ 506 w 688"/>
                <a:gd name="T7" fmla="*/ 36 h 652"/>
                <a:gd name="T8" fmla="*/ 560 w 688"/>
                <a:gd name="T9" fmla="*/ 72 h 652"/>
                <a:gd name="T10" fmla="*/ 608 w 688"/>
                <a:gd name="T11" fmla="*/ 114 h 652"/>
                <a:gd name="T12" fmla="*/ 646 w 688"/>
                <a:gd name="T13" fmla="*/ 166 h 652"/>
                <a:gd name="T14" fmla="*/ 672 w 688"/>
                <a:gd name="T15" fmla="*/ 224 h 652"/>
                <a:gd name="T16" fmla="*/ 686 w 688"/>
                <a:gd name="T17" fmla="*/ 288 h 652"/>
                <a:gd name="T18" fmla="*/ 688 w 688"/>
                <a:gd name="T19" fmla="*/ 322 h 652"/>
                <a:gd name="T20" fmla="*/ 682 w 688"/>
                <a:gd name="T21" fmla="*/ 386 h 652"/>
                <a:gd name="T22" fmla="*/ 662 w 688"/>
                <a:gd name="T23" fmla="*/ 448 h 652"/>
                <a:gd name="T24" fmla="*/ 632 w 688"/>
                <a:gd name="T25" fmla="*/ 502 h 652"/>
                <a:gd name="T26" fmla="*/ 590 w 688"/>
                <a:gd name="T27" fmla="*/ 552 h 652"/>
                <a:gd name="T28" fmla="*/ 540 w 688"/>
                <a:gd name="T29" fmla="*/ 592 h 652"/>
                <a:gd name="T30" fmla="*/ 480 w 688"/>
                <a:gd name="T31" fmla="*/ 624 h 652"/>
                <a:gd name="T32" fmla="*/ 416 w 688"/>
                <a:gd name="T33" fmla="*/ 644 h 652"/>
                <a:gd name="T34" fmla="*/ 380 w 688"/>
                <a:gd name="T35" fmla="*/ 650 h 652"/>
                <a:gd name="T36" fmla="*/ 310 w 688"/>
                <a:gd name="T37" fmla="*/ 650 h 652"/>
                <a:gd name="T38" fmla="*/ 244 w 688"/>
                <a:gd name="T39" fmla="*/ 638 h 652"/>
                <a:gd name="T40" fmla="*/ 182 w 688"/>
                <a:gd name="T41" fmla="*/ 614 h 652"/>
                <a:gd name="T42" fmla="*/ 128 w 688"/>
                <a:gd name="T43" fmla="*/ 580 h 652"/>
                <a:gd name="T44" fmla="*/ 80 w 688"/>
                <a:gd name="T45" fmla="*/ 536 h 652"/>
                <a:gd name="T46" fmla="*/ 42 w 688"/>
                <a:gd name="T47" fmla="*/ 486 h 652"/>
                <a:gd name="T48" fmla="*/ 16 w 688"/>
                <a:gd name="T49" fmla="*/ 426 h 652"/>
                <a:gd name="T50" fmla="*/ 2 w 688"/>
                <a:gd name="T51" fmla="*/ 362 h 652"/>
                <a:gd name="T52" fmla="*/ 0 w 688"/>
                <a:gd name="T53" fmla="*/ 330 h 652"/>
                <a:gd name="T54" fmla="*/ 6 w 688"/>
                <a:gd name="T55" fmla="*/ 264 h 652"/>
                <a:gd name="T56" fmla="*/ 26 w 688"/>
                <a:gd name="T57" fmla="*/ 204 h 652"/>
                <a:gd name="T58" fmla="*/ 56 w 688"/>
                <a:gd name="T59" fmla="*/ 148 h 652"/>
                <a:gd name="T60" fmla="*/ 98 w 688"/>
                <a:gd name="T61" fmla="*/ 100 h 652"/>
                <a:gd name="T62" fmla="*/ 148 w 688"/>
                <a:gd name="T63" fmla="*/ 58 h 652"/>
                <a:gd name="T64" fmla="*/ 208 w 688"/>
                <a:gd name="T65" fmla="*/ 28 h 652"/>
                <a:gd name="T66" fmla="*/ 272 w 688"/>
                <a:gd name="T67" fmla="*/ 8 h 652"/>
                <a:gd name="T68" fmla="*/ 308 w 688"/>
                <a:gd name="T69" fmla="*/ 2 h 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88" h="652">
                  <a:moveTo>
                    <a:pt x="308" y="2"/>
                  </a:moveTo>
                  <a:lnTo>
                    <a:pt x="308" y="2"/>
                  </a:lnTo>
                  <a:lnTo>
                    <a:pt x="342" y="0"/>
                  </a:lnTo>
                  <a:lnTo>
                    <a:pt x="378" y="2"/>
                  </a:lnTo>
                  <a:lnTo>
                    <a:pt x="410" y="6"/>
                  </a:lnTo>
                  <a:lnTo>
                    <a:pt x="444" y="14"/>
                  </a:lnTo>
                  <a:lnTo>
                    <a:pt x="474" y="24"/>
                  </a:lnTo>
                  <a:lnTo>
                    <a:pt x="506" y="36"/>
                  </a:lnTo>
                  <a:lnTo>
                    <a:pt x="534" y="52"/>
                  </a:lnTo>
                  <a:lnTo>
                    <a:pt x="560" y="72"/>
                  </a:lnTo>
                  <a:lnTo>
                    <a:pt x="584" y="92"/>
                  </a:lnTo>
                  <a:lnTo>
                    <a:pt x="608" y="114"/>
                  </a:lnTo>
                  <a:lnTo>
                    <a:pt x="628" y="140"/>
                  </a:lnTo>
                  <a:lnTo>
                    <a:pt x="646" y="166"/>
                  </a:lnTo>
                  <a:lnTo>
                    <a:pt x="660" y="194"/>
                  </a:lnTo>
                  <a:lnTo>
                    <a:pt x="672" y="224"/>
                  </a:lnTo>
                  <a:lnTo>
                    <a:pt x="682" y="256"/>
                  </a:lnTo>
                  <a:lnTo>
                    <a:pt x="686" y="288"/>
                  </a:lnTo>
                  <a:lnTo>
                    <a:pt x="686" y="288"/>
                  </a:lnTo>
                  <a:lnTo>
                    <a:pt x="688" y="322"/>
                  </a:lnTo>
                  <a:lnTo>
                    <a:pt x="686" y="354"/>
                  </a:lnTo>
                  <a:lnTo>
                    <a:pt x="682" y="386"/>
                  </a:lnTo>
                  <a:lnTo>
                    <a:pt x="674" y="418"/>
                  </a:lnTo>
                  <a:lnTo>
                    <a:pt x="662" y="448"/>
                  </a:lnTo>
                  <a:lnTo>
                    <a:pt x="648" y="476"/>
                  </a:lnTo>
                  <a:lnTo>
                    <a:pt x="632" y="502"/>
                  </a:lnTo>
                  <a:lnTo>
                    <a:pt x="612" y="528"/>
                  </a:lnTo>
                  <a:lnTo>
                    <a:pt x="590" y="552"/>
                  </a:lnTo>
                  <a:lnTo>
                    <a:pt x="566" y="574"/>
                  </a:lnTo>
                  <a:lnTo>
                    <a:pt x="540" y="592"/>
                  </a:lnTo>
                  <a:lnTo>
                    <a:pt x="510" y="610"/>
                  </a:lnTo>
                  <a:lnTo>
                    <a:pt x="480" y="624"/>
                  </a:lnTo>
                  <a:lnTo>
                    <a:pt x="448" y="636"/>
                  </a:lnTo>
                  <a:lnTo>
                    <a:pt x="416" y="644"/>
                  </a:lnTo>
                  <a:lnTo>
                    <a:pt x="380" y="650"/>
                  </a:lnTo>
                  <a:lnTo>
                    <a:pt x="380" y="650"/>
                  </a:lnTo>
                  <a:lnTo>
                    <a:pt x="346" y="652"/>
                  </a:lnTo>
                  <a:lnTo>
                    <a:pt x="310" y="650"/>
                  </a:lnTo>
                  <a:lnTo>
                    <a:pt x="276" y="646"/>
                  </a:lnTo>
                  <a:lnTo>
                    <a:pt x="244" y="638"/>
                  </a:lnTo>
                  <a:lnTo>
                    <a:pt x="212" y="628"/>
                  </a:lnTo>
                  <a:lnTo>
                    <a:pt x="182" y="614"/>
                  </a:lnTo>
                  <a:lnTo>
                    <a:pt x="154" y="598"/>
                  </a:lnTo>
                  <a:lnTo>
                    <a:pt x="128" y="580"/>
                  </a:lnTo>
                  <a:lnTo>
                    <a:pt x="102" y="560"/>
                  </a:lnTo>
                  <a:lnTo>
                    <a:pt x="80" y="536"/>
                  </a:lnTo>
                  <a:lnTo>
                    <a:pt x="60" y="512"/>
                  </a:lnTo>
                  <a:lnTo>
                    <a:pt x="42" y="486"/>
                  </a:lnTo>
                  <a:lnTo>
                    <a:pt x="28" y="456"/>
                  </a:lnTo>
                  <a:lnTo>
                    <a:pt x="16" y="426"/>
                  </a:lnTo>
                  <a:lnTo>
                    <a:pt x="6" y="396"/>
                  </a:lnTo>
                  <a:lnTo>
                    <a:pt x="2" y="362"/>
                  </a:lnTo>
                  <a:lnTo>
                    <a:pt x="2" y="362"/>
                  </a:lnTo>
                  <a:lnTo>
                    <a:pt x="0" y="330"/>
                  </a:lnTo>
                  <a:lnTo>
                    <a:pt x="0" y="296"/>
                  </a:lnTo>
                  <a:lnTo>
                    <a:pt x="6" y="264"/>
                  </a:lnTo>
                  <a:lnTo>
                    <a:pt x="14" y="234"/>
                  </a:lnTo>
                  <a:lnTo>
                    <a:pt x="26" y="204"/>
                  </a:lnTo>
                  <a:lnTo>
                    <a:pt x="40" y="176"/>
                  </a:lnTo>
                  <a:lnTo>
                    <a:pt x="56" y="148"/>
                  </a:lnTo>
                  <a:lnTo>
                    <a:pt x="76" y="124"/>
                  </a:lnTo>
                  <a:lnTo>
                    <a:pt x="98" y="100"/>
                  </a:lnTo>
                  <a:lnTo>
                    <a:pt x="122" y="78"/>
                  </a:lnTo>
                  <a:lnTo>
                    <a:pt x="148" y="58"/>
                  </a:lnTo>
                  <a:lnTo>
                    <a:pt x="178" y="42"/>
                  </a:lnTo>
                  <a:lnTo>
                    <a:pt x="208" y="28"/>
                  </a:lnTo>
                  <a:lnTo>
                    <a:pt x="240" y="16"/>
                  </a:lnTo>
                  <a:lnTo>
                    <a:pt x="272" y="8"/>
                  </a:lnTo>
                  <a:lnTo>
                    <a:pt x="308" y="2"/>
                  </a:lnTo>
                  <a:lnTo>
                    <a:pt x="308" y="2"/>
                  </a:lnTo>
                  <a:close/>
                </a:path>
              </a:pathLst>
            </a:custGeom>
            <a:solidFill>
              <a:srgbClr val="FFD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90"/>
            <p:cNvSpPr>
              <a:spLocks/>
            </p:cNvSpPr>
            <p:nvPr/>
          </p:nvSpPr>
          <p:spPr bwMode="auto">
            <a:xfrm>
              <a:off x="3132793" y="1494158"/>
              <a:ext cx="2722863" cy="2545634"/>
            </a:xfrm>
            <a:custGeom>
              <a:avLst/>
              <a:gdLst>
                <a:gd name="T0" fmla="*/ 302 w 676"/>
                <a:gd name="T1" fmla="*/ 2 h 632"/>
                <a:gd name="T2" fmla="*/ 370 w 676"/>
                <a:gd name="T3" fmla="*/ 0 h 632"/>
                <a:gd name="T4" fmla="*/ 436 w 676"/>
                <a:gd name="T5" fmla="*/ 12 h 632"/>
                <a:gd name="T6" fmla="*/ 496 w 676"/>
                <a:gd name="T7" fmla="*/ 36 h 632"/>
                <a:gd name="T8" fmla="*/ 550 w 676"/>
                <a:gd name="T9" fmla="*/ 68 h 632"/>
                <a:gd name="T10" fmla="*/ 596 w 676"/>
                <a:gd name="T11" fmla="*/ 110 h 632"/>
                <a:gd name="T12" fmla="*/ 634 w 676"/>
                <a:gd name="T13" fmla="*/ 160 h 632"/>
                <a:gd name="T14" fmla="*/ 660 w 676"/>
                <a:gd name="T15" fmla="*/ 218 h 632"/>
                <a:gd name="T16" fmla="*/ 674 w 676"/>
                <a:gd name="T17" fmla="*/ 280 h 632"/>
                <a:gd name="T18" fmla="*/ 676 w 676"/>
                <a:gd name="T19" fmla="*/ 312 h 632"/>
                <a:gd name="T20" fmla="*/ 670 w 676"/>
                <a:gd name="T21" fmla="*/ 374 h 632"/>
                <a:gd name="T22" fmla="*/ 650 w 676"/>
                <a:gd name="T23" fmla="*/ 434 h 632"/>
                <a:gd name="T24" fmla="*/ 620 w 676"/>
                <a:gd name="T25" fmla="*/ 488 h 632"/>
                <a:gd name="T26" fmla="*/ 578 w 676"/>
                <a:gd name="T27" fmla="*/ 536 h 632"/>
                <a:gd name="T28" fmla="*/ 530 w 676"/>
                <a:gd name="T29" fmla="*/ 574 h 632"/>
                <a:gd name="T30" fmla="*/ 472 w 676"/>
                <a:gd name="T31" fmla="*/ 606 h 632"/>
                <a:gd name="T32" fmla="*/ 408 w 676"/>
                <a:gd name="T33" fmla="*/ 624 h 632"/>
                <a:gd name="T34" fmla="*/ 374 w 676"/>
                <a:gd name="T35" fmla="*/ 630 h 632"/>
                <a:gd name="T36" fmla="*/ 306 w 676"/>
                <a:gd name="T37" fmla="*/ 630 h 632"/>
                <a:gd name="T38" fmla="*/ 240 w 676"/>
                <a:gd name="T39" fmla="*/ 620 h 632"/>
                <a:gd name="T40" fmla="*/ 180 w 676"/>
                <a:gd name="T41" fmla="*/ 596 h 632"/>
                <a:gd name="T42" fmla="*/ 126 w 676"/>
                <a:gd name="T43" fmla="*/ 564 h 632"/>
                <a:gd name="T44" fmla="*/ 80 w 676"/>
                <a:gd name="T45" fmla="*/ 522 h 632"/>
                <a:gd name="T46" fmla="*/ 42 w 676"/>
                <a:gd name="T47" fmla="*/ 472 h 632"/>
                <a:gd name="T48" fmla="*/ 16 w 676"/>
                <a:gd name="T49" fmla="*/ 414 h 632"/>
                <a:gd name="T50" fmla="*/ 2 w 676"/>
                <a:gd name="T51" fmla="*/ 352 h 632"/>
                <a:gd name="T52" fmla="*/ 0 w 676"/>
                <a:gd name="T53" fmla="*/ 320 h 632"/>
                <a:gd name="T54" fmla="*/ 6 w 676"/>
                <a:gd name="T55" fmla="*/ 256 h 632"/>
                <a:gd name="T56" fmla="*/ 26 w 676"/>
                <a:gd name="T57" fmla="*/ 198 h 632"/>
                <a:gd name="T58" fmla="*/ 56 w 676"/>
                <a:gd name="T59" fmla="*/ 144 h 632"/>
                <a:gd name="T60" fmla="*/ 98 w 676"/>
                <a:gd name="T61" fmla="*/ 96 h 632"/>
                <a:gd name="T62" fmla="*/ 146 w 676"/>
                <a:gd name="T63" fmla="*/ 56 h 632"/>
                <a:gd name="T64" fmla="*/ 204 w 676"/>
                <a:gd name="T65" fmla="*/ 26 h 632"/>
                <a:gd name="T66" fmla="*/ 268 w 676"/>
                <a:gd name="T67" fmla="*/ 6 h 632"/>
                <a:gd name="T68" fmla="*/ 302 w 676"/>
                <a:gd name="T69" fmla="*/ 2 h 6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76" h="632">
                  <a:moveTo>
                    <a:pt x="302" y="2"/>
                  </a:moveTo>
                  <a:lnTo>
                    <a:pt x="302" y="2"/>
                  </a:lnTo>
                  <a:lnTo>
                    <a:pt x="336" y="0"/>
                  </a:lnTo>
                  <a:lnTo>
                    <a:pt x="370" y="0"/>
                  </a:lnTo>
                  <a:lnTo>
                    <a:pt x="404" y="6"/>
                  </a:lnTo>
                  <a:lnTo>
                    <a:pt x="436" y="12"/>
                  </a:lnTo>
                  <a:lnTo>
                    <a:pt x="466" y="22"/>
                  </a:lnTo>
                  <a:lnTo>
                    <a:pt x="496" y="36"/>
                  </a:lnTo>
                  <a:lnTo>
                    <a:pt x="524" y="50"/>
                  </a:lnTo>
                  <a:lnTo>
                    <a:pt x="550" y="68"/>
                  </a:lnTo>
                  <a:lnTo>
                    <a:pt x="574" y="88"/>
                  </a:lnTo>
                  <a:lnTo>
                    <a:pt x="596" y="110"/>
                  </a:lnTo>
                  <a:lnTo>
                    <a:pt x="616" y="134"/>
                  </a:lnTo>
                  <a:lnTo>
                    <a:pt x="634" y="160"/>
                  </a:lnTo>
                  <a:lnTo>
                    <a:pt x="648" y="188"/>
                  </a:lnTo>
                  <a:lnTo>
                    <a:pt x="660" y="218"/>
                  </a:lnTo>
                  <a:lnTo>
                    <a:pt x="668" y="248"/>
                  </a:lnTo>
                  <a:lnTo>
                    <a:pt x="674" y="280"/>
                  </a:lnTo>
                  <a:lnTo>
                    <a:pt x="674" y="280"/>
                  </a:lnTo>
                  <a:lnTo>
                    <a:pt x="676" y="312"/>
                  </a:lnTo>
                  <a:lnTo>
                    <a:pt x="674" y="344"/>
                  </a:lnTo>
                  <a:lnTo>
                    <a:pt x="670" y="374"/>
                  </a:lnTo>
                  <a:lnTo>
                    <a:pt x="662" y="404"/>
                  </a:lnTo>
                  <a:lnTo>
                    <a:pt x="650" y="434"/>
                  </a:lnTo>
                  <a:lnTo>
                    <a:pt x="636" y="462"/>
                  </a:lnTo>
                  <a:lnTo>
                    <a:pt x="620" y="488"/>
                  </a:lnTo>
                  <a:lnTo>
                    <a:pt x="600" y="512"/>
                  </a:lnTo>
                  <a:lnTo>
                    <a:pt x="578" y="536"/>
                  </a:lnTo>
                  <a:lnTo>
                    <a:pt x="556" y="556"/>
                  </a:lnTo>
                  <a:lnTo>
                    <a:pt x="530" y="574"/>
                  </a:lnTo>
                  <a:lnTo>
                    <a:pt x="502" y="592"/>
                  </a:lnTo>
                  <a:lnTo>
                    <a:pt x="472" y="606"/>
                  </a:lnTo>
                  <a:lnTo>
                    <a:pt x="440" y="616"/>
                  </a:lnTo>
                  <a:lnTo>
                    <a:pt x="408" y="624"/>
                  </a:lnTo>
                  <a:lnTo>
                    <a:pt x="374" y="630"/>
                  </a:lnTo>
                  <a:lnTo>
                    <a:pt x="374" y="630"/>
                  </a:lnTo>
                  <a:lnTo>
                    <a:pt x="340" y="632"/>
                  </a:lnTo>
                  <a:lnTo>
                    <a:pt x="306" y="630"/>
                  </a:lnTo>
                  <a:lnTo>
                    <a:pt x="272" y="626"/>
                  </a:lnTo>
                  <a:lnTo>
                    <a:pt x="240" y="620"/>
                  </a:lnTo>
                  <a:lnTo>
                    <a:pt x="210" y="610"/>
                  </a:lnTo>
                  <a:lnTo>
                    <a:pt x="180" y="596"/>
                  </a:lnTo>
                  <a:lnTo>
                    <a:pt x="152" y="582"/>
                  </a:lnTo>
                  <a:lnTo>
                    <a:pt x="126" y="564"/>
                  </a:lnTo>
                  <a:lnTo>
                    <a:pt x="102" y="544"/>
                  </a:lnTo>
                  <a:lnTo>
                    <a:pt x="80" y="522"/>
                  </a:lnTo>
                  <a:lnTo>
                    <a:pt x="60" y="498"/>
                  </a:lnTo>
                  <a:lnTo>
                    <a:pt x="42" y="472"/>
                  </a:lnTo>
                  <a:lnTo>
                    <a:pt x="28" y="444"/>
                  </a:lnTo>
                  <a:lnTo>
                    <a:pt x="16" y="414"/>
                  </a:lnTo>
                  <a:lnTo>
                    <a:pt x="8" y="384"/>
                  </a:lnTo>
                  <a:lnTo>
                    <a:pt x="2" y="352"/>
                  </a:lnTo>
                  <a:lnTo>
                    <a:pt x="2" y="352"/>
                  </a:lnTo>
                  <a:lnTo>
                    <a:pt x="0" y="320"/>
                  </a:lnTo>
                  <a:lnTo>
                    <a:pt x="2" y="288"/>
                  </a:lnTo>
                  <a:lnTo>
                    <a:pt x="6" y="256"/>
                  </a:lnTo>
                  <a:lnTo>
                    <a:pt x="14" y="226"/>
                  </a:lnTo>
                  <a:lnTo>
                    <a:pt x="26" y="198"/>
                  </a:lnTo>
                  <a:lnTo>
                    <a:pt x="40" y="170"/>
                  </a:lnTo>
                  <a:lnTo>
                    <a:pt x="56" y="144"/>
                  </a:lnTo>
                  <a:lnTo>
                    <a:pt x="76" y="120"/>
                  </a:lnTo>
                  <a:lnTo>
                    <a:pt x="98" y="96"/>
                  </a:lnTo>
                  <a:lnTo>
                    <a:pt x="122" y="76"/>
                  </a:lnTo>
                  <a:lnTo>
                    <a:pt x="146" y="56"/>
                  </a:lnTo>
                  <a:lnTo>
                    <a:pt x="174" y="40"/>
                  </a:lnTo>
                  <a:lnTo>
                    <a:pt x="204" y="26"/>
                  </a:lnTo>
                  <a:lnTo>
                    <a:pt x="236" y="16"/>
                  </a:lnTo>
                  <a:lnTo>
                    <a:pt x="268" y="6"/>
                  </a:lnTo>
                  <a:lnTo>
                    <a:pt x="302" y="2"/>
                  </a:lnTo>
                  <a:lnTo>
                    <a:pt x="302" y="2"/>
                  </a:lnTo>
                  <a:close/>
                </a:path>
              </a:pathLst>
            </a:custGeom>
            <a:solidFill>
              <a:srgbClr val="FFD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91"/>
            <p:cNvSpPr>
              <a:spLocks/>
            </p:cNvSpPr>
            <p:nvPr/>
          </p:nvSpPr>
          <p:spPr bwMode="auto">
            <a:xfrm>
              <a:off x="3165017" y="1510269"/>
              <a:ext cx="2666472" cy="2473132"/>
            </a:xfrm>
            <a:custGeom>
              <a:avLst/>
              <a:gdLst>
                <a:gd name="T0" fmla="*/ 296 w 662"/>
                <a:gd name="T1" fmla="*/ 2 h 614"/>
                <a:gd name="T2" fmla="*/ 362 w 662"/>
                <a:gd name="T3" fmla="*/ 0 h 614"/>
                <a:gd name="T4" fmla="*/ 426 w 662"/>
                <a:gd name="T5" fmla="*/ 12 h 614"/>
                <a:gd name="T6" fmla="*/ 486 w 662"/>
                <a:gd name="T7" fmla="*/ 34 h 614"/>
                <a:gd name="T8" fmla="*/ 538 w 662"/>
                <a:gd name="T9" fmla="*/ 66 h 614"/>
                <a:gd name="T10" fmla="*/ 584 w 662"/>
                <a:gd name="T11" fmla="*/ 106 h 614"/>
                <a:gd name="T12" fmla="*/ 620 w 662"/>
                <a:gd name="T13" fmla="*/ 156 h 614"/>
                <a:gd name="T14" fmla="*/ 646 w 662"/>
                <a:gd name="T15" fmla="*/ 210 h 614"/>
                <a:gd name="T16" fmla="*/ 660 w 662"/>
                <a:gd name="T17" fmla="*/ 270 h 614"/>
                <a:gd name="T18" fmla="*/ 662 w 662"/>
                <a:gd name="T19" fmla="*/ 302 h 614"/>
                <a:gd name="T20" fmla="*/ 654 w 662"/>
                <a:gd name="T21" fmla="*/ 364 h 614"/>
                <a:gd name="T22" fmla="*/ 636 w 662"/>
                <a:gd name="T23" fmla="*/ 420 h 614"/>
                <a:gd name="T24" fmla="*/ 606 w 662"/>
                <a:gd name="T25" fmla="*/ 472 h 614"/>
                <a:gd name="T26" fmla="*/ 566 w 662"/>
                <a:gd name="T27" fmla="*/ 518 h 614"/>
                <a:gd name="T28" fmla="*/ 518 w 662"/>
                <a:gd name="T29" fmla="*/ 558 h 614"/>
                <a:gd name="T30" fmla="*/ 462 w 662"/>
                <a:gd name="T31" fmla="*/ 586 h 614"/>
                <a:gd name="T32" fmla="*/ 398 w 662"/>
                <a:gd name="T33" fmla="*/ 606 h 614"/>
                <a:gd name="T34" fmla="*/ 366 w 662"/>
                <a:gd name="T35" fmla="*/ 612 h 614"/>
                <a:gd name="T36" fmla="*/ 298 w 662"/>
                <a:gd name="T37" fmla="*/ 612 h 614"/>
                <a:gd name="T38" fmla="*/ 234 w 662"/>
                <a:gd name="T39" fmla="*/ 600 h 614"/>
                <a:gd name="T40" fmla="*/ 176 w 662"/>
                <a:gd name="T41" fmla="*/ 578 h 614"/>
                <a:gd name="T42" fmla="*/ 122 w 662"/>
                <a:gd name="T43" fmla="*/ 546 h 614"/>
                <a:gd name="T44" fmla="*/ 78 w 662"/>
                <a:gd name="T45" fmla="*/ 506 h 614"/>
                <a:gd name="T46" fmla="*/ 40 w 662"/>
                <a:gd name="T47" fmla="*/ 458 h 614"/>
                <a:gd name="T48" fmla="*/ 16 w 662"/>
                <a:gd name="T49" fmla="*/ 402 h 614"/>
                <a:gd name="T50" fmla="*/ 2 w 662"/>
                <a:gd name="T51" fmla="*/ 342 h 614"/>
                <a:gd name="T52" fmla="*/ 0 w 662"/>
                <a:gd name="T53" fmla="*/ 310 h 614"/>
                <a:gd name="T54" fmla="*/ 6 w 662"/>
                <a:gd name="T55" fmla="*/ 250 h 614"/>
                <a:gd name="T56" fmla="*/ 24 w 662"/>
                <a:gd name="T57" fmla="*/ 192 h 614"/>
                <a:gd name="T58" fmla="*/ 54 w 662"/>
                <a:gd name="T59" fmla="*/ 140 h 614"/>
                <a:gd name="T60" fmla="*/ 94 w 662"/>
                <a:gd name="T61" fmla="*/ 94 h 614"/>
                <a:gd name="T62" fmla="*/ 144 w 662"/>
                <a:gd name="T63" fmla="*/ 54 h 614"/>
                <a:gd name="T64" fmla="*/ 200 w 662"/>
                <a:gd name="T65" fmla="*/ 26 h 614"/>
                <a:gd name="T66" fmla="*/ 262 w 662"/>
                <a:gd name="T67" fmla="*/ 6 h 614"/>
                <a:gd name="T68" fmla="*/ 296 w 662"/>
                <a:gd name="T69" fmla="*/ 2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62" h="614">
                  <a:moveTo>
                    <a:pt x="296" y="2"/>
                  </a:moveTo>
                  <a:lnTo>
                    <a:pt x="296" y="2"/>
                  </a:lnTo>
                  <a:lnTo>
                    <a:pt x="330" y="0"/>
                  </a:lnTo>
                  <a:lnTo>
                    <a:pt x="362" y="0"/>
                  </a:lnTo>
                  <a:lnTo>
                    <a:pt x="394" y="4"/>
                  </a:lnTo>
                  <a:lnTo>
                    <a:pt x="426" y="12"/>
                  </a:lnTo>
                  <a:lnTo>
                    <a:pt x="456" y="22"/>
                  </a:lnTo>
                  <a:lnTo>
                    <a:pt x="486" y="34"/>
                  </a:lnTo>
                  <a:lnTo>
                    <a:pt x="512" y="48"/>
                  </a:lnTo>
                  <a:lnTo>
                    <a:pt x="538" y="66"/>
                  </a:lnTo>
                  <a:lnTo>
                    <a:pt x="562" y="86"/>
                  </a:lnTo>
                  <a:lnTo>
                    <a:pt x="584" y="106"/>
                  </a:lnTo>
                  <a:lnTo>
                    <a:pt x="604" y="130"/>
                  </a:lnTo>
                  <a:lnTo>
                    <a:pt x="620" y="156"/>
                  </a:lnTo>
                  <a:lnTo>
                    <a:pt x="634" y="182"/>
                  </a:lnTo>
                  <a:lnTo>
                    <a:pt x="646" y="210"/>
                  </a:lnTo>
                  <a:lnTo>
                    <a:pt x="654" y="240"/>
                  </a:lnTo>
                  <a:lnTo>
                    <a:pt x="660" y="270"/>
                  </a:lnTo>
                  <a:lnTo>
                    <a:pt x="660" y="270"/>
                  </a:lnTo>
                  <a:lnTo>
                    <a:pt x="662" y="302"/>
                  </a:lnTo>
                  <a:lnTo>
                    <a:pt x="660" y="334"/>
                  </a:lnTo>
                  <a:lnTo>
                    <a:pt x="654" y="364"/>
                  </a:lnTo>
                  <a:lnTo>
                    <a:pt x="646" y="392"/>
                  </a:lnTo>
                  <a:lnTo>
                    <a:pt x="636" y="420"/>
                  </a:lnTo>
                  <a:lnTo>
                    <a:pt x="622" y="448"/>
                  </a:lnTo>
                  <a:lnTo>
                    <a:pt x="606" y="472"/>
                  </a:lnTo>
                  <a:lnTo>
                    <a:pt x="588" y="496"/>
                  </a:lnTo>
                  <a:lnTo>
                    <a:pt x="566" y="518"/>
                  </a:lnTo>
                  <a:lnTo>
                    <a:pt x="542" y="540"/>
                  </a:lnTo>
                  <a:lnTo>
                    <a:pt x="518" y="558"/>
                  </a:lnTo>
                  <a:lnTo>
                    <a:pt x="490" y="574"/>
                  </a:lnTo>
                  <a:lnTo>
                    <a:pt x="462" y="586"/>
                  </a:lnTo>
                  <a:lnTo>
                    <a:pt x="430" y="598"/>
                  </a:lnTo>
                  <a:lnTo>
                    <a:pt x="398" y="606"/>
                  </a:lnTo>
                  <a:lnTo>
                    <a:pt x="366" y="612"/>
                  </a:lnTo>
                  <a:lnTo>
                    <a:pt x="366" y="612"/>
                  </a:lnTo>
                  <a:lnTo>
                    <a:pt x="332" y="614"/>
                  </a:lnTo>
                  <a:lnTo>
                    <a:pt x="298" y="612"/>
                  </a:lnTo>
                  <a:lnTo>
                    <a:pt x="266" y="608"/>
                  </a:lnTo>
                  <a:lnTo>
                    <a:pt x="234" y="600"/>
                  </a:lnTo>
                  <a:lnTo>
                    <a:pt x="204" y="590"/>
                  </a:lnTo>
                  <a:lnTo>
                    <a:pt x="176" y="578"/>
                  </a:lnTo>
                  <a:lnTo>
                    <a:pt x="148" y="564"/>
                  </a:lnTo>
                  <a:lnTo>
                    <a:pt x="122" y="546"/>
                  </a:lnTo>
                  <a:lnTo>
                    <a:pt x="98" y="528"/>
                  </a:lnTo>
                  <a:lnTo>
                    <a:pt x="78" y="506"/>
                  </a:lnTo>
                  <a:lnTo>
                    <a:pt x="58" y="482"/>
                  </a:lnTo>
                  <a:lnTo>
                    <a:pt x="40" y="458"/>
                  </a:lnTo>
                  <a:lnTo>
                    <a:pt x="26" y="430"/>
                  </a:lnTo>
                  <a:lnTo>
                    <a:pt x="16" y="402"/>
                  </a:lnTo>
                  <a:lnTo>
                    <a:pt x="6" y="372"/>
                  </a:lnTo>
                  <a:lnTo>
                    <a:pt x="2" y="342"/>
                  </a:lnTo>
                  <a:lnTo>
                    <a:pt x="2" y="342"/>
                  </a:lnTo>
                  <a:lnTo>
                    <a:pt x="0" y="310"/>
                  </a:lnTo>
                  <a:lnTo>
                    <a:pt x="2" y="280"/>
                  </a:lnTo>
                  <a:lnTo>
                    <a:pt x="6" y="250"/>
                  </a:lnTo>
                  <a:lnTo>
                    <a:pt x="14" y="220"/>
                  </a:lnTo>
                  <a:lnTo>
                    <a:pt x="24" y="192"/>
                  </a:lnTo>
                  <a:lnTo>
                    <a:pt x="38" y="164"/>
                  </a:lnTo>
                  <a:lnTo>
                    <a:pt x="54" y="140"/>
                  </a:lnTo>
                  <a:lnTo>
                    <a:pt x="74" y="116"/>
                  </a:lnTo>
                  <a:lnTo>
                    <a:pt x="94" y="94"/>
                  </a:lnTo>
                  <a:lnTo>
                    <a:pt x="118" y="72"/>
                  </a:lnTo>
                  <a:lnTo>
                    <a:pt x="144" y="54"/>
                  </a:lnTo>
                  <a:lnTo>
                    <a:pt x="170" y="38"/>
                  </a:lnTo>
                  <a:lnTo>
                    <a:pt x="200" y="26"/>
                  </a:lnTo>
                  <a:lnTo>
                    <a:pt x="230" y="14"/>
                  </a:lnTo>
                  <a:lnTo>
                    <a:pt x="262" y="6"/>
                  </a:lnTo>
                  <a:lnTo>
                    <a:pt x="296" y="2"/>
                  </a:lnTo>
                  <a:lnTo>
                    <a:pt x="296" y="2"/>
                  </a:lnTo>
                  <a:close/>
                </a:path>
              </a:pathLst>
            </a:custGeom>
            <a:solidFill>
              <a:srgbClr val="FFE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92"/>
            <p:cNvSpPr>
              <a:spLocks/>
            </p:cNvSpPr>
            <p:nvPr/>
          </p:nvSpPr>
          <p:spPr bwMode="auto">
            <a:xfrm>
              <a:off x="3189184" y="1518325"/>
              <a:ext cx="2610082" cy="2400629"/>
            </a:xfrm>
            <a:custGeom>
              <a:avLst/>
              <a:gdLst>
                <a:gd name="T0" fmla="*/ 290 w 648"/>
                <a:gd name="T1" fmla="*/ 2 h 596"/>
                <a:gd name="T2" fmla="*/ 356 w 648"/>
                <a:gd name="T3" fmla="*/ 2 h 596"/>
                <a:gd name="T4" fmla="*/ 418 w 648"/>
                <a:gd name="T5" fmla="*/ 12 h 596"/>
                <a:gd name="T6" fmla="*/ 476 w 648"/>
                <a:gd name="T7" fmla="*/ 34 h 596"/>
                <a:gd name="T8" fmla="*/ 528 w 648"/>
                <a:gd name="T9" fmla="*/ 66 h 596"/>
                <a:gd name="T10" fmla="*/ 572 w 648"/>
                <a:gd name="T11" fmla="*/ 104 h 596"/>
                <a:gd name="T12" fmla="*/ 608 w 648"/>
                <a:gd name="T13" fmla="*/ 152 h 596"/>
                <a:gd name="T14" fmla="*/ 634 w 648"/>
                <a:gd name="T15" fmla="*/ 206 h 596"/>
                <a:gd name="T16" fmla="*/ 646 w 648"/>
                <a:gd name="T17" fmla="*/ 264 h 596"/>
                <a:gd name="T18" fmla="*/ 648 w 648"/>
                <a:gd name="T19" fmla="*/ 294 h 596"/>
                <a:gd name="T20" fmla="*/ 642 w 648"/>
                <a:gd name="T21" fmla="*/ 354 h 596"/>
                <a:gd name="T22" fmla="*/ 624 w 648"/>
                <a:gd name="T23" fmla="*/ 410 h 596"/>
                <a:gd name="T24" fmla="*/ 594 w 648"/>
                <a:gd name="T25" fmla="*/ 460 h 596"/>
                <a:gd name="T26" fmla="*/ 556 w 648"/>
                <a:gd name="T27" fmla="*/ 504 h 596"/>
                <a:gd name="T28" fmla="*/ 508 w 648"/>
                <a:gd name="T29" fmla="*/ 542 h 596"/>
                <a:gd name="T30" fmla="*/ 452 w 648"/>
                <a:gd name="T31" fmla="*/ 570 h 596"/>
                <a:gd name="T32" fmla="*/ 392 w 648"/>
                <a:gd name="T33" fmla="*/ 590 h 596"/>
                <a:gd name="T34" fmla="*/ 358 w 648"/>
                <a:gd name="T35" fmla="*/ 594 h 596"/>
                <a:gd name="T36" fmla="*/ 292 w 648"/>
                <a:gd name="T37" fmla="*/ 596 h 596"/>
                <a:gd name="T38" fmla="*/ 230 w 648"/>
                <a:gd name="T39" fmla="*/ 584 h 596"/>
                <a:gd name="T40" fmla="*/ 172 w 648"/>
                <a:gd name="T41" fmla="*/ 562 h 596"/>
                <a:gd name="T42" fmla="*/ 120 w 648"/>
                <a:gd name="T43" fmla="*/ 532 h 596"/>
                <a:gd name="T44" fmla="*/ 76 w 648"/>
                <a:gd name="T45" fmla="*/ 492 h 596"/>
                <a:gd name="T46" fmla="*/ 40 w 648"/>
                <a:gd name="T47" fmla="*/ 444 h 596"/>
                <a:gd name="T48" fmla="*/ 16 w 648"/>
                <a:gd name="T49" fmla="*/ 392 h 596"/>
                <a:gd name="T50" fmla="*/ 2 w 648"/>
                <a:gd name="T51" fmla="*/ 332 h 596"/>
                <a:gd name="T52" fmla="*/ 0 w 648"/>
                <a:gd name="T53" fmla="*/ 302 h 596"/>
                <a:gd name="T54" fmla="*/ 6 w 648"/>
                <a:gd name="T55" fmla="*/ 244 h 596"/>
                <a:gd name="T56" fmla="*/ 26 w 648"/>
                <a:gd name="T57" fmla="*/ 188 h 596"/>
                <a:gd name="T58" fmla="*/ 54 w 648"/>
                <a:gd name="T59" fmla="*/ 136 h 596"/>
                <a:gd name="T60" fmla="*/ 94 w 648"/>
                <a:gd name="T61" fmla="*/ 92 h 596"/>
                <a:gd name="T62" fmla="*/ 142 w 648"/>
                <a:gd name="T63" fmla="*/ 54 h 596"/>
                <a:gd name="T64" fmla="*/ 196 w 648"/>
                <a:gd name="T65" fmla="*/ 26 h 596"/>
                <a:gd name="T66" fmla="*/ 258 w 648"/>
                <a:gd name="T67" fmla="*/ 8 h 596"/>
                <a:gd name="T68" fmla="*/ 290 w 648"/>
                <a:gd name="T69" fmla="*/ 2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48" h="596">
                  <a:moveTo>
                    <a:pt x="290" y="2"/>
                  </a:moveTo>
                  <a:lnTo>
                    <a:pt x="290" y="2"/>
                  </a:lnTo>
                  <a:lnTo>
                    <a:pt x="324" y="0"/>
                  </a:lnTo>
                  <a:lnTo>
                    <a:pt x="356" y="2"/>
                  </a:lnTo>
                  <a:lnTo>
                    <a:pt x="388" y="6"/>
                  </a:lnTo>
                  <a:lnTo>
                    <a:pt x="418" y="12"/>
                  </a:lnTo>
                  <a:lnTo>
                    <a:pt x="448" y="22"/>
                  </a:lnTo>
                  <a:lnTo>
                    <a:pt x="476" y="34"/>
                  </a:lnTo>
                  <a:lnTo>
                    <a:pt x="504" y="48"/>
                  </a:lnTo>
                  <a:lnTo>
                    <a:pt x="528" y="66"/>
                  </a:lnTo>
                  <a:lnTo>
                    <a:pt x="552" y="84"/>
                  </a:lnTo>
                  <a:lnTo>
                    <a:pt x="572" y="104"/>
                  </a:lnTo>
                  <a:lnTo>
                    <a:pt x="592" y="128"/>
                  </a:lnTo>
                  <a:lnTo>
                    <a:pt x="608" y="152"/>
                  </a:lnTo>
                  <a:lnTo>
                    <a:pt x="622" y="178"/>
                  </a:lnTo>
                  <a:lnTo>
                    <a:pt x="634" y="206"/>
                  </a:lnTo>
                  <a:lnTo>
                    <a:pt x="642" y="234"/>
                  </a:lnTo>
                  <a:lnTo>
                    <a:pt x="646" y="264"/>
                  </a:lnTo>
                  <a:lnTo>
                    <a:pt x="646" y="264"/>
                  </a:lnTo>
                  <a:lnTo>
                    <a:pt x="648" y="294"/>
                  </a:lnTo>
                  <a:lnTo>
                    <a:pt x="646" y="324"/>
                  </a:lnTo>
                  <a:lnTo>
                    <a:pt x="642" y="354"/>
                  </a:lnTo>
                  <a:lnTo>
                    <a:pt x="634" y="382"/>
                  </a:lnTo>
                  <a:lnTo>
                    <a:pt x="624" y="410"/>
                  </a:lnTo>
                  <a:lnTo>
                    <a:pt x="610" y="436"/>
                  </a:lnTo>
                  <a:lnTo>
                    <a:pt x="594" y="460"/>
                  </a:lnTo>
                  <a:lnTo>
                    <a:pt x="576" y="484"/>
                  </a:lnTo>
                  <a:lnTo>
                    <a:pt x="556" y="504"/>
                  </a:lnTo>
                  <a:lnTo>
                    <a:pt x="532" y="524"/>
                  </a:lnTo>
                  <a:lnTo>
                    <a:pt x="508" y="542"/>
                  </a:lnTo>
                  <a:lnTo>
                    <a:pt x="480" y="558"/>
                  </a:lnTo>
                  <a:lnTo>
                    <a:pt x="452" y="570"/>
                  </a:lnTo>
                  <a:lnTo>
                    <a:pt x="422" y="582"/>
                  </a:lnTo>
                  <a:lnTo>
                    <a:pt x="392" y="590"/>
                  </a:lnTo>
                  <a:lnTo>
                    <a:pt x="358" y="594"/>
                  </a:lnTo>
                  <a:lnTo>
                    <a:pt x="358" y="594"/>
                  </a:lnTo>
                  <a:lnTo>
                    <a:pt x="326" y="596"/>
                  </a:lnTo>
                  <a:lnTo>
                    <a:pt x="292" y="596"/>
                  </a:lnTo>
                  <a:lnTo>
                    <a:pt x="262" y="590"/>
                  </a:lnTo>
                  <a:lnTo>
                    <a:pt x="230" y="584"/>
                  </a:lnTo>
                  <a:lnTo>
                    <a:pt x="200" y="574"/>
                  </a:lnTo>
                  <a:lnTo>
                    <a:pt x="172" y="562"/>
                  </a:lnTo>
                  <a:lnTo>
                    <a:pt x="146" y="548"/>
                  </a:lnTo>
                  <a:lnTo>
                    <a:pt x="120" y="532"/>
                  </a:lnTo>
                  <a:lnTo>
                    <a:pt x="98" y="512"/>
                  </a:lnTo>
                  <a:lnTo>
                    <a:pt x="76" y="492"/>
                  </a:lnTo>
                  <a:lnTo>
                    <a:pt x="58" y="470"/>
                  </a:lnTo>
                  <a:lnTo>
                    <a:pt x="40" y="444"/>
                  </a:lnTo>
                  <a:lnTo>
                    <a:pt x="28" y="418"/>
                  </a:lnTo>
                  <a:lnTo>
                    <a:pt x="16" y="392"/>
                  </a:lnTo>
                  <a:lnTo>
                    <a:pt x="8" y="362"/>
                  </a:lnTo>
                  <a:lnTo>
                    <a:pt x="2" y="332"/>
                  </a:lnTo>
                  <a:lnTo>
                    <a:pt x="2" y="332"/>
                  </a:lnTo>
                  <a:lnTo>
                    <a:pt x="0" y="302"/>
                  </a:lnTo>
                  <a:lnTo>
                    <a:pt x="2" y="272"/>
                  </a:lnTo>
                  <a:lnTo>
                    <a:pt x="6" y="244"/>
                  </a:lnTo>
                  <a:lnTo>
                    <a:pt x="14" y="214"/>
                  </a:lnTo>
                  <a:lnTo>
                    <a:pt x="26" y="188"/>
                  </a:lnTo>
                  <a:lnTo>
                    <a:pt x="38" y="162"/>
                  </a:lnTo>
                  <a:lnTo>
                    <a:pt x="54" y="136"/>
                  </a:lnTo>
                  <a:lnTo>
                    <a:pt x="74" y="114"/>
                  </a:lnTo>
                  <a:lnTo>
                    <a:pt x="94" y="92"/>
                  </a:lnTo>
                  <a:lnTo>
                    <a:pt x="116" y="72"/>
                  </a:lnTo>
                  <a:lnTo>
                    <a:pt x="142" y="54"/>
                  </a:lnTo>
                  <a:lnTo>
                    <a:pt x="168" y="40"/>
                  </a:lnTo>
                  <a:lnTo>
                    <a:pt x="196" y="26"/>
                  </a:lnTo>
                  <a:lnTo>
                    <a:pt x="226" y="16"/>
                  </a:lnTo>
                  <a:lnTo>
                    <a:pt x="258" y="8"/>
                  </a:lnTo>
                  <a:lnTo>
                    <a:pt x="290" y="2"/>
                  </a:lnTo>
                  <a:lnTo>
                    <a:pt x="290" y="2"/>
                  </a:lnTo>
                  <a:close/>
                </a:path>
              </a:pathLst>
            </a:custGeom>
            <a:solidFill>
              <a:srgbClr val="FFE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93"/>
            <p:cNvSpPr>
              <a:spLocks/>
            </p:cNvSpPr>
            <p:nvPr/>
          </p:nvSpPr>
          <p:spPr bwMode="auto">
            <a:xfrm>
              <a:off x="3221407" y="1534437"/>
              <a:ext cx="2553691" cy="2328127"/>
            </a:xfrm>
            <a:custGeom>
              <a:avLst/>
              <a:gdLst>
                <a:gd name="T0" fmla="*/ 284 w 634"/>
                <a:gd name="T1" fmla="*/ 2 h 578"/>
                <a:gd name="T2" fmla="*/ 348 w 634"/>
                <a:gd name="T3" fmla="*/ 2 h 578"/>
                <a:gd name="T4" fmla="*/ 410 w 634"/>
                <a:gd name="T5" fmla="*/ 12 h 578"/>
                <a:gd name="T6" fmla="*/ 466 w 634"/>
                <a:gd name="T7" fmla="*/ 32 h 578"/>
                <a:gd name="T8" fmla="*/ 516 w 634"/>
                <a:gd name="T9" fmla="*/ 62 h 578"/>
                <a:gd name="T10" fmla="*/ 560 w 634"/>
                <a:gd name="T11" fmla="*/ 100 h 578"/>
                <a:gd name="T12" fmla="*/ 594 w 634"/>
                <a:gd name="T13" fmla="*/ 146 h 578"/>
                <a:gd name="T14" fmla="*/ 620 w 634"/>
                <a:gd name="T15" fmla="*/ 198 h 578"/>
                <a:gd name="T16" fmla="*/ 632 w 634"/>
                <a:gd name="T17" fmla="*/ 256 h 578"/>
                <a:gd name="T18" fmla="*/ 634 w 634"/>
                <a:gd name="T19" fmla="*/ 284 h 578"/>
                <a:gd name="T20" fmla="*/ 628 w 634"/>
                <a:gd name="T21" fmla="*/ 342 h 578"/>
                <a:gd name="T22" fmla="*/ 610 w 634"/>
                <a:gd name="T23" fmla="*/ 396 h 578"/>
                <a:gd name="T24" fmla="*/ 580 w 634"/>
                <a:gd name="T25" fmla="*/ 444 h 578"/>
                <a:gd name="T26" fmla="*/ 542 w 634"/>
                <a:gd name="T27" fmla="*/ 488 h 578"/>
                <a:gd name="T28" fmla="*/ 496 w 634"/>
                <a:gd name="T29" fmla="*/ 524 h 578"/>
                <a:gd name="T30" fmla="*/ 442 w 634"/>
                <a:gd name="T31" fmla="*/ 552 h 578"/>
                <a:gd name="T32" fmla="*/ 382 w 634"/>
                <a:gd name="T33" fmla="*/ 570 h 578"/>
                <a:gd name="T34" fmla="*/ 350 w 634"/>
                <a:gd name="T35" fmla="*/ 576 h 578"/>
                <a:gd name="T36" fmla="*/ 286 w 634"/>
                <a:gd name="T37" fmla="*/ 576 h 578"/>
                <a:gd name="T38" fmla="*/ 224 w 634"/>
                <a:gd name="T39" fmla="*/ 566 h 578"/>
                <a:gd name="T40" fmla="*/ 168 w 634"/>
                <a:gd name="T41" fmla="*/ 544 h 578"/>
                <a:gd name="T42" fmla="*/ 118 w 634"/>
                <a:gd name="T43" fmla="*/ 514 h 578"/>
                <a:gd name="T44" fmla="*/ 74 w 634"/>
                <a:gd name="T45" fmla="*/ 476 h 578"/>
                <a:gd name="T46" fmla="*/ 40 w 634"/>
                <a:gd name="T47" fmla="*/ 430 h 578"/>
                <a:gd name="T48" fmla="*/ 14 w 634"/>
                <a:gd name="T49" fmla="*/ 378 h 578"/>
                <a:gd name="T50" fmla="*/ 2 w 634"/>
                <a:gd name="T51" fmla="*/ 322 h 578"/>
                <a:gd name="T52" fmla="*/ 0 w 634"/>
                <a:gd name="T53" fmla="*/ 292 h 578"/>
                <a:gd name="T54" fmla="*/ 6 w 634"/>
                <a:gd name="T55" fmla="*/ 236 h 578"/>
                <a:gd name="T56" fmla="*/ 24 w 634"/>
                <a:gd name="T57" fmla="*/ 182 h 578"/>
                <a:gd name="T58" fmla="*/ 52 w 634"/>
                <a:gd name="T59" fmla="*/ 132 h 578"/>
                <a:gd name="T60" fmla="*/ 92 w 634"/>
                <a:gd name="T61" fmla="*/ 88 h 578"/>
                <a:gd name="T62" fmla="*/ 138 w 634"/>
                <a:gd name="T63" fmla="*/ 52 h 578"/>
                <a:gd name="T64" fmla="*/ 192 w 634"/>
                <a:gd name="T65" fmla="*/ 24 h 578"/>
                <a:gd name="T66" fmla="*/ 252 w 634"/>
                <a:gd name="T67" fmla="*/ 6 h 578"/>
                <a:gd name="T68" fmla="*/ 284 w 634"/>
                <a:gd name="T69" fmla="*/ 2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34" h="578">
                  <a:moveTo>
                    <a:pt x="284" y="2"/>
                  </a:moveTo>
                  <a:lnTo>
                    <a:pt x="284" y="2"/>
                  </a:lnTo>
                  <a:lnTo>
                    <a:pt x="316" y="0"/>
                  </a:lnTo>
                  <a:lnTo>
                    <a:pt x="348" y="2"/>
                  </a:lnTo>
                  <a:lnTo>
                    <a:pt x="380" y="4"/>
                  </a:lnTo>
                  <a:lnTo>
                    <a:pt x="410" y="12"/>
                  </a:lnTo>
                  <a:lnTo>
                    <a:pt x="438" y="20"/>
                  </a:lnTo>
                  <a:lnTo>
                    <a:pt x="466" y="32"/>
                  </a:lnTo>
                  <a:lnTo>
                    <a:pt x="492" y="46"/>
                  </a:lnTo>
                  <a:lnTo>
                    <a:pt x="516" y="62"/>
                  </a:lnTo>
                  <a:lnTo>
                    <a:pt x="540" y="80"/>
                  </a:lnTo>
                  <a:lnTo>
                    <a:pt x="560" y="100"/>
                  </a:lnTo>
                  <a:lnTo>
                    <a:pt x="578" y="122"/>
                  </a:lnTo>
                  <a:lnTo>
                    <a:pt x="594" y="146"/>
                  </a:lnTo>
                  <a:lnTo>
                    <a:pt x="608" y="172"/>
                  </a:lnTo>
                  <a:lnTo>
                    <a:pt x="620" y="198"/>
                  </a:lnTo>
                  <a:lnTo>
                    <a:pt x="628" y="226"/>
                  </a:lnTo>
                  <a:lnTo>
                    <a:pt x="632" y="256"/>
                  </a:lnTo>
                  <a:lnTo>
                    <a:pt x="632" y="256"/>
                  </a:lnTo>
                  <a:lnTo>
                    <a:pt x="634" y="284"/>
                  </a:lnTo>
                  <a:lnTo>
                    <a:pt x="632" y="314"/>
                  </a:lnTo>
                  <a:lnTo>
                    <a:pt x="628" y="342"/>
                  </a:lnTo>
                  <a:lnTo>
                    <a:pt x="620" y="370"/>
                  </a:lnTo>
                  <a:lnTo>
                    <a:pt x="610" y="396"/>
                  </a:lnTo>
                  <a:lnTo>
                    <a:pt x="596" y="420"/>
                  </a:lnTo>
                  <a:lnTo>
                    <a:pt x="580" y="444"/>
                  </a:lnTo>
                  <a:lnTo>
                    <a:pt x="562" y="468"/>
                  </a:lnTo>
                  <a:lnTo>
                    <a:pt x="542" y="488"/>
                  </a:lnTo>
                  <a:lnTo>
                    <a:pt x="520" y="508"/>
                  </a:lnTo>
                  <a:lnTo>
                    <a:pt x="496" y="524"/>
                  </a:lnTo>
                  <a:lnTo>
                    <a:pt x="470" y="540"/>
                  </a:lnTo>
                  <a:lnTo>
                    <a:pt x="442" y="552"/>
                  </a:lnTo>
                  <a:lnTo>
                    <a:pt x="412" y="562"/>
                  </a:lnTo>
                  <a:lnTo>
                    <a:pt x="382" y="570"/>
                  </a:lnTo>
                  <a:lnTo>
                    <a:pt x="350" y="576"/>
                  </a:lnTo>
                  <a:lnTo>
                    <a:pt x="350" y="576"/>
                  </a:lnTo>
                  <a:lnTo>
                    <a:pt x="318" y="578"/>
                  </a:lnTo>
                  <a:lnTo>
                    <a:pt x="286" y="576"/>
                  </a:lnTo>
                  <a:lnTo>
                    <a:pt x="254" y="572"/>
                  </a:lnTo>
                  <a:lnTo>
                    <a:pt x="224" y="566"/>
                  </a:lnTo>
                  <a:lnTo>
                    <a:pt x="196" y="556"/>
                  </a:lnTo>
                  <a:lnTo>
                    <a:pt x="168" y="544"/>
                  </a:lnTo>
                  <a:lnTo>
                    <a:pt x="142" y="530"/>
                  </a:lnTo>
                  <a:lnTo>
                    <a:pt x="118" y="514"/>
                  </a:lnTo>
                  <a:lnTo>
                    <a:pt x="94" y="496"/>
                  </a:lnTo>
                  <a:lnTo>
                    <a:pt x="74" y="476"/>
                  </a:lnTo>
                  <a:lnTo>
                    <a:pt x="56" y="454"/>
                  </a:lnTo>
                  <a:lnTo>
                    <a:pt x="40" y="430"/>
                  </a:lnTo>
                  <a:lnTo>
                    <a:pt x="26" y="406"/>
                  </a:lnTo>
                  <a:lnTo>
                    <a:pt x="14" y="378"/>
                  </a:lnTo>
                  <a:lnTo>
                    <a:pt x="6" y="352"/>
                  </a:lnTo>
                  <a:lnTo>
                    <a:pt x="2" y="322"/>
                  </a:lnTo>
                  <a:lnTo>
                    <a:pt x="2" y="322"/>
                  </a:lnTo>
                  <a:lnTo>
                    <a:pt x="0" y="292"/>
                  </a:lnTo>
                  <a:lnTo>
                    <a:pt x="2" y="264"/>
                  </a:lnTo>
                  <a:lnTo>
                    <a:pt x="6" y="236"/>
                  </a:lnTo>
                  <a:lnTo>
                    <a:pt x="14" y="208"/>
                  </a:lnTo>
                  <a:lnTo>
                    <a:pt x="24" y="182"/>
                  </a:lnTo>
                  <a:lnTo>
                    <a:pt x="38" y="156"/>
                  </a:lnTo>
                  <a:lnTo>
                    <a:pt x="52" y="132"/>
                  </a:lnTo>
                  <a:lnTo>
                    <a:pt x="70" y="110"/>
                  </a:lnTo>
                  <a:lnTo>
                    <a:pt x="92" y="88"/>
                  </a:lnTo>
                  <a:lnTo>
                    <a:pt x="114" y="70"/>
                  </a:lnTo>
                  <a:lnTo>
                    <a:pt x="138" y="52"/>
                  </a:lnTo>
                  <a:lnTo>
                    <a:pt x="164" y="38"/>
                  </a:lnTo>
                  <a:lnTo>
                    <a:pt x="192" y="24"/>
                  </a:lnTo>
                  <a:lnTo>
                    <a:pt x="222" y="14"/>
                  </a:lnTo>
                  <a:lnTo>
                    <a:pt x="252" y="6"/>
                  </a:lnTo>
                  <a:lnTo>
                    <a:pt x="284" y="2"/>
                  </a:lnTo>
                  <a:lnTo>
                    <a:pt x="284" y="2"/>
                  </a:lnTo>
                  <a:close/>
                </a:path>
              </a:pathLst>
            </a:custGeom>
            <a:solidFill>
              <a:srgbClr val="FFE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94"/>
            <p:cNvSpPr>
              <a:spLocks/>
            </p:cNvSpPr>
            <p:nvPr/>
          </p:nvSpPr>
          <p:spPr bwMode="auto">
            <a:xfrm>
              <a:off x="3253630" y="1550548"/>
              <a:ext cx="2497300" cy="2247569"/>
            </a:xfrm>
            <a:custGeom>
              <a:avLst/>
              <a:gdLst>
                <a:gd name="T0" fmla="*/ 278 w 620"/>
                <a:gd name="T1" fmla="*/ 2 h 558"/>
                <a:gd name="T2" fmla="*/ 340 w 620"/>
                <a:gd name="T3" fmla="*/ 0 h 558"/>
                <a:gd name="T4" fmla="*/ 400 w 620"/>
                <a:gd name="T5" fmla="*/ 10 h 558"/>
                <a:gd name="T6" fmla="*/ 454 w 620"/>
                <a:gd name="T7" fmla="*/ 30 h 558"/>
                <a:gd name="T8" fmla="*/ 504 w 620"/>
                <a:gd name="T9" fmla="*/ 60 h 558"/>
                <a:gd name="T10" fmla="*/ 546 w 620"/>
                <a:gd name="T11" fmla="*/ 96 h 558"/>
                <a:gd name="T12" fmla="*/ 580 w 620"/>
                <a:gd name="T13" fmla="*/ 140 h 558"/>
                <a:gd name="T14" fmla="*/ 604 w 620"/>
                <a:gd name="T15" fmla="*/ 192 h 558"/>
                <a:gd name="T16" fmla="*/ 618 w 620"/>
                <a:gd name="T17" fmla="*/ 246 h 558"/>
                <a:gd name="T18" fmla="*/ 620 w 620"/>
                <a:gd name="T19" fmla="*/ 274 h 558"/>
                <a:gd name="T20" fmla="*/ 612 w 620"/>
                <a:gd name="T21" fmla="*/ 330 h 558"/>
                <a:gd name="T22" fmla="*/ 596 w 620"/>
                <a:gd name="T23" fmla="*/ 382 h 558"/>
                <a:gd name="T24" fmla="*/ 568 w 620"/>
                <a:gd name="T25" fmla="*/ 430 h 558"/>
                <a:gd name="T26" fmla="*/ 530 w 620"/>
                <a:gd name="T27" fmla="*/ 472 h 558"/>
                <a:gd name="T28" fmla="*/ 484 w 620"/>
                <a:gd name="T29" fmla="*/ 508 h 558"/>
                <a:gd name="T30" fmla="*/ 432 w 620"/>
                <a:gd name="T31" fmla="*/ 534 h 558"/>
                <a:gd name="T32" fmla="*/ 372 w 620"/>
                <a:gd name="T33" fmla="*/ 552 h 558"/>
                <a:gd name="T34" fmla="*/ 342 w 620"/>
                <a:gd name="T35" fmla="*/ 556 h 558"/>
                <a:gd name="T36" fmla="*/ 278 w 620"/>
                <a:gd name="T37" fmla="*/ 558 h 558"/>
                <a:gd name="T38" fmla="*/ 218 w 620"/>
                <a:gd name="T39" fmla="*/ 546 h 558"/>
                <a:gd name="T40" fmla="*/ 164 w 620"/>
                <a:gd name="T41" fmla="*/ 526 h 558"/>
                <a:gd name="T42" fmla="*/ 114 w 620"/>
                <a:gd name="T43" fmla="*/ 498 h 558"/>
                <a:gd name="T44" fmla="*/ 72 w 620"/>
                <a:gd name="T45" fmla="*/ 460 h 558"/>
                <a:gd name="T46" fmla="*/ 38 w 620"/>
                <a:gd name="T47" fmla="*/ 416 h 558"/>
                <a:gd name="T48" fmla="*/ 14 w 620"/>
                <a:gd name="T49" fmla="*/ 366 h 558"/>
                <a:gd name="T50" fmla="*/ 0 w 620"/>
                <a:gd name="T51" fmla="*/ 312 h 558"/>
                <a:gd name="T52" fmla="*/ 0 w 620"/>
                <a:gd name="T53" fmla="*/ 282 h 558"/>
                <a:gd name="T54" fmla="*/ 6 w 620"/>
                <a:gd name="T55" fmla="*/ 228 h 558"/>
                <a:gd name="T56" fmla="*/ 22 w 620"/>
                <a:gd name="T57" fmla="*/ 176 h 558"/>
                <a:gd name="T58" fmla="*/ 52 w 620"/>
                <a:gd name="T59" fmla="*/ 128 h 558"/>
                <a:gd name="T60" fmla="*/ 88 w 620"/>
                <a:gd name="T61" fmla="*/ 86 h 558"/>
                <a:gd name="T62" fmla="*/ 134 w 620"/>
                <a:gd name="T63" fmla="*/ 50 h 558"/>
                <a:gd name="T64" fmla="*/ 188 w 620"/>
                <a:gd name="T65" fmla="*/ 24 h 558"/>
                <a:gd name="T66" fmla="*/ 246 w 620"/>
                <a:gd name="T67" fmla="*/ 6 h 558"/>
                <a:gd name="T68" fmla="*/ 278 w 620"/>
                <a:gd name="T69" fmla="*/ 2 h 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20" h="558">
                  <a:moveTo>
                    <a:pt x="278" y="2"/>
                  </a:moveTo>
                  <a:lnTo>
                    <a:pt x="278" y="2"/>
                  </a:lnTo>
                  <a:lnTo>
                    <a:pt x="308" y="0"/>
                  </a:lnTo>
                  <a:lnTo>
                    <a:pt x="340" y="0"/>
                  </a:lnTo>
                  <a:lnTo>
                    <a:pt x="370" y="4"/>
                  </a:lnTo>
                  <a:lnTo>
                    <a:pt x="400" y="10"/>
                  </a:lnTo>
                  <a:lnTo>
                    <a:pt x="428" y="20"/>
                  </a:lnTo>
                  <a:lnTo>
                    <a:pt x="454" y="30"/>
                  </a:lnTo>
                  <a:lnTo>
                    <a:pt x="480" y="44"/>
                  </a:lnTo>
                  <a:lnTo>
                    <a:pt x="504" y="60"/>
                  </a:lnTo>
                  <a:lnTo>
                    <a:pt x="526" y="78"/>
                  </a:lnTo>
                  <a:lnTo>
                    <a:pt x="546" y="96"/>
                  </a:lnTo>
                  <a:lnTo>
                    <a:pt x="564" y="118"/>
                  </a:lnTo>
                  <a:lnTo>
                    <a:pt x="580" y="140"/>
                  </a:lnTo>
                  <a:lnTo>
                    <a:pt x="594" y="166"/>
                  </a:lnTo>
                  <a:lnTo>
                    <a:pt x="604" y="192"/>
                  </a:lnTo>
                  <a:lnTo>
                    <a:pt x="612" y="218"/>
                  </a:lnTo>
                  <a:lnTo>
                    <a:pt x="618" y="246"/>
                  </a:lnTo>
                  <a:lnTo>
                    <a:pt x="618" y="246"/>
                  </a:lnTo>
                  <a:lnTo>
                    <a:pt x="620" y="274"/>
                  </a:lnTo>
                  <a:lnTo>
                    <a:pt x="618" y="302"/>
                  </a:lnTo>
                  <a:lnTo>
                    <a:pt x="612" y="330"/>
                  </a:lnTo>
                  <a:lnTo>
                    <a:pt x="606" y="356"/>
                  </a:lnTo>
                  <a:lnTo>
                    <a:pt x="596" y="382"/>
                  </a:lnTo>
                  <a:lnTo>
                    <a:pt x="582" y="406"/>
                  </a:lnTo>
                  <a:lnTo>
                    <a:pt x="568" y="430"/>
                  </a:lnTo>
                  <a:lnTo>
                    <a:pt x="550" y="452"/>
                  </a:lnTo>
                  <a:lnTo>
                    <a:pt x="530" y="472"/>
                  </a:lnTo>
                  <a:lnTo>
                    <a:pt x="508" y="490"/>
                  </a:lnTo>
                  <a:lnTo>
                    <a:pt x="484" y="508"/>
                  </a:lnTo>
                  <a:lnTo>
                    <a:pt x="458" y="522"/>
                  </a:lnTo>
                  <a:lnTo>
                    <a:pt x="432" y="534"/>
                  </a:lnTo>
                  <a:lnTo>
                    <a:pt x="402" y="544"/>
                  </a:lnTo>
                  <a:lnTo>
                    <a:pt x="372" y="552"/>
                  </a:lnTo>
                  <a:lnTo>
                    <a:pt x="342" y="556"/>
                  </a:lnTo>
                  <a:lnTo>
                    <a:pt x="342" y="556"/>
                  </a:lnTo>
                  <a:lnTo>
                    <a:pt x="310" y="558"/>
                  </a:lnTo>
                  <a:lnTo>
                    <a:pt x="278" y="558"/>
                  </a:lnTo>
                  <a:lnTo>
                    <a:pt x="248" y="554"/>
                  </a:lnTo>
                  <a:lnTo>
                    <a:pt x="218" y="546"/>
                  </a:lnTo>
                  <a:lnTo>
                    <a:pt x="190" y="538"/>
                  </a:lnTo>
                  <a:lnTo>
                    <a:pt x="164" y="526"/>
                  </a:lnTo>
                  <a:lnTo>
                    <a:pt x="138" y="514"/>
                  </a:lnTo>
                  <a:lnTo>
                    <a:pt x="114" y="498"/>
                  </a:lnTo>
                  <a:lnTo>
                    <a:pt x="92" y="480"/>
                  </a:lnTo>
                  <a:lnTo>
                    <a:pt x="72" y="460"/>
                  </a:lnTo>
                  <a:lnTo>
                    <a:pt x="54" y="440"/>
                  </a:lnTo>
                  <a:lnTo>
                    <a:pt x="38" y="416"/>
                  </a:lnTo>
                  <a:lnTo>
                    <a:pt x="24" y="392"/>
                  </a:lnTo>
                  <a:lnTo>
                    <a:pt x="14" y="366"/>
                  </a:lnTo>
                  <a:lnTo>
                    <a:pt x="6" y="340"/>
                  </a:lnTo>
                  <a:lnTo>
                    <a:pt x="0" y="312"/>
                  </a:lnTo>
                  <a:lnTo>
                    <a:pt x="0" y="312"/>
                  </a:lnTo>
                  <a:lnTo>
                    <a:pt x="0" y="282"/>
                  </a:lnTo>
                  <a:lnTo>
                    <a:pt x="0" y="254"/>
                  </a:lnTo>
                  <a:lnTo>
                    <a:pt x="6" y="228"/>
                  </a:lnTo>
                  <a:lnTo>
                    <a:pt x="12" y="200"/>
                  </a:lnTo>
                  <a:lnTo>
                    <a:pt x="22" y="176"/>
                  </a:lnTo>
                  <a:lnTo>
                    <a:pt x="36" y="150"/>
                  </a:lnTo>
                  <a:lnTo>
                    <a:pt x="52" y="128"/>
                  </a:lnTo>
                  <a:lnTo>
                    <a:pt x="68" y="106"/>
                  </a:lnTo>
                  <a:lnTo>
                    <a:pt x="88" y="86"/>
                  </a:lnTo>
                  <a:lnTo>
                    <a:pt x="110" y="68"/>
                  </a:lnTo>
                  <a:lnTo>
                    <a:pt x="134" y="50"/>
                  </a:lnTo>
                  <a:lnTo>
                    <a:pt x="160" y="36"/>
                  </a:lnTo>
                  <a:lnTo>
                    <a:pt x="188" y="24"/>
                  </a:lnTo>
                  <a:lnTo>
                    <a:pt x="216" y="14"/>
                  </a:lnTo>
                  <a:lnTo>
                    <a:pt x="246" y="6"/>
                  </a:lnTo>
                  <a:lnTo>
                    <a:pt x="278" y="2"/>
                  </a:lnTo>
                  <a:lnTo>
                    <a:pt x="278" y="2"/>
                  </a:lnTo>
                  <a:close/>
                </a:path>
              </a:pathLst>
            </a:custGeom>
            <a:solidFill>
              <a:srgbClr val="FFE8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95"/>
            <p:cNvSpPr>
              <a:spLocks/>
            </p:cNvSpPr>
            <p:nvPr/>
          </p:nvSpPr>
          <p:spPr bwMode="auto">
            <a:xfrm>
              <a:off x="3277798" y="1558604"/>
              <a:ext cx="2440910" cy="2183123"/>
            </a:xfrm>
            <a:custGeom>
              <a:avLst/>
              <a:gdLst>
                <a:gd name="T0" fmla="*/ 272 w 606"/>
                <a:gd name="T1" fmla="*/ 2 h 542"/>
                <a:gd name="T2" fmla="*/ 334 w 606"/>
                <a:gd name="T3" fmla="*/ 2 h 542"/>
                <a:gd name="T4" fmla="*/ 392 w 606"/>
                <a:gd name="T5" fmla="*/ 12 h 542"/>
                <a:gd name="T6" fmla="*/ 446 w 606"/>
                <a:gd name="T7" fmla="*/ 32 h 542"/>
                <a:gd name="T8" fmla="*/ 494 w 606"/>
                <a:gd name="T9" fmla="*/ 60 h 542"/>
                <a:gd name="T10" fmla="*/ 536 w 606"/>
                <a:gd name="T11" fmla="*/ 94 h 542"/>
                <a:gd name="T12" fmla="*/ 568 w 606"/>
                <a:gd name="T13" fmla="*/ 138 h 542"/>
                <a:gd name="T14" fmla="*/ 592 w 606"/>
                <a:gd name="T15" fmla="*/ 186 h 542"/>
                <a:gd name="T16" fmla="*/ 604 w 606"/>
                <a:gd name="T17" fmla="*/ 240 h 542"/>
                <a:gd name="T18" fmla="*/ 606 w 606"/>
                <a:gd name="T19" fmla="*/ 266 h 542"/>
                <a:gd name="T20" fmla="*/ 600 w 606"/>
                <a:gd name="T21" fmla="*/ 320 h 542"/>
                <a:gd name="T22" fmla="*/ 584 w 606"/>
                <a:gd name="T23" fmla="*/ 370 h 542"/>
                <a:gd name="T24" fmla="*/ 556 w 606"/>
                <a:gd name="T25" fmla="*/ 418 h 542"/>
                <a:gd name="T26" fmla="*/ 518 w 606"/>
                <a:gd name="T27" fmla="*/ 458 h 542"/>
                <a:gd name="T28" fmla="*/ 474 w 606"/>
                <a:gd name="T29" fmla="*/ 492 h 542"/>
                <a:gd name="T30" fmla="*/ 422 w 606"/>
                <a:gd name="T31" fmla="*/ 518 h 542"/>
                <a:gd name="T32" fmla="*/ 364 w 606"/>
                <a:gd name="T33" fmla="*/ 534 h 542"/>
                <a:gd name="T34" fmla="*/ 334 w 606"/>
                <a:gd name="T35" fmla="*/ 540 h 542"/>
                <a:gd name="T36" fmla="*/ 274 w 606"/>
                <a:gd name="T37" fmla="*/ 540 h 542"/>
                <a:gd name="T38" fmla="*/ 214 w 606"/>
                <a:gd name="T39" fmla="*/ 530 h 542"/>
                <a:gd name="T40" fmla="*/ 160 w 606"/>
                <a:gd name="T41" fmla="*/ 510 h 542"/>
                <a:gd name="T42" fmla="*/ 112 w 606"/>
                <a:gd name="T43" fmla="*/ 482 h 542"/>
                <a:gd name="T44" fmla="*/ 70 w 606"/>
                <a:gd name="T45" fmla="*/ 448 h 542"/>
                <a:gd name="T46" fmla="*/ 38 w 606"/>
                <a:gd name="T47" fmla="*/ 404 h 542"/>
                <a:gd name="T48" fmla="*/ 14 w 606"/>
                <a:gd name="T49" fmla="*/ 356 h 542"/>
                <a:gd name="T50" fmla="*/ 2 w 606"/>
                <a:gd name="T51" fmla="*/ 302 h 542"/>
                <a:gd name="T52" fmla="*/ 0 w 606"/>
                <a:gd name="T53" fmla="*/ 276 h 542"/>
                <a:gd name="T54" fmla="*/ 6 w 606"/>
                <a:gd name="T55" fmla="*/ 222 h 542"/>
                <a:gd name="T56" fmla="*/ 24 w 606"/>
                <a:gd name="T57" fmla="*/ 172 h 542"/>
                <a:gd name="T58" fmla="*/ 52 w 606"/>
                <a:gd name="T59" fmla="*/ 124 h 542"/>
                <a:gd name="T60" fmla="*/ 88 w 606"/>
                <a:gd name="T61" fmla="*/ 84 h 542"/>
                <a:gd name="T62" fmla="*/ 132 w 606"/>
                <a:gd name="T63" fmla="*/ 50 h 542"/>
                <a:gd name="T64" fmla="*/ 184 w 606"/>
                <a:gd name="T65" fmla="*/ 24 h 542"/>
                <a:gd name="T66" fmla="*/ 242 w 606"/>
                <a:gd name="T67" fmla="*/ 8 h 542"/>
                <a:gd name="T68" fmla="*/ 272 w 606"/>
                <a:gd name="T69" fmla="*/ 2 h 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06" h="542">
                  <a:moveTo>
                    <a:pt x="272" y="2"/>
                  </a:moveTo>
                  <a:lnTo>
                    <a:pt x="272" y="2"/>
                  </a:lnTo>
                  <a:lnTo>
                    <a:pt x="304" y="0"/>
                  </a:lnTo>
                  <a:lnTo>
                    <a:pt x="334" y="2"/>
                  </a:lnTo>
                  <a:lnTo>
                    <a:pt x="364" y="6"/>
                  </a:lnTo>
                  <a:lnTo>
                    <a:pt x="392" y="12"/>
                  </a:lnTo>
                  <a:lnTo>
                    <a:pt x="420" y="20"/>
                  </a:lnTo>
                  <a:lnTo>
                    <a:pt x="446" y="32"/>
                  </a:lnTo>
                  <a:lnTo>
                    <a:pt x="470" y="44"/>
                  </a:lnTo>
                  <a:lnTo>
                    <a:pt x="494" y="60"/>
                  </a:lnTo>
                  <a:lnTo>
                    <a:pt x="516" y="76"/>
                  </a:lnTo>
                  <a:lnTo>
                    <a:pt x="536" y="94"/>
                  </a:lnTo>
                  <a:lnTo>
                    <a:pt x="554" y="116"/>
                  </a:lnTo>
                  <a:lnTo>
                    <a:pt x="568" y="138"/>
                  </a:lnTo>
                  <a:lnTo>
                    <a:pt x="582" y="162"/>
                  </a:lnTo>
                  <a:lnTo>
                    <a:pt x="592" y="186"/>
                  </a:lnTo>
                  <a:lnTo>
                    <a:pt x="600" y="212"/>
                  </a:lnTo>
                  <a:lnTo>
                    <a:pt x="604" y="240"/>
                  </a:lnTo>
                  <a:lnTo>
                    <a:pt x="604" y="240"/>
                  </a:lnTo>
                  <a:lnTo>
                    <a:pt x="606" y="266"/>
                  </a:lnTo>
                  <a:lnTo>
                    <a:pt x="604" y="294"/>
                  </a:lnTo>
                  <a:lnTo>
                    <a:pt x="600" y="320"/>
                  </a:lnTo>
                  <a:lnTo>
                    <a:pt x="594" y="346"/>
                  </a:lnTo>
                  <a:lnTo>
                    <a:pt x="584" y="370"/>
                  </a:lnTo>
                  <a:lnTo>
                    <a:pt x="570" y="394"/>
                  </a:lnTo>
                  <a:lnTo>
                    <a:pt x="556" y="418"/>
                  </a:lnTo>
                  <a:lnTo>
                    <a:pt x="538" y="438"/>
                  </a:lnTo>
                  <a:lnTo>
                    <a:pt x="518" y="458"/>
                  </a:lnTo>
                  <a:lnTo>
                    <a:pt x="498" y="476"/>
                  </a:lnTo>
                  <a:lnTo>
                    <a:pt x="474" y="492"/>
                  </a:lnTo>
                  <a:lnTo>
                    <a:pt x="450" y="506"/>
                  </a:lnTo>
                  <a:lnTo>
                    <a:pt x="422" y="518"/>
                  </a:lnTo>
                  <a:lnTo>
                    <a:pt x="394" y="528"/>
                  </a:lnTo>
                  <a:lnTo>
                    <a:pt x="364" y="534"/>
                  </a:lnTo>
                  <a:lnTo>
                    <a:pt x="334" y="540"/>
                  </a:lnTo>
                  <a:lnTo>
                    <a:pt x="334" y="540"/>
                  </a:lnTo>
                  <a:lnTo>
                    <a:pt x="304" y="542"/>
                  </a:lnTo>
                  <a:lnTo>
                    <a:pt x="274" y="540"/>
                  </a:lnTo>
                  <a:lnTo>
                    <a:pt x="244" y="536"/>
                  </a:lnTo>
                  <a:lnTo>
                    <a:pt x="214" y="530"/>
                  </a:lnTo>
                  <a:lnTo>
                    <a:pt x="188" y="522"/>
                  </a:lnTo>
                  <a:lnTo>
                    <a:pt x="160" y="510"/>
                  </a:lnTo>
                  <a:lnTo>
                    <a:pt x="136" y="498"/>
                  </a:lnTo>
                  <a:lnTo>
                    <a:pt x="112" y="482"/>
                  </a:lnTo>
                  <a:lnTo>
                    <a:pt x="90" y="466"/>
                  </a:lnTo>
                  <a:lnTo>
                    <a:pt x="70" y="448"/>
                  </a:lnTo>
                  <a:lnTo>
                    <a:pt x="54" y="426"/>
                  </a:lnTo>
                  <a:lnTo>
                    <a:pt x="38" y="404"/>
                  </a:lnTo>
                  <a:lnTo>
                    <a:pt x="24" y="380"/>
                  </a:lnTo>
                  <a:lnTo>
                    <a:pt x="14" y="356"/>
                  </a:lnTo>
                  <a:lnTo>
                    <a:pt x="6" y="330"/>
                  </a:lnTo>
                  <a:lnTo>
                    <a:pt x="2" y="302"/>
                  </a:lnTo>
                  <a:lnTo>
                    <a:pt x="2" y="302"/>
                  </a:lnTo>
                  <a:lnTo>
                    <a:pt x="0" y="276"/>
                  </a:lnTo>
                  <a:lnTo>
                    <a:pt x="2" y="248"/>
                  </a:lnTo>
                  <a:lnTo>
                    <a:pt x="6" y="222"/>
                  </a:lnTo>
                  <a:lnTo>
                    <a:pt x="14" y="196"/>
                  </a:lnTo>
                  <a:lnTo>
                    <a:pt x="24" y="172"/>
                  </a:lnTo>
                  <a:lnTo>
                    <a:pt x="36" y="148"/>
                  </a:lnTo>
                  <a:lnTo>
                    <a:pt x="52" y="124"/>
                  </a:lnTo>
                  <a:lnTo>
                    <a:pt x="68" y="104"/>
                  </a:lnTo>
                  <a:lnTo>
                    <a:pt x="88" y="84"/>
                  </a:lnTo>
                  <a:lnTo>
                    <a:pt x="110" y="66"/>
                  </a:lnTo>
                  <a:lnTo>
                    <a:pt x="132" y="50"/>
                  </a:lnTo>
                  <a:lnTo>
                    <a:pt x="158" y="36"/>
                  </a:lnTo>
                  <a:lnTo>
                    <a:pt x="184" y="24"/>
                  </a:lnTo>
                  <a:lnTo>
                    <a:pt x="212" y="14"/>
                  </a:lnTo>
                  <a:lnTo>
                    <a:pt x="242" y="8"/>
                  </a:lnTo>
                  <a:lnTo>
                    <a:pt x="272" y="2"/>
                  </a:lnTo>
                  <a:lnTo>
                    <a:pt x="272" y="2"/>
                  </a:lnTo>
                  <a:close/>
                </a:path>
              </a:pathLst>
            </a:custGeom>
            <a:solidFill>
              <a:srgbClr val="FFE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96"/>
            <p:cNvSpPr>
              <a:spLocks/>
            </p:cNvSpPr>
            <p:nvPr/>
          </p:nvSpPr>
          <p:spPr bwMode="auto">
            <a:xfrm>
              <a:off x="3310021" y="1574716"/>
              <a:ext cx="2384519" cy="2102565"/>
            </a:xfrm>
            <a:custGeom>
              <a:avLst/>
              <a:gdLst>
                <a:gd name="T0" fmla="*/ 266 w 592"/>
                <a:gd name="T1" fmla="*/ 2 h 522"/>
                <a:gd name="T2" fmla="*/ 326 w 592"/>
                <a:gd name="T3" fmla="*/ 2 h 522"/>
                <a:gd name="T4" fmla="*/ 382 w 592"/>
                <a:gd name="T5" fmla="*/ 10 h 522"/>
                <a:gd name="T6" fmla="*/ 436 w 592"/>
                <a:gd name="T7" fmla="*/ 30 h 522"/>
                <a:gd name="T8" fmla="*/ 482 w 592"/>
                <a:gd name="T9" fmla="*/ 56 h 522"/>
                <a:gd name="T10" fmla="*/ 522 w 592"/>
                <a:gd name="T11" fmla="*/ 92 h 522"/>
                <a:gd name="T12" fmla="*/ 556 w 592"/>
                <a:gd name="T13" fmla="*/ 132 h 522"/>
                <a:gd name="T14" fmla="*/ 578 w 592"/>
                <a:gd name="T15" fmla="*/ 178 h 522"/>
                <a:gd name="T16" fmla="*/ 590 w 592"/>
                <a:gd name="T17" fmla="*/ 230 h 522"/>
                <a:gd name="T18" fmla="*/ 592 w 592"/>
                <a:gd name="T19" fmla="*/ 258 h 522"/>
                <a:gd name="T20" fmla="*/ 586 w 592"/>
                <a:gd name="T21" fmla="*/ 308 h 522"/>
                <a:gd name="T22" fmla="*/ 568 w 592"/>
                <a:gd name="T23" fmla="*/ 358 h 522"/>
                <a:gd name="T24" fmla="*/ 542 w 592"/>
                <a:gd name="T25" fmla="*/ 402 h 522"/>
                <a:gd name="T26" fmla="*/ 506 w 592"/>
                <a:gd name="T27" fmla="*/ 442 h 522"/>
                <a:gd name="T28" fmla="*/ 462 w 592"/>
                <a:gd name="T29" fmla="*/ 474 h 522"/>
                <a:gd name="T30" fmla="*/ 412 w 592"/>
                <a:gd name="T31" fmla="*/ 500 h 522"/>
                <a:gd name="T32" fmla="*/ 356 w 592"/>
                <a:gd name="T33" fmla="*/ 516 h 522"/>
                <a:gd name="T34" fmla="*/ 326 w 592"/>
                <a:gd name="T35" fmla="*/ 520 h 522"/>
                <a:gd name="T36" fmla="*/ 266 w 592"/>
                <a:gd name="T37" fmla="*/ 522 h 522"/>
                <a:gd name="T38" fmla="*/ 208 w 592"/>
                <a:gd name="T39" fmla="*/ 512 h 522"/>
                <a:gd name="T40" fmla="*/ 156 w 592"/>
                <a:gd name="T41" fmla="*/ 494 h 522"/>
                <a:gd name="T42" fmla="*/ 108 w 592"/>
                <a:gd name="T43" fmla="*/ 466 h 522"/>
                <a:gd name="T44" fmla="*/ 68 w 592"/>
                <a:gd name="T45" fmla="*/ 432 h 522"/>
                <a:gd name="T46" fmla="*/ 36 w 592"/>
                <a:gd name="T47" fmla="*/ 390 h 522"/>
                <a:gd name="T48" fmla="*/ 14 w 592"/>
                <a:gd name="T49" fmla="*/ 344 h 522"/>
                <a:gd name="T50" fmla="*/ 0 w 592"/>
                <a:gd name="T51" fmla="*/ 292 h 522"/>
                <a:gd name="T52" fmla="*/ 0 w 592"/>
                <a:gd name="T53" fmla="*/ 266 h 522"/>
                <a:gd name="T54" fmla="*/ 6 w 592"/>
                <a:gd name="T55" fmla="*/ 214 h 522"/>
                <a:gd name="T56" fmla="*/ 22 w 592"/>
                <a:gd name="T57" fmla="*/ 166 h 522"/>
                <a:gd name="T58" fmla="*/ 50 w 592"/>
                <a:gd name="T59" fmla="*/ 120 h 522"/>
                <a:gd name="T60" fmla="*/ 86 w 592"/>
                <a:gd name="T61" fmla="*/ 82 h 522"/>
                <a:gd name="T62" fmla="*/ 128 w 592"/>
                <a:gd name="T63" fmla="*/ 48 h 522"/>
                <a:gd name="T64" fmla="*/ 180 w 592"/>
                <a:gd name="T65" fmla="*/ 24 h 522"/>
                <a:gd name="T66" fmla="*/ 236 w 592"/>
                <a:gd name="T67" fmla="*/ 6 h 522"/>
                <a:gd name="T68" fmla="*/ 266 w 592"/>
                <a:gd name="T69" fmla="*/ 2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92" h="522">
                  <a:moveTo>
                    <a:pt x="266" y="2"/>
                  </a:moveTo>
                  <a:lnTo>
                    <a:pt x="266" y="2"/>
                  </a:lnTo>
                  <a:lnTo>
                    <a:pt x="296" y="0"/>
                  </a:lnTo>
                  <a:lnTo>
                    <a:pt x="326" y="2"/>
                  </a:lnTo>
                  <a:lnTo>
                    <a:pt x="354" y="4"/>
                  </a:lnTo>
                  <a:lnTo>
                    <a:pt x="382" y="10"/>
                  </a:lnTo>
                  <a:lnTo>
                    <a:pt x="410" y="18"/>
                  </a:lnTo>
                  <a:lnTo>
                    <a:pt x="436" y="30"/>
                  </a:lnTo>
                  <a:lnTo>
                    <a:pt x="460" y="42"/>
                  </a:lnTo>
                  <a:lnTo>
                    <a:pt x="482" y="56"/>
                  </a:lnTo>
                  <a:lnTo>
                    <a:pt x="504" y="72"/>
                  </a:lnTo>
                  <a:lnTo>
                    <a:pt x="522" y="92"/>
                  </a:lnTo>
                  <a:lnTo>
                    <a:pt x="540" y="110"/>
                  </a:lnTo>
                  <a:lnTo>
                    <a:pt x="556" y="132"/>
                  </a:lnTo>
                  <a:lnTo>
                    <a:pt x="568" y="154"/>
                  </a:lnTo>
                  <a:lnTo>
                    <a:pt x="578" y="178"/>
                  </a:lnTo>
                  <a:lnTo>
                    <a:pt x="586" y="204"/>
                  </a:lnTo>
                  <a:lnTo>
                    <a:pt x="590" y="230"/>
                  </a:lnTo>
                  <a:lnTo>
                    <a:pt x="590" y="230"/>
                  </a:lnTo>
                  <a:lnTo>
                    <a:pt x="592" y="258"/>
                  </a:lnTo>
                  <a:lnTo>
                    <a:pt x="590" y="284"/>
                  </a:lnTo>
                  <a:lnTo>
                    <a:pt x="586" y="308"/>
                  </a:lnTo>
                  <a:lnTo>
                    <a:pt x="578" y="334"/>
                  </a:lnTo>
                  <a:lnTo>
                    <a:pt x="568" y="358"/>
                  </a:lnTo>
                  <a:lnTo>
                    <a:pt x="556" y="380"/>
                  </a:lnTo>
                  <a:lnTo>
                    <a:pt x="542" y="402"/>
                  </a:lnTo>
                  <a:lnTo>
                    <a:pt x="524" y="422"/>
                  </a:lnTo>
                  <a:lnTo>
                    <a:pt x="506" y="442"/>
                  </a:lnTo>
                  <a:lnTo>
                    <a:pt x="486" y="458"/>
                  </a:lnTo>
                  <a:lnTo>
                    <a:pt x="462" y="474"/>
                  </a:lnTo>
                  <a:lnTo>
                    <a:pt x="438" y="488"/>
                  </a:lnTo>
                  <a:lnTo>
                    <a:pt x="412" y="500"/>
                  </a:lnTo>
                  <a:lnTo>
                    <a:pt x="384" y="508"/>
                  </a:lnTo>
                  <a:lnTo>
                    <a:pt x="356" y="516"/>
                  </a:lnTo>
                  <a:lnTo>
                    <a:pt x="326" y="520"/>
                  </a:lnTo>
                  <a:lnTo>
                    <a:pt x="326" y="520"/>
                  </a:lnTo>
                  <a:lnTo>
                    <a:pt x="296" y="522"/>
                  </a:lnTo>
                  <a:lnTo>
                    <a:pt x="266" y="522"/>
                  </a:lnTo>
                  <a:lnTo>
                    <a:pt x="236" y="518"/>
                  </a:lnTo>
                  <a:lnTo>
                    <a:pt x="208" y="512"/>
                  </a:lnTo>
                  <a:lnTo>
                    <a:pt x="182" y="504"/>
                  </a:lnTo>
                  <a:lnTo>
                    <a:pt x="156" y="494"/>
                  </a:lnTo>
                  <a:lnTo>
                    <a:pt x="132" y="480"/>
                  </a:lnTo>
                  <a:lnTo>
                    <a:pt x="108" y="466"/>
                  </a:lnTo>
                  <a:lnTo>
                    <a:pt x="88" y="450"/>
                  </a:lnTo>
                  <a:lnTo>
                    <a:pt x="68" y="432"/>
                  </a:lnTo>
                  <a:lnTo>
                    <a:pt x="50" y="412"/>
                  </a:lnTo>
                  <a:lnTo>
                    <a:pt x="36" y="390"/>
                  </a:lnTo>
                  <a:lnTo>
                    <a:pt x="24" y="368"/>
                  </a:lnTo>
                  <a:lnTo>
                    <a:pt x="14" y="344"/>
                  </a:lnTo>
                  <a:lnTo>
                    <a:pt x="6" y="318"/>
                  </a:lnTo>
                  <a:lnTo>
                    <a:pt x="0" y="292"/>
                  </a:lnTo>
                  <a:lnTo>
                    <a:pt x="0" y="292"/>
                  </a:lnTo>
                  <a:lnTo>
                    <a:pt x="0" y="266"/>
                  </a:lnTo>
                  <a:lnTo>
                    <a:pt x="0" y="240"/>
                  </a:lnTo>
                  <a:lnTo>
                    <a:pt x="6" y="214"/>
                  </a:lnTo>
                  <a:lnTo>
                    <a:pt x="12" y="188"/>
                  </a:lnTo>
                  <a:lnTo>
                    <a:pt x="22" y="166"/>
                  </a:lnTo>
                  <a:lnTo>
                    <a:pt x="34" y="142"/>
                  </a:lnTo>
                  <a:lnTo>
                    <a:pt x="50" y="120"/>
                  </a:lnTo>
                  <a:lnTo>
                    <a:pt x="66" y="100"/>
                  </a:lnTo>
                  <a:lnTo>
                    <a:pt x="86" y="82"/>
                  </a:lnTo>
                  <a:lnTo>
                    <a:pt x="106" y="64"/>
                  </a:lnTo>
                  <a:lnTo>
                    <a:pt x="128" y="48"/>
                  </a:lnTo>
                  <a:lnTo>
                    <a:pt x="154" y="34"/>
                  </a:lnTo>
                  <a:lnTo>
                    <a:pt x="180" y="24"/>
                  </a:lnTo>
                  <a:lnTo>
                    <a:pt x="206" y="14"/>
                  </a:lnTo>
                  <a:lnTo>
                    <a:pt x="236" y="6"/>
                  </a:lnTo>
                  <a:lnTo>
                    <a:pt x="266" y="2"/>
                  </a:lnTo>
                  <a:lnTo>
                    <a:pt x="266" y="2"/>
                  </a:lnTo>
                  <a:close/>
                </a:path>
              </a:pathLst>
            </a:custGeom>
            <a:solidFill>
              <a:srgbClr val="FFE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9" name="Freeform 97"/>
            <p:cNvSpPr>
              <a:spLocks/>
            </p:cNvSpPr>
            <p:nvPr/>
          </p:nvSpPr>
          <p:spPr bwMode="auto">
            <a:xfrm>
              <a:off x="3334189" y="1590827"/>
              <a:ext cx="2336184" cy="2030063"/>
            </a:xfrm>
            <a:custGeom>
              <a:avLst/>
              <a:gdLst>
                <a:gd name="T0" fmla="*/ 260 w 580"/>
                <a:gd name="T1" fmla="*/ 2 h 504"/>
                <a:gd name="T2" fmla="*/ 320 w 580"/>
                <a:gd name="T3" fmla="*/ 0 h 504"/>
                <a:gd name="T4" fmla="*/ 374 w 580"/>
                <a:gd name="T5" fmla="*/ 10 h 504"/>
                <a:gd name="T6" fmla="*/ 426 w 580"/>
                <a:gd name="T7" fmla="*/ 28 h 504"/>
                <a:gd name="T8" fmla="*/ 472 w 580"/>
                <a:gd name="T9" fmla="*/ 54 h 504"/>
                <a:gd name="T10" fmla="*/ 512 w 580"/>
                <a:gd name="T11" fmla="*/ 88 h 504"/>
                <a:gd name="T12" fmla="*/ 544 w 580"/>
                <a:gd name="T13" fmla="*/ 126 h 504"/>
                <a:gd name="T14" fmla="*/ 566 w 580"/>
                <a:gd name="T15" fmla="*/ 172 h 504"/>
                <a:gd name="T16" fmla="*/ 578 w 580"/>
                <a:gd name="T17" fmla="*/ 222 h 504"/>
                <a:gd name="T18" fmla="*/ 580 w 580"/>
                <a:gd name="T19" fmla="*/ 248 h 504"/>
                <a:gd name="T20" fmla="*/ 574 w 580"/>
                <a:gd name="T21" fmla="*/ 298 h 504"/>
                <a:gd name="T22" fmla="*/ 556 w 580"/>
                <a:gd name="T23" fmla="*/ 344 h 504"/>
                <a:gd name="T24" fmla="*/ 530 w 580"/>
                <a:gd name="T25" fmla="*/ 388 h 504"/>
                <a:gd name="T26" fmla="*/ 496 w 580"/>
                <a:gd name="T27" fmla="*/ 426 h 504"/>
                <a:gd name="T28" fmla="*/ 452 w 580"/>
                <a:gd name="T29" fmla="*/ 456 h 504"/>
                <a:gd name="T30" fmla="*/ 404 w 580"/>
                <a:gd name="T31" fmla="*/ 482 h 504"/>
                <a:gd name="T32" fmla="*/ 348 w 580"/>
                <a:gd name="T33" fmla="*/ 496 h 504"/>
                <a:gd name="T34" fmla="*/ 320 w 580"/>
                <a:gd name="T35" fmla="*/ 502 h 504"/>
                <a:gd name="T36" fmla="*/ 260 w 580"/>
                <a:gd name="T37" fmla="*/ 502 h 504"/>
                <a:gd name="T38" fmla="*/ 204 w 580"/>
                <a:gd name="T39" fmla="*/ 494 h 504"/>
                <a:gd name="T40" fmla="*/ 154 w 580"/>
                <a:gd name="T41" fmla="*/ 476 h 504"/>
                <a:gd name="T42" fmla="*/ 108 w 580"/>
                <a:gd name="T43" fmla="*/ 450 h 504"/>
                <a:gd name="T44" fmla="*/ 68 w 580"/>
                <a:gd name="T45" fmla="*/ 416 h 504"/>
                <a:gd name="T46" fmla="*/ 36 w 580"/>
                <a:gd name="T47" fmla="*/ 376 h 504"/>
                <a:gd name="T48" fmla="*/ 14 w 580"/>
                <a:gd name="T49" fmla="*/ 332 h 504"/>
                <a:gd name="T50" fmla="*/ 2 w 580"/>
                <a:gd name="T51" fmla="*/ 282 h 504"/>
                <a:gd name="T52" fmla="*/ 0 w 580"/>
                <a:gd name="T53" fmla="*/ 256 h 504"/>
                <a:gd name="T54" fmla="*/ 6 w 580"/>
                <a:gd name="T55" fmla="*/ 206 h 504"/>
                <a:gd name="T56" fmla="*/ 24 w 580"/>
                <a:gd name="T57" fmla="*/ 158 h 504"/>
                <a:gd name="T58" fmla="*/ 50 w 580"/>
                <a:gd name="T59" fmla="*/ 116 h 504"/>
                <a:gd name="T60" fmla="*/ 84 w 580"/>
                <a:gd name="T61" fmla="*/ 78 h 504"/>
                <a:gd name="T62" fmla="*/ 128 w 580"/>
                <a:gd name="T63" fmla="*/ 46 h 504"/>
                <a:gd name="T64" fmla="*/ 176 w 580"/>
                <a:gd name="T65" fmla="*/ 22 h 504"/>
                <a:gd name="T66" fmla="*/ 232 w 580"/>
                <a:gd name="T67" fmla="*/ 6 h 504"/>
                <a:gd name="T68" fmla="*/ 260 w 580"/>
                <a:gd name="T69" fmla="*/ 2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80" h="504">
                  <a:moveTo>
                    <a:pt x="260" y="2"/>
                  </a:moveTo>
                  <a:lnTo>
                    <a:pt x="260" y="2"/>
                  </a:lnTo>
                  <a:lnTo>
                    <a:pt x="290" y="0"/>
                  </a:lnTo>
                  <a:lnTo>
                    <a:pt x="320" y="0"/>
                  </a:lnTo>
                  <a:lnTo>
                    <a:pt x="348" y="4"/>
                  </a:lnTo>
                  <a:lnTo>
                    <a:pt x="374" y="10"/>
                  </a:lnTo>
                  <a:lnTo>
                    <a:pt x="402" y="18"/>
                  </a:lnTo>
                  <a:lnTo>
                    <a:pt x="426" y="28"/>
                  </a:lnTo>
                  <a:lnTo>
                    <a:pt x="450" y="40"/>
                  </a:lnTo>
                  <a:lnTo>
                    <a:pt x="472" y="54"/>
                  </a:lnTo>
                  <a:lnTo>
                    <a:pt x="494" y="70"/>
                  </a:lnTo>
                  <a:lnTo>
                    <a:pt x="512" y="88"/>
                  </a:lnTo>
                  <a:lnTo>
                    <a:pt x="528" y="106"/>
                  </a:lnTo>
                  <a:lnTo>
                    <a:pt x="544" y="126"/>
                  </a:lnTo>
                  <a:lnTo>
                    <a:pt x="556" y="148"/>
                  </a:lnTo>
                  <a:lnTo>
                    <a:pt x="566" y="172"/>
                  </a:lnTo>
                  <a:lnTo>
                    <a:pt x="574" y="196"/>
                  </a:lnTo>
                  <a:lnTo>
                    <a:pt x="578" y="222"/>
                  </a:lnTo>
                  <a:lnTo>
                    <a:pt x="578" y="222"/>
                  </a:lnTo>
                  <a:lnTo>
                    <a:pt x="580" y="248"/>
                  </a:lnTo>
                  <a:lnTo>
                    <a:pt x="578" y="272"/>
                  </a:lnTo>
                  <a:lnTo>
                    <a:pt x="574" y="298"/>
                  </a:lnTo>
                  <a:lnTo>
                    <a:pt x="566" y="320"/>
                  </a:lnTo>
                  <a:lnTo>
                    <a:pt x="556" y="344"/>
                  </a:lnTo>
                  <a:lnTo>
                    <a:pt x="544" y="366"/>
                  </a:lnTo>
                  <a:lnTo>
                    <a:pt x="530" y="388"/>
                  </a:lnTo>
                  <a:lnTo>
                    <a:pt x="514" y="406"/>
                  </a:lnTo>
                  <a:lnTo>
                    <a:pt x="496" y="426"/>
                  </a:lnTo>
                  <a:lnTo>
                    <a:pt x="474" y="442"/>
                  </a:lnTo>
                  <a:lnTo>
                    <a:pt x="452" y="456"/>
                  </a:lnTo>
                  <a:lnTo>
                    <a:pt x="428" y="470"/>
                  </a:lnTo>
                  <a:lnTo>
                    <a:pt x="404" y="482"/>
                  </a:lnTo>
                  <a:lnTo>
                    <a:pt x="376" y="490"/>
                  </a:lnTo>
                  <a:lnTo>
                    <a:pt x="348" y="496"/>
                  </a:lnTo>
                  <a:lnTo>
                    <a:pt x="320" y="502"/>
                  </a:lnTo>
                  <a:lnTo>
                    <a:pt x="320" y="502"/>
                  </a:lnTo>
                  <a:lnTo>
                    <a:pt x="290" y="504"/>
                  </a:lnTo>
                  <a:lnTo>
                    <a:pt x="260" y="502"/>
                  </a:lnTo>
                  <a:lnTo>
                    <a:pt x="232" y="498"/>
                  </a:lnTo>
                  <a:lnTo>
                    <a:pt x="204" y="494"/>
                  </a:lnTo>
                  <a:lnTo>
                    <a:pt x="178" y="486"/>
                  </a:lnTo>
                  <a:lnTo>
                    <a:pt x="154" y="476"/>
                  </a:lnTo>
                  <a:lnTo>
                    <a:pt x="130" y="464"/>
                  </a:lnTo>
                  <a:lnTo>
                    <a:pt x="108" y="450"/>
                  </a:lnTo>
                  <a:lnTo>
                    <a:pt x="86" y="434"/>
                  </a:lnTo>
                  <a:lnTo>
                    <a:pt x="68" y="416"/>
                  </a:lnTo>
                  <a:lnTo>
                    <a:pt x="50" y="396"/>
                  </a:lnTo>
                  <a:lnTo>
                    <a:pt x="36" y="376"/>
                  </a:lnTo>
                  <a:lnTo>
                    <a:pt x="24" y="354"/>
                  </a:lnTo>
                  <a:lnTo>
                    <a:pt x="14" y="332"/>
                  </a:lnTo>
                  <a:lnTo>
                    <a:pt x="6" y="306"/>
                  </a:lnTo>
                  <a:lnTo>
                    <a:pt x="2" y="282"/>
                  </a:lnTo>
                  <a:lnTo>
                    <a:pt x="2" y="282"/>
                  </a:lnTo>
                  <a:lnTo>
                    <a:pt x="0" y="256"/>
                  </a:lnTo>
                  <a:lnTo>
                    <a:pt x="2" y="230"/>
                  </a:lnTo>
                  <a:lnTo>
                    <a:pt x="6" y="206"/>
                  </a:lnTo>
                  <a:lnTo>
                    <a:pt x="14" y="182"/>
                  </a:lnTo>
                  <a:lnTo>
                    <a:pt x="24" y="158"/>
                  </a:lnTo>
                  <a:lnTo>
                    <a:pt x="36" y="136"/>
                  </a:lnTo>
                  <a:lnTo>
                    <a:pt x="50" y="116"/>
                  </a:lnTo>
                  <a:lnTo>
                    <a:pt x="66" y="96"/>
                  </a:lnTo>
                  <a:lnTo>
                    <a:pt x="84" y="78"/>
                  </a:lnTo>
                  <a:lnTo>
                    <a:pt x="104" y="62"/>
                  </a:lnTo>
                  <a:lnTo>
                    <a:pt x="128" y="46"/>
                  </a:lnTo>
                  <a:lnTo>
                    <a:pt x="152" y="32"/>
                  </a:lnTo>
                  <a:lnTo>
                    <a:pt x="176" y="22"/>
                  </a:lnTo>
                  <a:lnTo>
                    <a:pt x="204" y="12"/>
                  </a:lnTo>
                  <a:lnTo>
                    <a:pt x="232" y="6"/>
                  </a:lnTo>
                  <a:lnTo>
                    <a:pt x="260" y="2"/>
                  </a:lnTo>
                  <a:lnTo>
                    <a:pt x="260" y="2"/>
                  </a:lnTo>
                  <a:close/>
                </a:path>
              </a:pathLst>
            </a:custGeom>
            <a:solidFill>
              <a:srgbClr val="FF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0" name="Freeform 98"/>
            <p:cNvSpPr>
              <a:spLocks/>
            </p:cNvSpPr>
            <p:nvPr/>
          </p:nvSpPr>
          <p:spPr bwMode="auto">
            <a:xfrm>
              <a:off x="3551695" y="1268595"/>
              <a:ext cx="894195" cy="1296984"/>
            </a:xfrm>
            <a:custGeom>
              <a:avLst/>
              <a:gdLst>
                <a:gd name="T0" fmla="*/ 78 w 222"/>
                <a:gd name="T1" fmla="*/ 322 h 322"/>
                <a:gd name="T2" fmla="*/ 78 w 222"/>
                <a:gd name="T3" fmla="*/ 322 h 322"/>
                <a:gd name="T4" fmla="*/ 92 w 222"/>
                <a:gd name="T5" fmla="*/ 314 h 322"/>
                <a:gd name="T6" fmla="*/ 106 w 222"/>
                <a:gd name="T7" fmla="*/ 308 h 322"/>
                <a:gd name="T8" fmla="*/ 120 w 222"/>
                <a:gd name="T9" fmla="*/ 304 h 322"/>
                <a:gd name="T10" fmla="*/ 134 w 222"/>
                <a:gd name="T11" fmla="*/ 302 h 322"/>
                <a:gd name="T12" fmla="*/ 146 w 222"/>
                <a:gd name="T13" fmla="*/ 302 h 322"/>
                <a:gd name="T14" fmla="*/ 160 w 222"/>
                <a:gd name="T15" fmla="*/ 302 h 322"/>
                <a:gd name="T16" fmla="*/ 182 w 222"/>
                <a:gd name="T17" fmla="*/ 304 h 322"/>
                <a:gd name="T18" fmla="*/ 182 w 222"/>
                <a:gd name="T19" fmla="*/ 304 h 322"/>
                <a:gd name="T20" fmla="*/ 192 w 222"/>
                <a:gd name="T21" fmla="*/ 290 h 322"/>
                <a:gd name="T22" fmla="*/ 202 w 222"/>
                <a:gd name="T23" fmla="*/ 274 h 322"/>
                <a:gd name="T24" fmla="*/ 210 w 222"/>
                <a:gd name="T25" fmla="*/ 256 h 322"/>
                <a:gd name="T26" fmla="*/ 216 w 222"/>
                <a:gd name="T27" fmla="*/ 234 h 322"/>
                <a:gd name="T28" fmla="*/ 220 w 222"/>
                <a:gd name="T29" fmla="*/ 214 h 322"/>
                <a:gd name="T30" fmla="*/ 222 w 222"/>
                <a:gd name="T31" fmla="*/ 190 h 322"/>
                <a:gd name="T32" fmla="*/ 222 w 222"/>
                <a:gd name="T33" fmla="*/ 168 h 322"/>
                <a:gd name="T34" fmla="*/ 218 w 222"/>
                <a:gd name="T35" fmla="*/ 142 h 322"/>
                <a:gd name="T36" fmla="*/ 218 w 222"/>
                <a:gd name="T37" fmla="*/ 142 h 322"/>
                <a:gd name="T38" fmla="*/ 212 w 222"/>
                <a:gd name="T39" fmla="*/ 110 h 322"/>
                <a:gd name="T40" fmla="*/ 200 w 222"/>
                <a:gd name="T41" fmla="*/ 80 h 322"/>
                <a:gd name="T42" fmla="*/ 186 w 222"/>
                <a:gd name="T43" fmla="*/ 54 h 322"/>
                <a:gd name="T44" fmla="*/ 170 w 222"/>
                <a:gd name="T45" fmla="*/ 34 h 322"/>
                <a:gd name="T46" fmla="*/ 160 w 222"/>
                <a:gd name="T47" fmla="*/ 24 h 322"/>
                <a:gd name="T48" fmla="*/ 150 w 222"/>
                <a:gd name="T49" fmla="*/ 16 h 322"/>
                <a:gd name="T50" fmla="*/ 140 w 222"/>
                <a:gd name="T51" fmla="*/ 10 h 322"/>
                <a:gd name="T52" fmla="*/ 130 w 222"/>
                <a:gd name="T53" fmla="*/ 6 h 322"/>
                <a:gd name="T54" fmla="*/ 120 w 222"/>
                <a:gd name="T55" fmla="*/ 2 h 322"/>
                <a:gd name="T56" fmla="*/ 108 w 222"/>
                <a:gd name="T57" fmla="*/ 0 h 322"/>
                <a:gd name="T58" fmla="*/ 98 w 222"/>
                <a:gd name="T59" fmla="*/ 0 h 322"/>
                <a:gd name="T60" fmla="*/ 86 w 222"/>
                <a:gd name="T61" fmla="*/ 2 h 322"/>
                <a:gd name="T62" fmla="*/ 86 w 222"/>
                <a:gd name="T63" fmla="*/ 2 h 322"/>
                <a:gd name="T64" fmla="*/ 76 w 222"/>
                <a:gd name="T65" fmla="*/ 6 h 322"/>
                <a:gd name="T66" fmla="*/ 66 w 222"/>
                <a:gd name="T67" fmla="*/ 10 h 322"/>
                <a:gd name="T68" fmla="*/ 56 w 222"/>
                <a:gd name="T69" fmla="*/ 18 h 322"/>
                <a:gd name="T70" fmla="*/ 46 w 222"/>
                <a:gd name="T71" fmla="*/ 24 h 322"/>
                <a:gd name="T72" fmla="*/ 38 w 222"/>
                <a:gd name="T73" fmla="*/ 34 h 322"/>
                <a:gd name="T74" fmla="*/ 30 w 222"/>
                <a:gd name="T75" fmla="*/ 44 h 322"/>
                <a:gd name="T76" fmla="*/ 18 w 222"/>
                <a:gd name="T77" fmla="*/ 68 h 322"/>
                <a:gd name="T78" fmla="*/ 8 w 222"/>
                <a:gd name="T79" fmla="*/ 96 h 322"/>
                <a:gd name="T80" fmla="*/ 2 w 222"/>
                <a:gd name="T81" fmla="*/ 126 h 322"/>
                <a:gd name="T82" fmla="*/ 0 w 222"/>
                <a:gd name="T83" fmla="*/ 158 h 322"/>
                <a:gd name="T84" fmla="*/ 4 w 222"/>
                <a:gd name="T85" fmla="*/ 192 h 322"/>
                <a:gd name="T86" fmla="*/ 4 w 222"/>
                <a:gd name="T87" fmla="*/ 192 h 322"/>
                <a:gd name="T88" fmla="*/ 8 w 222"/>
                <a:gd name="T89" fmla="*/ 214 h 322"/>
                <a:gd name="T90" fmla="*/ 14 w 222"/>
                <a:gd name="T91" fmla="*/ 234 h 322"/>
                <a:gd name="T92" fmla="*/ 22 w 222"/>
                <a:gd name="T93" fmla="*/ 254 h 322"/>
                <a:gd name="T94" fmla="*/ 30 w 222"/>
                <a:gd name="T95" fmla="*/ 272 h 322"/>
                <a:gd name="T96" fmla="*/ 42 w 222"/>
                <a:gd name="T97" fmla="*/ 288 h 322"/>
                <a:gd name="T98" fmla="*/ 52 w 222"/>
                <a:gd name="T99" fmla="*/ 302 h 322"/>
                <a:gd name="T100" fmla="*/ 64 w 222"/>
                <a:gd name="T101" fmla="*/ 314 h 322"/>
                <a:gd name="T102" fmla="*/ 78 w 222"/>
                <a:gd name="T103" fmla="*/ 322 h 322"/>
                <a:gd name="T104" fmla="*/ 78 w 222"/>
                <a:gd name="T105" fmla="*/ 322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22" h="322">
                  <a:moveTo>
                    <a:pt x="78" y="322"/>
                  </a:moveTo>
                  <a:lnTo>
                    <a:pt x="78" y="322"/>
                  </a:lnTo>
                  <a:lnTo>
                    <a:pt x="92" y="314"/>
                  </a:lnTo>
                  <a:lnTo>
                    <a:pt x="106" y="308"/>
                  </a:lnTo>
                  <a:lnTo>
                    <a:pt x="120" y="304"/>
                  </a:lnTo>
                  <a:lnTo>
                    <a:pt x="134" y="302"/>
                  </a:lnTo>
                  <a:lnTo>
                    <a:pt x="146" y="302"/>
                  </a:lnTo>
                  <a:lnTo>
                    <a:pt x="160" y="302"/>
                  </a:lnTo>
                  <a:lnTo>
                    <a:pt x="182" y="304"/>
                  </a:lnTo>
                  <a:lnTo>
                    <a:pt x="182" y="304"/>
                  </a:lnTo>
                  <a:lnTo>
                    <a:pt x="192" y="290"/>
                  </a:lnTo>
                  <a:lnTo>
                    <a:pt x="202" y="274"/>
                  </a:lnTo>
                  <a:lnTo>
                    <a:pt x="210" y="256"/>
                  </a:lnTo>
                  <a:lnTo>
                    <a:pt x="216" y="234"/>
                  </a:lnTo>
                  <a:lnTo>
                    <a:pt x="220" y="214"/>
                  </a:lnTo>
                  <a:lnTo>
                    <a:pt x="222" y="190"/>
                  </a:lnTo>
                  <a:lnTo>
                    <a:pt x="222" y="168"/>
                  </a:lnTo>
                  <a:lnTo>
                    <a:pt x="218" y="142"/>
                  </a:lnTo>
                  <a:lnTo>
                    <a:pt x="218" y="142"/>
                  </a:lnTo>
                  <a:lnTo>
                    <a:pt x="212" y="110"/>
                  </a:lnTo>
                  <a:lnTo>
                    <a:pt x="200" y="80"/>
                  </a:lnTo>
                  <a:lnTo>
                    <a:pt x="186" y="54"/>
                  </a:lnTo>
                  <a:lnTo>
                    <a:pt x="170" y="34"/>
                  </a:lnTo>
                  <a:lnTo>
                    <a:pt x="160" y="24"/>
                  </a:lnTo>
                  <a:lnTo>
                    <a:pt x="150" y="16"/>
                  </a:lnTo>
                  <a:lnTo>
                    <a:pt x="140" y="10"/>
                  </a:lnTo>
                  <a:lnTo>
                    <a:pt x="130" y="6"/>
                  </a:lnTo>
                  <a:lnTo>
                    <a:pt x="120" y="2"/>
                  </a:lnTo>
                  <a:lnTo>
                    <a:pt x="108" y="0"/>
                  </a:lnTo>
                  <a:lnTo>
                    <a:pt x="98" y="0"/>
                  </a:lnTo>
                  <a:lnTo>
                    <a:pt x="86" y="2"/>
                  </a:lnTo>
                  <a:lnTo>
                    <a:pt x="86" y="2"/>
                  </a:lnTo>
                  <a:lnTo>
                    <a:pt x="76" y="6"/>
                  </a:lnTo>
                  <a:lnTo>
                    <a:pt x="66" y="10"/>
                  </a:lnTo>
                  <a:lnTo>
                    <a:pt x="56" y="18"/>
                  </a:lnTo>
                  <a:lnTo>
                    <a:pt x="46" y="24"/>
                  </a:lnTo>
                  <a:lnTo>
                    <a:pt x="38" y="34"/>
                  </a:lnTo>
                  <a:lnTo>
                    <a:pt x="30" y="44"/>
                  </a:lnTo>
                  <a:lnTo>
                    <a:pt x="18" y="68"/>
                  </a:lnTo>
                  <a:lnTo>
                    <a:pt x="8" y="96"/>
                  </a:lnTo>
                  <a:lnTo>
                    <a:pt x="2" y="126"/>
                  </a:lnTo>
                  <a:lnTo>
                    <a:pt x="0" y="158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8" y="214"/>
                  </a:lnTo>
                  <a:lnTo>
                    <a:pt x="14" y="234"/>
                  </a:lnTo>
                  <a:lnTo>
                    <a:pt x="22" y="254"/>
                  </a:lnTo>
                  <a:lnTo>
                    <a:pt x="30" y="272"/>
                  </a:lnTo>
                  <a:lnTo>
                    <a:pt x="42" y="288"/>
                  </a:lnTo>
                  <a:lnTo>
                    <a:pt x="52" y="302"/>
                  </a:lnTo>
                  <a:lnTo>
                    <a:pt x="64" y="314"/>
                  </a:lnTo>
                  <a:lnTo>
                    <a:pt x="78" y="322"/>
                  </a:lnTo>
                  <a:lnTo>
                    <a:pt x="78" y="322"/>
                  </a:lnTo>
                  <a:close/>
                </a:path>
              </a:pathLst>
            </a:custGeom>
            <a:solidFill>
              <a:srgbClr val="FFCD0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1" name="Freeform 99"/>
            <p:cNvSpPr>
              <a:spLocks/>
            </p:cNvSpPr>
            <p:nvPr/>
          </p:nvSpPr>
          <p:spPr bwMode="auto">
            <a:xfrm>
              <a:off x="3575863" y="1075256"/>
              <a:ext cx="660576" cy="708911"/>
            </a:xfrm>
            <a:custGeom>
              <a:avLst/>
              <a:gdLst>
                <a:gd name="T0" fmla="*/ 6 w 164"/>
                <a:gd name="T1" fmla="*/ 176 h 176"/>
                <a:gd name="T2" fmla="*/ 6 w 164"/>
                <a:gd name="T3" fmla="*/ 176 h 176"/>
                <a:gd name="T4" fmla="*/ 2 w 164"/>
                <a:gd name="T5" fmla="*/ 148 h 176"/>
                <a:gd name="T6" fmla="*/ 0 w 164"/>
                <a:gd name="T7" fmla="*/ 122 h 176"/>
                <a:gd name="T8" fmla="*/ 0 w 164"/>
                <a:gd name="T9" fmla="*/ 94 h 176"/>
                <a:gd name="T10" fmla="*/ 4 w 164"/>
                <a:gd name="T11" fmla="*/ 64 h 176"/>
                <a:gd name="T12" fmla="*/ 6 w 164"/>
                <a:gd name="T13" fmla="*/ 50 h 176"/>
                <a:gd name="T14" fmla="*/ 12 w 164"/>
                <a:gd name="T15" fmla="*/ 36 h 176"/>
                <a:gd name="T16" fmla="*/ 18 w 164"/>
                <a:gd name="T17" fmla="*/ 26 h 176"/>
                <a:gd name="T18" fmla="*/ 24 w 164"/>
                <a:gd name="T19" fmla="*/ 16 h 176"/>
                <a:gd name="T20" fmla="*/ 34 w 164"/>
                <a:gd name="T21" fmla="*/ 8 h 176"/>
                <a:gd name="T22" fmla="*/ 46 w 164"/>
                <a:gd name="T23" fmla="*/ 2 h 176"/>
                <a:gd name="T24" fmla="*/ 46 w 164"/>
                <a:gd name="T25" fmla="*/ 2 h 176"/>
                <a:gd name="T26" fmla="*/ 52 w 164"/>
                <a:gd name="T27" fmla="*/ 0 h 176"/>
                <a:gd name="T28" fmla="*/ 58 w 164"/>
                <a:gd name="T29" fmla="*/ 0 h 176"/>
                <a:gd name="T30" fmla="*/ 70 w 164"/>
                <a:gd name="T31" fmla="*/ 2 h 176"/>
                <a:gd name="T32" fmla="*/ 82 w 164"/>
                <a:gd name="T33" fmla="*/ 8 h 176"/>
                <a:gd name="T34" fmla="*/ 92 w 164"/>
                <a:gd name="T35" fmla="*/ 14 h 176"/>
                <a:gd name="T36" fmla="*/ 108 w 164"/>
                <a:gd name="T37" fmla="*/ 28 h 176"/>
                <a:gd name="T38" fmla="*/ 116 w 164"/>
                <a:gd name="T39" fmla="*/ 30 h 176"/>
                <a:gd name="T40" fmla="*/ 118 w 164"/>
                <a:gd name="T41" fmla="*/ 32 h 176"/>
                <a:gd name="T42" fmla="*/ 122 w 164"/>
                <a:gd name="T43" fmla="*/ 30 h 176"/>
                <a:gd name="T44" fmla="*/ 122 w 164"/>
                <a:gd name="T45" fmla="*/ 30 h 176"/>
                <a:gd name="T46" fmla="*/ 128 w 164"/>
                <a:gd name="T47" fmla="*/ 28 h 176"/>
                <a:gd name="T48" fmla="*/ 136 w 164"/>
                <a:gd name="T49" fmla="*/ 26 h 176"/>
                <a:gd name="T50" fmla="*/ 142 w 164"/>
                <a:gd name="T51" fmla="*/ 28 h 176"/>
                <a:gd name="T52" fmla="*/ 148 w 164"/>
                <a:gd name="T53" fmla="*/ 28 h 176"/>
                <a:gd name="T54" fmla="*/ 156 w 164"/>
                <a:gd name="T55" fmla="*/ 34 h 176"/>
                <a:gd name="T56" fmla="*/ 162 w 164"/>
                <a:gd name="T57" fmla="*/ 44 h 176"/>
                <a:gd name="T58" fmla="*/ 164 w 164"/>
                <a:gd name="T59" fmla="*/ 48 h 176"/>
                <a:gd name="T60" fmla="*/ 164 w 164"/>
                <a:gd name="T61" fmla="*/ 52 h 176"/>
                <a:gd name="T62" fmla="*/ 162 w 164"/>
                <a:gd name="T63" fmla="*/ 56 h 176"/>
                <a:gd name="T64" fmla="*/ 158 w 164"/>
                <a:gd name="T65" fmla="*/ 60 h 176"/>
                <a:gd name="T66" fmla="*/ 154 w 164"/>
                <a:gd name="T67" fmla="*/ 62 h 176"/>
                <a:gd name="T68" fmla="*/ 148 w 164"/>
                <a:gd name="T69" fmla="*/ 64 h 176"/>
                <a:gd name="T70" fmla="*/ 140 w 164"/>
                <a:gd name="T71" fmla="*/ 64 h 176"/>
                <a:gd name="T72" fmla="*/ 128 w 164"/>
                <a:gd name="T73" fmla="*/ 62 h 176"/>
                <a:gd name="T74" fmla="*/ 128 w 164"/>
                <a:gd name="T75" fmla="*/ 62 h 176"/>
                <a:gd name="T76" fmla="*/ 114 w 164"/>
                <a:gd name="T77" fmla="*/ 58 h 176"/>
                <a:gd name="T78" fmla="*/ 100 w 164"/>
                <a:gd name="T79" fmla="*/ 52 h 176"/>
                <a:gd name="T80" fmla="*/ 86 w 164"/>
                <a:gd name="T81" fmla="*/ 44 h 176"/>
                <a:gd name="T82" fmla="*/ 72 w 164"/>
                <a:gd name="T83" fmla="*/ 38 h 176"/>
                <a:gd name="T84" fmla="*/ 66 w 164"/>
                <a:gd name="T85" fmla="*/ 36 h 176"/>
                <a:gd name="T86" fmla="*/ 58 w 164"/>
                <a:gd name="T87" fmla="*/ 36 h 176"/>
                <a:gd name="T88" fmla="*/ 52 w 164"/>
                <a:gd name="T89" fmla="*/ 38 h 176"/>
                <a:gd name="T90" fmla="*/ 46 w 164"/>
                <a:gd name="T91" fmla="*/ 42 h 176"/>
                <a:gd name="T92" fmla="*/ 38 w 164"/>
                <a:gd name="T93" fmla="*/ 48 h 176"/>
                <a:gd name="T94" fmla="*/ 32 w 164"/>
                <a:gd name="T95" fmla="*/ 56 h 176"/>
                <a:gd name="T96" fmla="*/ 26 w 164"/>
                <a:gd name="T97" fmla="*/ 68 h 176"/>
                <a:gd name="T98" fmla="*/ 20 w 164"/>
                <a:gd name="T99" fmla="*/ 84 h 176"/>
                <a:gd name="T100" fmla="*/ 20 w 164"/>
                <a:gd name="T101" fmla="*/ 84 h 176"/>
                <a:gd name="T102" fmla="*/ 14 w 164"/>
                <a:gd name="T103" fmla="*/ 100 h 176"/>
                <a:gd name="T104" fmla="*/ 10 w 164"/>
                <a:gd name="T105" fmla="*/ 116 h 176"/>
                <a:gd name="T106" fmla="*/ 8 w 164"/>
                <a:gd name="T107" fmla="*/ 144 h 176"/>
                <a:gd name="T108" fmla="*/ 6 w 164"/>
                <a:gd name="T109" fmla="*/ 166 h 176"/>
                <a:gd name="T110" fmla="*/ 6 w 164"/>
                <a:gd name="T111" fmla="*/ 174 h 176"/>
                <a:gd name="T112" fmla="*/ 6 w 164"/>
                <a:gd name="T113" fmla="*/ 176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64" h="176">
                  <a:moveTo>
                    <a:pt x="6" y="176"/>
                  </a:moveTo>
                  <a:lnTo>
                    <a:pt x="6" y="176"/>
                  </a:lnTo>
                  <a:lnTo>
                    <a:pt x="2" y="148"/>
                  </a:lnTo>
                  <a:lnTo>
                    <a:pt x="0" y="122"/>
                  </a:lnTo>
                  <a:lnTo>
                    <a:pt x="0" y="94"/>
                  </a:lnTo>
                  <a:lnTo>
                    <a:pt x="4" y="64"/>
                  </a:lnTo>
                  <a:lnTo>
                    <a:pt x="6" y="50"/>
                  </a:lnTo>
                  <a:lnTo>
                    <a:pt x="12" y="36"/>
                  </a:lnTo>
                  <a:lnTo>
                    <a:pt x="18" y="26"/>
                  </a:lnTo>
                  <a:lnTo>
                    <a:pt x="24" y="16"/>
                  </a:lnTo>
                  <a:lnTo>
                    <a:pt x="34" y="8"/>
                  </a:lnTo>
                  <a:lnTo>
                    <a:pt x="46" y="2"/>
                  </a:lnTo>
                  <a:lnTo>
                    <a:pt x="46" y="2"/>
                  </a:lnTo>
                  <a:lnTo>
                    <a:pt x="52" y="0"/>
                  </a:lnTo>
                  <a:lnTo>
                    <a:pt x="58" y="0"/>
                  </a:lnTo>
                  <a:lnTo>
                    <a:pt x="70" y="2"/>
                  </a:lnTo>
                  <a:lnTo>
                    <a:pt x="82" y="8"/>
                  </a:lnTo>
                  <a:lnTo>
                    <a:pt x="92" y="14"/>
                  </a:lnTo>
                  <a:lnTo>
                    <a:pt x="108" y="28"/>
                  </a:lnTo>
                  <a:lnTo>
                    <a:pt x="116" y="30"/>
                  </a:lnTo>
                  <a:lnTo>
                    <a:pt x="118" y="32"/>
                  </a:lnTo>
                  <a:lnTo>
                    <a:pt x="122" y="30"/>
                  </a:lnTo>
                  <a:lnTo>
                    <a:pt x="122" y="30"/>
                  </a:lnTo>
                  <a:lnTo>
                    <a:pt x="128" y="28"/>
                  </a:lnTo>
                  <a:lnTo>
                    <a:pt x="136" y="26"/>
                  </a:lnTo>
                  <a:lnTo>
                    <a:pt x="142" y="28"/>
                  </a:lnTo>
                  <a:lnTo>
                    <a:pt x="148" y="28"/>
                  </a:lnTo>
                  <a:lnTo>
                    <a:pt x="156" y="34"/>
                  </a:lnTo>
                  <a:lnTo>
                    <a:pt x="162" y="44"/>
                  </a:lnTo>
                  <a:lnTo>
                    <a:pt x="164" y="48"/>
                  </a:lnTo>
                  <a:lnTo>
                    <a:pt x="164" y="52"/>
                  </a:lnTo>
                  <a:lnTo>
                    <a:pt x="162" y="56"/>
                  </a:lnTo>
                  <a:lnTo>
                    <a:pt x="158" y="60"/>
                  </a:lnTo>
                  <a:lnTo>
                    <a:pt x="154" y="62"/>
                  </a:lnTo>
                  <a:lnTo>
                    <a:pt x="148" y="64"/>
                  </a:lnTo>
                  <a:lnTo>
                    <a:pt x="140" y="64"/>
                  </a:lnTo>
                  <a:lnTo>
                    <a:pt x="128" y="62"/>
                  </a:lnTo>
                  <a:lnTo>
                    <a:pt x="128" y="62"/>
                  </a:lnTo>
                  <a:lnTo>
                    <a:pt x="114" y="58"/>
                  </a:lnTo>
                  <a:lnTo>
                    <a:pt x="100" y="52"/>
                  </a:lnTo>
                  <a:lnTo>
                    <a:pt x="86" y="44"/>
                  </a:lnTo>
                  <a:lnTo>
                    <a:pt x="72" y="38"/>
                  </a:lnTo>
                  <a:lnTo>
                    <a:pt x="66" y="36"/>
                  </a:lnTo>
                  <a:lnTo>
                    <a:pt x="58" y="36"/>
                  </a:lnTo>
                  <a:lnTo>
                    <a:pt x="52" y="38"/>
                  </a:lnTo>
                  <a:lnTo>
                    <a:pt x="46" y="42"/>
                  </a:lnTo>
                  <a:lnTo>
                    <a:pt x="38" y="48"/>
                  </a:lnTo>
                  <a:lnTo>
                    <a:pt x="32" y="56"/>
                  </a:lnTo>
                  <a:lnTo>
                    <a:pt x="26" y="68"/>
                  </a:lnTo>
                  <a:lnTo>
                    <a:pt x="20" y="84"/>
                  </a:lnTo>
                  <a:lnTo>
                    <a:pt x="20" y="84"/>
                  </a:lnTo>
                  <a:lnTo>
                    <a:pt x="14" y="100"/>
                  </a:lnTo>
                  <a:lnTo>
                    <a:pt x="10" y="116"/>
                  </a:lnTo>
                  <a:lnTo>
                    <a:pt x="8" y="144"/>
                  </a:lnTo>
                  <a:lnTo>
                    <a:pt x="6" y="166"/>
                  </a:lnTo>
                  <a:lnTo>
                    <a:pt x="6" y="174"/>
                  </a:lnTo>
                  <a:lnTo>
                    <a:pt x="6" y="176"/>
                  </a:lnTo>
                  <a:close/>
                </a:path>
              </a:pathLst>
            </a:custGeom>
            <a:solidFill>
              <a:srgbClr val="EC69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" name="Freeform 100"/>
            <p:cNvSpPr>
              <a:spLocks/>
            </p:cNvSpPr>
            <p:nvPr/>
          </p:nvSpPr>
          <p:spPr bwMode="auto">
            <a:xfrm>
              <a:off x="3616142" y="1397488"/>
              <a:ext cx="757246" cy="1208371"/>
            </a:xfrm>
            <a:custGeom>
              <a:avLst/>
              <a:gdLst>
                <a:gd name="T0" fmla="*/ 72 w 188"/>
                <a:gd name="T1" fmla="*/ 2 h 300"/>
                <a:gd name="T2" fmla="*/ 72 w 188"/>
                <a:gd name="T3" fmla="*/ 2 h 300"/>
                <a:gd name="T4" fmla="*/ 82 w 188"/>
                <a:gd name="T5" fmla="*/ 0 h 300"/>
                <a:gd name="T6" fmla="*/ 92 w 188"/>
                <a:gd name="T7" fmla="*/ 0 h 300"/>
                <a:gd name="T8" fmla="*/ 102 w 188"/>
                <a:gd name="T9" fmla="*/ 2 h 300"/>
                <a:gd name="T10" fmla="*/ 110 w 188"/>
                <a:gd name="T11" fmla="*/ 6 h 300"/>
                <a:gd name="T12" fmla="*/ 120 w 188"/>
                <a:gd name="T13" fmla="*/ 10 h 300"/>
                <a:gd name="T14" fmla="*/ 128 w 188"/>
                <a:gd name="T15" fmla="*/ 16 h 300"/>
                <a:gd name="T16" fmla="*/ 144 w 188"/>
                <a:gd name="T17" fmla="*/ 32 h 300"/>
                <a:gd name="T18" fmla="*/ 158 w 188"/>
                <a:gd name="T19" fmla="*/ 52 h 300"/>
                <a:gd name="T20" fmla="*/ 170 w 188"/>
                <a:gd name="T21" fmla="*/ 76 h 300"/>
                <a:gd name="T22" fmla="*/ 180 w 188"/>
                <a:gd name="T23" fmla="*/ 104 h 300"/>
                <a:gd name="T24" fmla="*/ 186 w 188"/>
                <a:gd name="T25" fmla="*/ 134 h 300"/>
                <a:gd name="T26" fmla="*/ 186 w 188"/>
                <a:gd name="T27" fmla="*/ 134 h 300"/>
                <a:gd name="T28" fmla="*/ 188 w 188"/>
                <a:gd name="T29" fmla="*/ 156 h 300"/>
                <a:gd name="T30" fmla="*/ 188 w 188"/>
                <a:gd name="T31" fmla="*/ 178 h 300"/>
                <a:gd name="T32" fmla="*/ 186 w 188"/>
                <a:gd name="T33" fmla="*/ 200 h 300"/>
                <a:gd name="T34" fmla="*/ 182 w 188"/>
                <a:gd name="T35" fmla="*/ 220 h 300"/>
                <a:gd name="T36" fmla="*/ 178 w 188"/>
                <a:gd name="T37" fmla="*/ 238 h 300"/>
                <a:gd name="T38" fmla="*/ 172 w 188"/>
                <a:gd name="T39" fmla="*/ 256 h 300"/>
                <a:gd name="T40" fmla="*/ 164 w 188"/>
                <a:gd name="T41" fmla="*/ 270 h 300"/>
                <a:gd name="T42" fmla="*/ 154 w 188"/>
                <a:gd name="T43" fmla="*/ 284 h 300"/>
                <a:gd name="T44" fmla="*/ 154 w 188"/>
                <a:gd name="T45" fmla="*/ 284 h 300"/>
                <a:gd name="T46" fmla="*/ 136 w 188"/>
                <a:gd name="T47" fmla="*/ 282 h 300"/>
                <a:gd name="T48" fmla="*/ 114 w 188"/>
                <a:gd name="T49" fmla="*/ 282 h 300"/>
                <a:gd name="T50" fmla="*/ 102 w 188"/>
                <a:gd name="T51" fmla="*/ 284 h 300"/>
                <a:gd name="T52" fmla="*/ 90 w 188"/>
                <a:gd name="T53" fmla="*/ 288 h 300"/>
                <a:gd name="T54" fmla="*/ 78 w 188"/>
                <a:gd name="T55" fmla="*/ 292 h 300"/>
                <a:gd name="T56" fmla="*/ 66 w 188"/>
                <a:gd name="T57" fmla="*/ 300 h 300"/>
                <a:gd name="T58" fmla="*/ 66 w 188"/>
                <a:gd name="T59" fmla="*/ 300 h 300"/>
                <a:gd name="T60" fmla="*/ 54 w 188"/>
                <a:gd name="T61" fmla="*/ 292 h 300"/>
                <a:gd name="T62" fmla="*/ 44 w 188"/>
                <a:gd name="T63" fmla="*/ 280 h 300"/>
                <a:gd name="T64" fmla="*/ 34 w 188"/>
                <a:gd name="T65" fmla="*/ 268 h 300"/>
                <a:gd name="T66" fmla="*/ 26 w 188"/>
                <a:gd name="T67" fmla="*/ 254 h 300"/>
                <a:gd name="T68" fmla="*/ 18 w 188"/>
                <a:gd name="T69" fmla="*/ 236 h 300"/>
                <a:gd name="T70" fmla="*/ 12 w 188"/>
                <a:gd name="T71" fmla="*/ 218 h 300"/>
                <a:gd name="T72" fmla="*/ 6 w 188"/>
                <a:gd name="T73" fmla="*/ 200 h 300"/>
                <a:gd name="T74" fmla="*/ 2 w 188"/>
                <a:gd name="T75" fmla="*/ 180 h 300"/>
                <a:gd name="T76" fmla="*/ 2 w 188"/>
                <a:gd name="T77" fmla="*/ 180 h 300"/>
                <a:gd name="T78" fmla="*/ 0 w 188"/>
                <a:gd name="T79" fmla="*/ 148 h 300"/>
                <a:gd name="T80" fmla="*/ 2 w 188"/>
                <a:gd name="T81" fmla="*/ 118 h 300"/>
                <a:gd name="T82" fmla="*/ 6 w 188"/>
                <a:gd name="T83" fmla="*/ 90 h 300"/>
                <a:gd name="T84" fmla="*/ 14 w 188"/>
                <a:gd name="T85" fmla="*/ 64 h 300"/>
                <a:gd name="T86" fmla="*/ 26 w 188"/>
                <a:gd name="T87" fmla="*/ 42 h 300"/>
                <a:gd name="T88" fmla="*/ 40 w 188"/>
                <a:gd name="T89" fmla="*/ 24 h 300"/>
                <a:gd name="T90" fmla="*/ 46 w 188"/>
                <a:gd name="T91" fmla="*/ 16 h 300"/>
                <a:gd name="T92" fmla="*/ 54 w 188"/>
                <a:gd name="T93" fmla="*/ 10 h 300"/>
                <a:gd name="T94" fmla="*/ 64 w 188"/>
                <a:gd name="T95" fmla="*/ 6 h 300"/>
                <a:gd name="T96" fmla="*/ 72 w 188"/>
                <a:gd name="T97" fmla="*/ 2 h 300"/>
                <a:gd name="T98" fmla="*/ 72 w 188"/>
                <a:gd name="T99" fmla="*/ 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8" h="300">
                  <a:moveTo>
                    <a:pt x="72" y="2"/>
                  </a:moveTo>
                  <a:lnTo>
                    <a:pt x="72" y="2"/>
                  </a:lnTo>
                  <a:lnTo>
                    <a:pt x="82" y="0"/>
                  </a:lnTo>
                  <a:lnTo>
                    <a:pt x="92" y="0"/>
                  </a:lnTo>
                  <a:lnTo>
                    <a:pt x="102" y="2"/>
                  </a:lnTo>
                  <a:lnTo>
                    <a:pt x="110" y="6"/>
                  </a:lnTo>
                  <a:lnTo>
                    <a:pt x="120" y="10"/>
                  </a:lnTo>
                  <a:lnTo>
                    <a:pt x="128" y="16"/>
                  </a:lnTo>
                  <a:lnTo>
                    <a:pt x="144" y="32"/>
                  </a:lnTo>
                  <a:lnTo>
                    <a:pt x="158" y="52"/>
                  </a:lnTo>
                  <a:lnTo>
                    <a:pt x="170" y="76"/>
                  </a:lnTo>
                  <a:lnTo>
                    <a:pt x="180" y="104"/>
                  </a:lnTo>
                  <a:lnTo>
                    <a:pt x="186" y="134"/>
                  </a:lnTo>
                  <a:lnTo>
                    <a:pt x="186" y="134"/>
                  </a:lnTo>
                  <a:lnTo>
                    <a:pt x="188" y="156"/>
                  </a:lnTo>
                  <a:lnTo>
                    <a:pt x="188" y="178"/>
                  </a:lnTo>
                  <a:lnTo>
                    <a:pt x="186" y="200"/>
                  </a:lnTo>
                  <a:lnTo>
                    <a:pt x="182" y="220"/>
                  </a:lnTo>
                  <a:lnTo>
                    <a:pt x="178" y="238"/>
                  </a:lnTo>
                  <a:lnTo>
                    <a:pt x="172" y="256"/>
                  </a:lnTo>
                  <a:lnTo>
                    <a:pt x="164" y="270"/>
                  </a:lnTo>
                  <a:lnTo>
                    <a:pt x="154" y="284"/>
                  </a:lnTo>
                  <a:lnTo>
                    <a:pt x="154" y="284"/>
                  </a:lnTo>
                  <a:lnTo>
                    <a:pt x="136" y="282"/>
                  </a:lnTo>
                  <a:lnTo>
                    <a:pt x="114" y="282"/>
                  </a:lnTo>
                  <a:lnTo>
                    <a:pt x="102" y="284"/>
                  </a:lnTo>
                  <a:lnTo>
                    <a:pt x="90" y="288"/>
                  </a:lnTo>
                  <a:lnTo>
                    <a:pt x="78" y="292"/>
                  </a:lnTo>
                  <a:lnTo>
                    <a:pt x="66" y="300"/>
                  </a:lnTo>
                  <a:lnTo>
                    <a:pt x="66" y="300"/>
                  </a:lnTo>
                  <a:lnTo>
                    <a:pt x="54" y="292"/>
                  </a:lnTo>
                  <a:lnTo>
                    <a:pt x="44" y="280"/>
                  </a:lnTo>
                  <a:lnTo>
                    <a:pt x="34" y="268"/>
                  </a:lnTo>
                  <a:lnTo>
                    <a:pt x="26" y="254"/>
                  </a:lnTo>
                  <a:lnTo>
                    <a:pt x="18" y="236"/>
                  </a:lnTo>
                  <a:lnTo>
                    <a:pt x="12" y="218"/>
                  </a:lnTo>
                  <a:lnTo>
                    <a:pt x="6" y="20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0" y="148"/>
                  </a:lnTo>
                  <a:lnTo>
                    <a:pt x="2" y="118"/>
                  </a:lnTo>
                  <a:lnTo>
                    <a:pt x="6" y="90"/>
                  </a:lnTo>
                  <a:lnTo>
                    <a:pt x="14" y="64"/>
                  </a:lnTo>
                  <a:lnTo>
                    <a:pt x="26" y="42"/>
                  </a:lnTo>
                  <a:lnTo>
                    <a:pt x="40" y="24"/>
                  </a:lnTo>
                  <a:lnTo>
                    <a:pt x="46" y="16"/>
                  </a:lnTo>
                  <a:lnTo>
                    <a:pt x="54" y="10"/>
                  </a:lnTo>
                  <a:lnTo>
                    <a:pt x="64" y="6"/>
                  </a:lnTo>
                  <a:lnTo>
                    <a:pt x="72" y="2"/>
                  </a:lnTo>
                  <a:lnTo>
                    <a:pt x="72" y="2"/>
                  </a:lnTo>
                  <a:close/>
                </a:path>
              </a:pathLst>
            </a:custGeom>
            <a:solidFill>
              <a:srgbClr val="F68B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" name="Freeform 101"/>
            <p:cNvSpPr>
              <a:spLocks/>
            </p:cNvSpPr>
            <p:nvPr/>
          </p:nvSpPr>
          <p:spPr bwMode="auto">
            <a:xfrm>
              <a:off x="3656421" y="1469990"/>
              <a:ext cx="668632" cy="1103645"/>
            </a:xfrm>
            <a:custGeom>
              <a:avLst/>
              <a:gdLst>
                <a:gd name="T0" fmla="*/ 70 w 166"/>
                <a:gd name="T1" fmla="*/ 0 h 274"/>
                <a:gd name="T2" fmla="*/ 70 w 166"/>
                <a:gd name="T3" fmla="*/ 0 h 274"/>
                <a:gd name="T4" fmla="*/ 78 w 166"/>
                <a:gd name="T5" fmla="*/ 0 h 274"/>
                <a:gd name="T6" fmla="*/ 86 w 166"/>
                <a:gd name="T7" fmla="*/ 0 h 274"/>
                <a:gd name="T8" fmla="*/ 94 w 166"/>
                <a:gd name="T9" fmla="*/ 4 h 274"/>
                <a:gd name="T10" fmla="*/ 102 w 166"/>
                <a:gd name="T11" fmla="*/ 8 h 274"/>
                <a:gd name="T12" fmla="*/ 118 w 166"/>
                <a:gd name="T13" fmla="*/ 18 h 274"/>
                <a:gd name="T14" fmla="*/ 130 w 166"/>
                <a:gd name="T15" fmla="*/ 34 h 274"/>
                <a:gd name="T16" fmla="*/ 142 w 166"/>
                <a:gd name="T17" fmla="*/ 54 h 274"/>
                <a:gd name="T18" fmla="*/ 152 w 166"/>
                <a:gd name="T19" fmla="*/ 76 h 274"/>
                <a:gd name="T20" fmla="*/ 160 w 166"/>
                <a:gd name="T21" fmla="*/ 102 h 274"/>
                <a:gd name="T22" fmla="*/ 164 w 166"/>
                <a:gd name="T23" fmla="*/ 130 h 274"/>
                <a:gd name="T24" fmla="*/ 164 w 166"/>
                <a:gd name="T25" fmla="*/ 130 h 274"/>
                <a:gd name="T26" fmla="*/ 166 w 166"/>
                <a:gd name="T27" fmla="*/ 150 h 274"/>
                <a:gd name="T28" fmla="*/ 166 w 166"/>
                <a:gd name="T29" fmla="*/ 172 h 274"/>
                <a:gd name="T30" fmla="*/ 164 w 166"/>
                <a:gd name="T31" fmla="*/ 190 h 274"/>
                <a:gd name="T32" fmla="*/ 160 w 166"/>
                <a:gd name="T33" fmla="*/ 208 h 274"/>
                <a:gd name="T34" fmla="*/ 154 w 166"/>
                <a:gd name="T35" fmla="*/ 226 h 274"/>
                <a:gd name="T36" fmla="*/ 146 w 166"/>
                <a:gd name="T37" fmla="*/ 240 h 274"/>
                <a:gd name="T38" fmla="*/ 138 w 166"/>
                <a:gd name="T39" fmla="*/ 254 h 274"/>
                <a:gd name="T40" fmla="*/ 128 w 166"/>
                <a:gd name="T41" fmla="*/ 264 h 274"/>
                <a:gd name="T42" fmla="*/ 128 w 166"/>
                <a:gd name="T43" fmla="*/ 264 h 274"/>
                <a:gd name="T44" fmla="*/ 116 w 166"/>
                <a:gd name="T45" fmla="*/ 264 h 274"/>
                <a:gd name="T46" fmla="*/ 100 w 166"/>
                <a:gd name="T47" fmla="*/ 264 h 274"/>
                <a:gd name="T48" fmla="*/ 86 w 166"/>
                <a:gd name="T49" fmla="*/ 268 h 274"/>
                <a:gd name="T50" fmla="*/ 70 w 166"/>
                <a:gd name="T51" fmla="*/ 274 h 274"/>
                <a:gd name="T52" fmla="*/ 70 w 166"/>
                <a:gd name="T53" fmla="*/ 274 h 274"/>
                <a:gd name="T54" fmla="*/ 58 w 166"/>
                <a:gd name="T55" fmla="*/ 266 h 274"/>
                <a:gd name="T56" fmla="*/ 46 w 166"/>
                <a:gd name="T57" fmla="*/ 256 h 274"/>
                <a:gd name="T58" fmla="*/ 36 w 166"/>
                <a:gd name="T59" fmla="*/ 244 h 274"/>
                <a:gd name="T60" fmla="*/ 26 w 166"/>
                <a:gd name="T61" fmla="*/ 228 h 274"/>
                <a:gd name="T62" fmla="*/ 18 w 166"/>
                <a:gd name="T63" fmla="*/ 212 h 274"/>
                <a:gd name="T64" fmla="*/ 10 w 166"/>
                <a:gd name="T65" fmla="*/ 192 h 274"/>
                <a:gd name="T66" fmla="*/ 6 w 166"/>
                <a:gd name="T67" fmla="*/ 172 h 274"/>
                <a:gd name="T68" fmla="*/ 2 w 166"/>
                <a:gd name="T69" fmla="*/ 150 h 274"/>
                <a:gd name="T70" fmla="*/ 2 w 166"/>
                <a:gd name="T71" fmla="*/ 150 h 274"/>
                <a:gd name="T72" fmla="*/ 0 w 166"/>
                <a:gd name="T73" fmla="*/ 122 h 274"/>
                <a:gd name="T74" fmla="*/ 4 w 166"/>
                <a:gd name="T75" fmla="*/ 94 h 274"/>
                <a:gd name="T76" fmla="*/ 8 w 166"/>
                <a:gd name="T77" fmla="*/ 70 h 274"/>
                <a:gd name="T78" fmla="*/ 16 w 166"/>
                <a:gd name="T79" fmla="*/ 48 h 274"/>
                <a:gd name="T80" fmla="*/ 26 w 166"/>
                <a:gd name="T81" fmla="*/ 30 h 274"/>
                <a:gd name="T82" fmla="*/ 38 w 166"/>
                <a:gd name="T83" fmla="*/ 14 h 274"/>
                <a:gd name="T84" fmla="*/ 46 w 166"/>
                <a:gd name="T85" fmla="*/ 10 h 274"/>
                <a:gd name="T86" fmla="*/ 54 w 166"/>
                <a:gd name="T87" fmla="*/ 4 h 274"/>
                <a:gd name="T88" fmla="*/ 60 w 166"/>
                <a:gd name="T89" fmla="*/ 2 h 274"/>
                <a:gd name="T90" fmla="*/ 70 w 166"/>
                <a:gd name="T91" fmla="*/ 0 h 274"/>
                <a:gd name="T92" fmla="*/ 70 w 166"/>
                <a:gd name="T93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66" h="274">
                  <a:moveTo>
                    <a:pt x="70" y="0"/>
                  </a:moveTo>
                  <a:lnTo>
                    <a:pt x="70" y="0"/>
                  </a:lnTo>
                  <a:lnTo>
                    <a:pt x="78" y="0"/>
                  </a:lnTo>
                  <a:lnTo>
                    <a:pt x="86" y="0"/>
                  </a:lnTo>
                  <a:lnTo>
                    <a:pt x="94" y="4"/>
                  </a:lnTo>
                  <a:lnTo>
                    <a:pt x="102" y="8"/>
                  </a:lnTo>
                  <a:lnTo>
                    <a:pt x="118" y="18"/>
                  </a:lnTo>
                  <a:lnTo>
                    <a:pt x="130" y="34"/>
                  </a:lnTo>
                  <a:lnTo>
                    <a:pt x="142" y="54"/>
                  </a:lnTo>
                  <a:lnTo>
                    <a:pt x="152" y="76"/>
                  </a:lnTo>
                  <a:lnTo>
                    <a:pt x="160" y="102"/>
                  </a:lnTo>
                  <a:lnTo>
                    <a:pt x="164" y="130"/>
                  </a:lnTo>
                  <a:lnTo>
                    <a:pt x="164" y="130"/>
                  </a:lnTo>
                  <a:lnTo>
                    <a:pt x="166" y="150"/>
                  </a:lnTo>
                  <a:lnTo>
                    <a:pt x="166" y="172"/>
                  </a:lnTo>
                  <a:lnTo>
                    <a:pt x="164" y="190"/>
                  </a:lnTo>
                  <a:lnTo>
                    <a:pt x="160" y="208"/>
                  </a:lnTo>
                  <a:lnTo>
                    <a:pt x="154" y="226"/>
                  </a:lnTo>
                  <a:lnTo>
                    <a:pt x="146" y="240"/>
                  </a:lnTo>
                  <a:lnTo>
                    <a:pt x="138" y="254"/>
                  </a:lnTo>
                  <a:lnTo>
                    <a:pt x="128" y="264"/>
                  </a:lnTo>
                  <a:lnTo>
                    <a:pt x="128" y="264"/>
                  </a:lnTo>
                  <a:lnTo>
                    <a:pt x="116" y="264"/>
                  </a:lnTo>
                  <a:lnTo>
                    <a:pt x="100" y="264"/>
                  </a:lnTo>
                  <a:lnTo>
                    <a:pt x="86" y="268"/>
                  </a:lnTo>
                  <a:lnTo>
                    <a:pt x="70" y="274"/>
                  </a:lnTo>
                  <a:lnTo>
                    <a:pt x="70" y="274"/>
                  </a:lnTo>
                  <a:lnTo>
                    <a:pt x="58" y="266"/>
                  </a:lnTo>
                  <a:lnTo>
                    <a:pt x="46" y="256"/>
                  </a:lnTo>
                  <a:lnTo>
                    <a:pt x="36" y="244"/>
                  </a:lnTo>
                  <a:lnTo>
                    <a:pt x="26" y="228"/>
                  </a:lnTo>
                  <a:lnTo>
                    <a:pt x="18" y="212"/>
                  </a:lnTo>
                  <a:lnTo>
                    <a:pt x="10" y="192"/>
                  </a:lnTo>
                  <a:lnTo>
                    <a:pt x="6" y="172"/>
                  </a:lnTo>
                  <a:lnTo>
                    <a:pt x="2" y="150"/>
                  </a:lnTo>
                  <a:lnTo>
                    <a:pt x="2" y="150"/>
                  </a:lnTo>
                  <a:lnTo>
                    <a:pt x="0" y="122"/>
                  </a:lnTo>
                  <a:lnTo>
                    <a:pt x="4" y="94"/>
                  </a:lnTo>
                  <a:lnTo>
                    <a:pt x="8" y="70"/>
                  </a:lnTo>
                  <a:lnTo>
                    <a:pt x="16" y="48"/>
                  </a:lnTo>
                  <a:lnTo>
                    <a:pt x="26" y="30"/>
                  </a:lnTo>
                  <a:lnTo>
                    <a:pt x="38" y="14"/>
                  </a:lnTo>
                  <a:lnTo>
                    <a:pt x="46" y="10"/>
                  </a:lnTo>
                  <a:lnTo>
                    <a:pt x="54" y="4"/>
                  </a:lnTo>
                  <a:lnTo>
                    <a:pt x="60" y="2"/>
                  </a:lnTo>
                  <a:lnTo>
                    <a:pt x="70" y="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" name="Freeform 102"/>
            <p:cNvSpPr>
              <a:spLocks/>
            </p:cNvSpPr>
            <p:nvPr/>
          </p:nvSpPr>
          <p:spPr bwMode="auto">
            <a:xfrm>
              <a:off x="3656421" y="1469990"/>
              <a:ext cx="668632" cy="668632"/>
            </a:xfrm>
            <a:custGeom>
              <a:avLst/>
              <a:gdLst>
                <a:gd name="T0" fmla="*/ 72 w 166"/>
                <a:gd name="T1" fmla="*/ 24 h 166"/>
                <a:gd name="T2" fmla="*/ 72 w 166"/>
                <a:gd name="T3" fmla="*/ 24 h 166"/>
                <a:gd name="T4" fmla="*/ 64 w 166"/>
                <a:gd name="T5" fmla="*/ 26 h 166"/>
                <a:gd name="T6" fmla="*/ 56 w 166"/>
                <a:gd name="T7" fmla="*/ 28 h 166"/>
                <a:gd name="T8" fmla="*/ 50 w 166"/>
                <a:gd name="T9" fmla="*/ 34 h 166"/>
                <a:gd name="T10" fmla="*/ 42 w 166"/>
                <a:gd name="T11" fmla="*/ 38 h 166"/>
                <a:gd name="T12" fmla="*/ 30 w 166"/>
                <a:gd name="T13" fmla="*/ 52 h 166"/>
                <a:gd name="T14" fmla="*/ 20 w 166"/>
                <a:gd name="T15" fmla="*/ 70 h 166"/>
                <a:gd name="T16" fmla="*/ 12 w 166"/>
                <a:gd name="T17" fmla="*/ 90 h 166"/>
                <a:gd name="T18" fmla="*/ 6 w 166"/>
                <a:gd name="T19" fmla="*/ 114 h 166"/>
                <a:gd name="T20" fmla="*/ 4 w 166"/>
                <a:gd name="T21" fmla="*/ 140 h 166"/>
                <a:gd name="T22" fmla="*/ 4 w 166"/>
                <a:gd name="T23" fmla="*/ 166 h 166"/>
                <a:gd name="T24" fmla="*/ 4 w 166"/>
                <a:gd name="T25" fmla="*/ 166 h 166"/>
                <a:gd name="T26" fmla="*/ 2 w 166"/>
                <a:gd name="T27" fmla="*/ 150 h 166"/>
                <a:gd name="T28" fmla="*/ 2 w 166"/>
                <a:gd name="T29" fmla="*/ 150 h 166"/>
                <a:gd name="T30" fmla="*/ 0 w 166"/>
                <a:gd name="T31" fmla="*/ 122 h 166"/>
                <a:gd name="T32" fmla="*/ 4 w 166"/>
                <a:gd name="T33" fmla="*/ 94 h 166"/>
                <a:gd name="T34" fmla="*/ 8 w 166"/>
                <a:gd name="T35" fmla="*/ 70 h 166"/>
                <a:gd name="T36" fmla="*/ 16 w 166"/>
                <a:gd name="T37" fmla="*/ 48 h 166"/>
                <a:gd name="T38" fmla="*/ 26 w 166"/>
                <a:gd name="T39" fmla="*/ 30 h 166"/>
                <a:gd name="T40" fmla="*/ 38 w 166"/>
                <a:gd name="T41" fmla="*/ 14 h 166"/>
                <a:gd name="T42" fmla="*/ 46 w 166"/>
                <a:gd name="T43" fmla="*/ 10 h 166"/>
                <a:gd name="T44" fmla="*/ 54 w 166"/>
                <a:gd name="T45" fmla="*/ 4 h 166"/>
                <a:gd name="T46" fmla="*/ 60 w 166"/>
                <a:gd name="T47" fmla="*/ 2 h 166"/>
                <a:gd name="T48" fmla="*/ 70 w 166"/>
                <a:gd name="T49" fmla="*/ 0 h 166"/>
                <a:gd name="T50" fmla="*/ 70 w 166"/>
                <a:gd name="T51" fmla="*/ 0 h 166"/>
                <a:gd name="T52" fmla="*/ 78 w 166"/>
                <a:gd name="T53" fmla="*/ 0 h 166"/>
                <a:gd name="T54" fmla="*/ 86 w 166"/>
                <a:gd name="T55" fmla="*/ 0 h 166"/>
                <a:gd name="T56" fmla="*/ 94 w 166"/>
                <a:gd name="T57" fmla="*/ 4 h 166"/>
                <a:gd name="T58" fmla="*/ 102 w 166"/>
                <a:gd name="T59" fmla="*/ 8 h 166"/>
                <a:gd name="T60" fmla="*/ 118 w 166"/>
                <a:gd name="T61" fmla="*/ 18 h 166"/>
                <a:gd name="T62" fmla="*/ 130 w 166"/>
                <a:gd name="T63" fmla="*/ 34 h 166"/>
                <a:gd name="T64" fmla="*/ 142 w 166"/>
                <a:gd name="T65" fmla="*/ 54 h 166"/>
                <a:gd name="T66" fmla="*/ 152 w 166"/>
                <a:gd name="T67" fmla="*/ 76 h 166"/>
                <a:gd name="T68" fmla="*/ 160 w 166"/>
                <a:gd name="T69" fmla="*/ 102 h 166"/>
                <a:gd name="T70" fmla="*/ 164 w 166"/>
                <a:gd name="T71" fmla="*/ 130 h 166"/>
                <a:gd name="T72" fmla="*/ 164 w 166"/>
                <a:gd name="T73" fmla="*/ 130 h 166"/>
                <a:gd name="T74" fmla="*/ 166 w 166"/>
                <a:gd name="T75" fmla="*/ 136 h 166"/>
                <a:gd name="T76" fmla="*/ 166 w 166"/>
                <a:gd name="T77" fmla="*/ 136 h 166"/>
                <a:gd name="T78" fmla="*/ 160 w 166"/>
                <a:gd name="T79" fmla="*/ 112 h 166"/>
                <a:gd name="T80" fmla="*/ 152 w 166"/>
                <a:gd name="T81" fmla="*/ 90 h 166"/>
                <a:gd name="T82" fmla="*/ 142 w 166"/>
                <a:gd name="T83" fmla="*/ 70 h 166"/>
                <a:gd name="T84" fmla="*/ 130 w 166"/>
                <a:gd name="T85" fmla="*/ 52 h 166"/>
                <a:gd name="T86" fmla="*/ 116 w 166"/>
                <a:gd name="T87" fmla="*/ 40 h 166"/>
                <a:gd name="T88" fmla="*/ 102 w 166"/>
                <a:gd name="T89" fmla="*/ 30 h 166"/>
                <a:gd name="T90" fmla="*/ 88 w 166"/>
                <a:gd name="T91" fmla="*/ 24 h 166"/>
                <a:gd name="T92" fmla="*/ 80 w 166"/>
                <a:gd name="T93" fmla="*/ 24 h 166"/>
                <a:gd name="T94" fmla="*/ 72 w 166"/>
                <a:gd name="T95" fmla="*/ 24 h 166"/>
                <a:gd name="T96" fmla="*/ 72 w 166"/>
                <a:gd name="T97" fmla="*/ 24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6" h="166">
                  <a:moveTo>
                    <a:pt x="72" y="24"/>
                  </a:moveTo>
                  <a:lnTo>
                    <a:pt x="72" y="24"/>
                  </a:lnTo>
                  <a:lnTo>
                    <a:pt x="64" y="26"/>
                  </a:lnTo>
                  <a:lnTo>
                    <a:pt x="56" y="28"/>
                  </a:lnTo>
                  <a:lnTo>
                    <a:pt x="50" y="34"/>
                  </a:lnTo>
                  <a:lnTo>
                    <a:pt x="42" y="38"/>
                  </a:lnTo>
                  <a:lnTo>
                    <a:pt x="30" y="52"/>
                  </a:lnTo>
                  <a:lnTo>
                    <a:pt x="20" y="70"/>
                  </a:lnTo>
                  <a:lnTo>
                    <a:pt x="12" y="90"/>
                  </a:lnTo>
                  <a:lnTo>
                    <a:pt x="6" y="114"/>
                  </a:lnTo>
                  <a:lnTo>
                    <a:pt x="4" y="140"/>
                  </a:lnTo>
                  <a:lnTo>
                    <a:pt x="4" y="166"/>
                  </a:lnTo>
                  <a:lnTo>
                    <a:pt x="4" y="166"/>
                  </a:lnTo>
                  <a:lnTo>
                    <a:pt x="2" y="150"/>
                  </a:lnTo>
                  <a:lnTo>
                    <a:pt x="2" y="150"/>
                  </a:lnTo>
                  <a:lnTo>
                    <a:pt x="0" y="122"/>
                  </a:lnTo>
                  <a:lnTo>
                    <a:pt x="4" y="94"/>
                  </a:lnTo>
                  <a:lnTo>
                    <a:pt x="8" y="70"/>
                  </a:lnTo>
                  <a:lnTo>
                    <a:pt x="16" y="48"/>
                  </a:lnTo>
                  <a:lnTo>
                    <a:pt x="26" y="30"/>
                  </a:lnTo>
                  <a:lnTo>
                    <a:pt x="38" y="14"/>
                  </a:lnTo>
                  <a:lnTo>
                    <a:pt x="46" y="10"/>
                  </a:lnTo>
                  <a:lnTo>
                    <a:pt x="54" y="4"/>
                  </a:lnTo>
                  <a:lnTo>
                    <a:pt x="60" y="2"/>
                  </a:lnTo>
                  <a:lnTo>
                    <a:pt x="70" y="0"/>
                  </a:lnTo>
                  <a:lnTo>
                    <a:pt x="70" y="0"/>
                  </a:lnTo>
                  <a:lnTo>
                    <a:pt x="78" y="0"/>
                  </a:lnTo>
                  <a:lnTo>
                    <a:pt x="86" y="0"/>
                  </a:lnTo>
                  <a:lnTo>
                    <a:pt x="94" y="4"/>
                  </a:lnTo>
                  <a:lnTo>
                    <a:pt x="102" y="8"/>
                  </a:lnTo>
                  <a:lnTo>
                    <a:pt x="118" y="18"/>
                  </a:lnTo>
                  <a:lnTo>
                    <a:pt x="130" y="34"/>
                  </a:lnTo>
                  <a:lnTo>
                    <a:pt x="142" y="54"/>
                  </a:lnTo>
                  <a:lnTo>
                    <a:pt x="152" y="76"/>
                  </a:lnTo>
                  <a:lnTo>
                    <a:pt x="160" y="102"/>
                  </a:lnTo>
                  <a:lnTo>
                    <a:pt x="164" y="130"/>
                  </a:lnTo>
                  <a:lnTo>
                    <a:pt x="164" y="130"/>
                  </a:lnTo>
                  <a:lnTo>
                    <a:pt x="166" y="136"/>
                  </a:lnTo>
                  <a:lnTo>
                    <a:pt x="166" y="136"/>
                  </a:lnTo>
                  <a:lnTo>
                    <a:pt x="160" y="112"/>
                  </a:lnTo>
                  <a:lnTo>
                    <a:pt x="152" y="90"/>
                  </a:lnTo>
                  <a:lnTo>
                    <a:pt x="142" y="70"/>
                  </a:lnTo>
                  <a:lnTo>
                    <a:pt x="130" y="52"/>
                  </a:lnTo>
                  <a:lnTo>
                    <a:pt x="116" y="40"/>
                  </a:lnTo>
                  <a:lnTo>
                    <a:pt x="102" y="30"/>
                  </a:lnTo>
                  <a:lnTo>
                    <a:pt x="88" y="24"/>
                  </a:lnTo>
                  <a:lnTo>
                    <a:pt x="80" y="24"/>
                  </a:lnTo>
                  <a:lnTo>
                    <a:pt x="72" y="24"/>
                  </a:lnTo>
                  <a:lnTo>
                    <a:pt x="72" y="24"/>
                  </a:lnTo>
                  <a:close/>
                </a:path>
              </a:pathLst>
            </a:custGeom>
            <a:solidFill>
              <a:srgbClr val="E7E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" name="Freeform 103"/>
            <p:cNvSpPr>
              <a:spLocks/>
            </p:cNvSpPr>
            <p:nvPr/>
          </p:nvSpPr>
          <p:spPr bwMode="auto">
            <a:xfrm>
              <a:off x="3797397" y="1743888"/>
              <a:ext cx="426958" cy="547795"/>
            </a:xfrm>
            <a:custGeom>
              <a:avLst/>
              <a:gdLst>
                <a:gd name="T0" fmla="*/ 0 w 106"/>
                <a:gd name="T1" fmla="*/ 76 h 136"/>
                <a:gd name="T2" fmla="*/ 0 w 106"/>
                <a:gd name="T3" fmla="*/ 76 h 136"/>
                <a:gd name="T4" fmla="*/ 4 w 106"/>
                <a:gd name="T5" fmla="*/ 90 h 136"/>
                <a:gd name="T6" fmla="*/ 8 w 106"/>
                <a:gd name="T7" fmla="*/ 102 h 136"/>
                <a:gd name="T8" fmla="*/ 16 w 106"/>
                <a:gd name="T9" fmla="*/ 112 h 136"/>
                <a:gd name="T10" fmla="*/ 24 w 106"/>
                <a:gd name="T11" fmla="*/ 122 h 136"/>
                <a:gd name="T12" fmla="*/ 32 w 106"/>
                <a:gd name="T13" fmla="*/ 128 h 136"/>
                <a:gd name="T14" fmla="*/ 42 w 106"/>
                <a:gd name="T15" fmla="*/ 134 h 136"/>
                <a:gd name="T16" fmla="*/ 52 w 106"/>
                <a:gd name="T17" fmla="*/ 136 h 136"/>
                <a:gd name="T18" fmla="*/ 64 w 106"/>
                <a:gd name="T19" fmla="*/ 136 h 136"/>
                <a:gd name="T20" fmla="*/ 64 w 106"/>
                <a:gd name="T21" fmla="*/ 136 h 136"/>
                <a:gd name="T22" fmla="*/ 74 w 106"/>
                <a:gd name="T23" fmla="*/ 134 h 136"/>
                <a:gd name="T24" fmla="*/ 84 w 106"/>
                <a:gd name="T25" fmla="*/ 128 h 136"/>
                <a:gd name="T26" fmla="*/ 92 w 106"/>
                <a:gd name="T27" fmla="*/ 120 h 136"/>
                <a:gd name="T28" fmla="*/ 98 w 106"/>
                <a:gd name="T29" fmla="*/ 110 h 136"/>
                <a:gd name="T30" fmla="*/ 102 w 106"/>
                <a:gd name="T31" fmla="*/ 100 h 136"/>
                <a:gd name="T32" fmla="*/ 106 w 106"/>
                <a:gd name="T33" fmla="*/ 88 h 136"/>
                <a:gd name="T34" fmla="*/ 106 w 106"/>
                <a:gd name="T35" fmla="*/ 74 h 136"/>
                <a:gd name="T36" fmla="*/ 106 w 106"/>
                <a:gd name="T37" fmla="*/ 60 h 136"/>
                <a:gd name="T38" fmla="*/ 106 w 106"/>
                <a:gd name="T39" fmla="*/ 60 h 136"/>
                <a:gd name="T40" fmla="*/ 102 w 106"/>
                <a:gd name="T41" fmla="*/ 46 h 136"/>
                <a:gd name="T42" fmla="*/ 98 w 106"/>
                <a:gd name="T43" fmla="*/ 34 h 136"/>
                <a:gd name="T44" fmla="*/ 90 w 106"/>
                <a:gd name="T45" fmla="*/ 22 h 136"/>
                <a:gd name="T46" fmla="*/ 82 w 106"/>
                <a:gd name="T47" fmla="*/ 14 h 136"/>
                <a:gd name="T48" fmla="*/ 74 w 106"/>
                <a:gd name="T49" fmla="*/ 6 h 136"/>
                <a:gd name="T50" fmla="*/ 64 w 106"/>
                <a:gd name="T51" fmla="*/ 2 h 136"/>
                <a:gd name="T52" fmla="*/ 52 w 106"/>
                <a:gd name="T53" fmla="*/ 0 h 136"/>
                <a:gd name="T54" fmla="*/ 42 w 106"/>
                <a:gd name="T55" fmla="*/ 0 h 136"/>
                <a:gd name="T56" fmla="*/ 42 w 106"/>
                <a:gd name="T57" fmla="*/ 0 h 136"/>
                <a:gd name="T58" fmla="*/ 32 w 106"/>
                <a:gd name="T59" fmla="*/ 2 h 136"/>
                <a:gd name="T60" fmla="*/ 22 w 106"/>
                <a:gd name="T61" fmla="*/ 8 h 136"/>
                <a:gd name="T62" fmla="*/ 14 w 106"/>
                <a:gd name="T63" fmla="*/ 16 h 136"/>
                <a:gd name="T64" fmla="*/ 8 w 106"/>
                <a:gd name="T65" fmla="*/ 24 h 136"/>
                <a:gd name="T66" fmla="*/ 4 w 106"/>
                <a:gd name="T67" fmla="*/ 36 h 136"/>
                <a:gd name="T68" fmla="*/ 0 w 106"/>
                <a:gd name="T69" fmla="*/ 48 h 136"/>
                <a:gd name="T70" fmla="*/ 0 w 106"/>
                <a:gd name="T71" fmla="*/ 62 h 136"/>
                <a:gd name="T72" fmla="*/ 0 w 106"/>
                <a:gd name="T73" fmla="*/ 76 h 136"/>
                <a:gd name="T74" fmla="*/ 0 w 106"/>
                <a:gd name="T75" fmla="*/ 7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6" h="136">
                  <a:moveTo>
                    <a:pt x="0" y="76"/>
                  </a:moveTo>
                  <a:lnTo>
                    <a:pt x="0" y="76"/>
                  </a:lnTo>
                  <a:lnTo>
                    <a:pt x="4" y="90"/>
                  </a:lnTo>
                  <a:lnTo>
                    <a:pt x="8" y="102"/>
                  </a:lnTo>
                  <a:lnTo>
                    <a:pt x="16" y="112"/>
                  </a:lnTo>
                  <a:lnTo>
                    <a:pt x="24" y="122"/>
                  </a:lnTo>
                  <a:lnTo>
                    <a:pt x="32" y="128"/>
                  </a:lnTo>
                  <a:lnTo>
                    <a:pt x="42" y="134"/>
                  </a:lnTo>
                  <a:lnTo>
                    <a:pt x="52" y="136"/>
                  </a:lnTo>
                  <a:lnTo>
                    <a:pt x="64" y="136"/>
                  </a:lnTo>
                  <a:lnTo>
                    <a:pt x="64" y="136"/>
                  </a:lnTo>
                  <a:lnTo>
                    <a:pt x="74" y="134"/>
                  </a:lnTo>
                  <a:lnTo>
                    <a:pt x="84" y="128"/>
                  </a:lnTo>
                  <a:lnTo>
                    <a:pt x="92" y="120"/>
                  </a:lnTo>
                  <a:lnTo>
                    <a:pt x="98" y="110"/>
                  </a:lnTo>
                  <a:lnTo>
                    <a:pt x="102" y="100"/>
                  </a:lnTo>
                  <a:lnTo>
                    <a:pt x="106" y="88"/>
                  </a:lnTo>
                  <a:lnTo>
                    <a:pt x="106" y="74"/>
                  </a:lnTo>
                  <a:lnTo>
                    <a:pt x="106" y="60"/>
                  </a:lnTo>
                  <a:lnTo>
                    <a:pt x="106" y="60"/>
                  </a:lnTo>
                  <a:lnTo>
                    <a:pt x="102" y="46"/>
                  </a:lnTo>
                  <a:lnTo>
                    <a:pt x="98" y="34"/>
                  </a:lnTo>
                  <a:lnTo>
                    <a:pt x="90" y="22"/>
                  </a:lnTo>
                  <a:lnTo>
                    <a:pt x="82" y="14"/>
                  </a:lnTo>
                  <a:lnTo>
                    <a:pt x="74" y="6"/>
                  </a:lnTo>
                  <a:lnTo>
                    <a:pt x="64" y="2"/>
                  </a:lnTo>
                  <a:lnTo>
                    <a:pt x="52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2" y="2"/>
                  </a:lnTo>
                  <a:lnTo>
                    <a:pt x="22" y="8"/>
                  </a:lnTo>
                  <a:lnTo>
                    <a:pt x="14" y="16"/>
                  </a:lnTo>
                  <a:lnTo>
                    <a:pt x="8" y="24"/>
                  </a:lnTo>
                  <a:lnTo>
                    <a:pt x="4" y="36"/>
                  </a:lnTo>
                  <a:lnTo>
                    <a:pt x="0" y="48"/>
                  </a:lnTo>
                  <a:lnTo>
                    <a:pt x="0" y="62"/>
                  </a:lnTo>
                  <a:lnTo>
                    <a:pt x="0" y="76"/>
                  </a:lnTo>
                  <a:lnTo>
                    <a:pt x="0" y="76"/>
                  </a:lnTo>
                  <a:close/>
                </a:path>
              </a:pathLst>
            </a:custGeom>
            <a:solidFill>
              <a:srgbClr val="0095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" name="Freeform 104"/>
            <p:cNvSpPr>
              <a:spLocks/>
            </p:cNvSpPr>
            <p:nvPr/>
          </p:nvSpPr>
          <p:spPr bwMode="auto">
            <a:xfrm>
              <a:off x="3841704" y="1776111"/>
              <a:ext cx="346400" cy="483348"/>
            </a:xfrm>
            <a:custGeom>
              <a:avLst/>
              <a:gdLst>
                <a:gd name="T0" fmla="*/ 2 w 86"/>
                <a:gd name="T1" fmla="*/ 66 h 120"/>
                <a:gd name="T2" fmla="*/ 2 w 86"/>
                <a:gd name="T3" fmla="*/ 66 h 120"/>
                <a:gd name="T4" fmla="*/ 4 w 86"/>
                <a:gd name="T5" fmla="*/ 78 h 120"/>
                <a:gd name="T6" fmla="*/ 8 w 86"/>
                <a:gd name="T7" fmla="*/ 90 h 120"/>
                <a:gd name="T8" fmla="*/ 14 w 86"/>
                <a:gd name="T9" fmla="*/ 100 h 120"/>
                <a:gd name="T10" fmla="*/ 20 w 86"/>
                <a:gd name="T11" fmla="*/ 108 h 120"/>
                <a:gd name="T12" fmla="*/ 28 w 86"/>
                <a:gd name="T13" fmla="*/ 114 h 120"/>
                <a:gd name="T14" fmla="*/ 36 w 86"/>
                <a:gd name="T15" fmla="*/ 118 h 120"/>
                <a:gd name="T16" fmla="*/ 44 w 86"/>
                <a:gd name="T17" fmla="*/ 120 h 120"/>
                <a:gd name="T18" fmla="*/ 52 w 86"/>
                <a:gd name="T19" fmla="*/ 120 h 120"/>
                <a:gd name="T20" fmla="*/ 52 w 86"/>
                <a:gd name="T21" fmla="*/ 120 h 120"/>
                <a:gd name="T22" fmla="*/ 60 w 86"/>
                <a:gd name="T23" fmla="*/ 118 h 120"/>
                <a:gd name="T24" fmla="*/ 68 w 86"/>
                <a:gd name="T25" fmla="*/ 112 h 120"/>
                <a:gd name="T26" fmla="*/ 74 w 86"/>
                <a:gd name="T27" fmla="*/ 106 h 120"/>
                <a:gd name="T28" fmla="*/ 80 w 86"/>
                <a:gd name="T29" fmla="*/ 98 h 120"/>
                <a:gd name="T30" fmla="*/ 84 w 86"/>
                <a:gd name="T31" fmla="*/ 88 h 120"/>
                <a:gd name="T32" fmla="*/ 86 w 86"/>
                <a:gd name="T33" fmla="*/ 76 h 120"/>
                <a:gd name="T34" fmla="*/ 86 w 86"/>
                <a:gd name="T35" fmla="*/ 66 h 120"/>
                <a:gd name="T36" fmla="*/ 86 w 86"/>
                <a:gd name="T37" fmla="*/ 52 h 120"/>
                <a:gd name="T38" fmla="*/ 86 w 86"/>
                <a:gd name="T39" fmla="*/ 52 h 120"/>
                <a:gd name="T40" fmla="*/ 82 w 86"/>
                <a:gd name="T41" fmla="*/ 40 h 120"/>
                <a:gd name="T42" fmla="*/ 78 w 86"/>
                <a:gd name="T43" fmla="*/ 30 h 120"/>
                <a:gd name="T44" fmla="*/ 74 w 86"/>
                <a:gd name="T45" fmla="*/ 20 h 120"/>
                <a:gd name="T46" fmla="*/ 66 w 86"/>
                <a:gd name="T47" fmla="*/ 12 h 120"/>
                <a:gd name="T48" fmla="*/ 60 w 86"/>
                <a:gd name="T49" fmla="*/ 6 h 120"/>
                <a:gd name="T50" fmla="*/ 52 w 86"/>
                <a:gd name="T51" fmla="*/ 2 h 120"/>
                <a:gd name="T52" fmla="*/ 44 w 86"/>
                <a:gd name="T53" fmla="*/ 0 h 120"/>
                <a:gd name="T54" fmla="*/ 34 w 86"/>
                <a:gd name="T55" fmla="*/ 0 h 120"/>
                <a:gd name="T56" fmla="*/ 34 w 86"/>
                <a:gd name="T57" fmla="*/ 0 h 120"/>
                <a:gd name="T58" fmla="*/ 26 w 86"/>
                <a:gd name="T59" fmla="*/ 2 h 120"/>
                <a:gd name="T60" fmla="*/ 20 w 86"/>
                <a:gd name="T61" fmla="*/ 6 h 120"/>
                <a:gd name="T62" fmla="*/ 12 w 86"/>
                <a:gd name="T63" fmla="*/ 14 h 120"/>
                <a:gd name="T64" fmla="*/ 8 w 86"/>
                <a:gd name="T65" fmla="*/ 22 h 120"/>
                <a:gd name="T66" fmla="*/ 4 w 86"/>
                <a:gd name="T67" fmla="*/ 32 h 120"/>
                <a:gd name="T68" fmla="*/ 2 w 86"/>
                <a:gd name="T69" fmla="*/ 42 h 120"/>
                <a:gd name="T70" fmla="*/ 0 w 86"/>
                <a:gd name="T71" fmla="*/ 54 h 120"/>
                <a:gd name="T72" fmla="*/ 2 w 86"/>
                <a:gd name="T73" fmla="*/ 66 h 120"/>
                <a:gd name="T74" fmla="*/ 2 w 86"/>
                <a:gd name="T75" fmla="*/ 6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6" h="120">
                  <a:moveTo>
                    <a:pt x="2" y="66"/>
                  </a:moveTo>
                  <a:lnTo>
                    <a:pt x="2" y="66"/>
                  </a:lnTo>
                  <a:lnTo>
                    <a:pt x="4" y="78"/>
                  </a:lnTo>
                  <a:lnTo>
                    <a:pt x="8" y="90"/>
                  </a:lnTo>
                  <a:lnTo>
                    <a:pt x="14" y="100"/>
                  </a:lnTo>
                  <a:lnTo>
                    <a:pt x="20" y="108"/>
                  </a:lnTo>
                  <a:lnTo>
                    <a:pt x="28" y="114"/>
                  </a:lnTo>
                  <a:lnTo>
                    <a:pt x="36" y="118"/>
                  </a:lnTo>
                  <a:lnTo>
                    <a:pt x="44" y="120"/>
                  </a:lnTo>
                  <a:lnTo>
                    <a:pt x="52" y="120"/>
                  </a:lnTo>
                  <a:lnTo>
                    <a:pt x="52" y="120"/>
                  </a:lnTo>
                  <a:lnTo>
                    <a:pt x="60" y="118"/>
                  </a:lnTo>
                  <a:lnTo>
                    <a:pt x="68" y="112"/>
                  </a:lnTo>
                  <a:lnTo>
                    <a:pt x="74" y="106"/>
                  </a:lnTo>
                  <a:lnTo>
                    <a:pt x="80" y="98"/>
                  </a:lnTo>
                  <a:lnTo>
                    <a:pt x="84" y="88"/>
                  </a:lnTo>
                  <a:lnTo>
                    <a:pt x="86" y="76"/>
                  </a:lnTo>
                  <a:lnTo>
                    <a:pt x="86" y="66"/>
                  </a:lnTo>
                  <a:lnTo>
                    <a:pt x="86" y="52"/>
                  </a:lnTo>
                  <a:lnTo>
                    <a:pt x="86" y="52"/>
                  </a:lnTo>
                  <a:lnTo>
                    <a:pt x="82" y="40"/>
                  </a:lnTo>
                  <a:lnTo>
                    <a:pt x="78" y="30"/>
                  </a:lnTo>
                  <a:lnTo>
                    <a:pt x="74" y="20"/>
                  </a:lnTo>
                  <a:lnTo>
                    <a:pt x="66" y="12"/>
                  </a:lnTo>
                  <a:lnTo>
                    <a:pt x="60" y="6"/>
                  </a:lnTo>
                  <a:lnTo>
                    <a:pt x="52" y="2"/>
                  </a:lnTo>
                  <a:lnTo>
                    <a:pt x="44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26" y="2"/>
                  </a:lnTo>
                  <a:lnTo>
                    <a:pt x="20" y="6"/>
                  </a:lnTo>
                  <a:lnTo>
                    <a:pt x="12" y="14"/>
                  </a:lnTo>
                  <a:lnTo>
                    <a:pt x="8" y="22"/>
                  </a:lnTo>
                  <a:lnTo>
                    <a:pt x="4" y="32"/>
                  </a:lnTo>
                  <a:lnTo>
                    <a:pt x="2" y="42"/>
                  </a:lnTo>
                  <a:lnTo>
                    <a:pt x="0" y="54"/>
                  </a:lnTo>
                  <a:lnTo>
                    <a:pt x="2" y="66"/>
                  </a:lnTo>
                  <a:lnTo>
                    <a:pt x="2" y="66"/>
                  </a:lnTo>
                  <a:close/>
                </a:path>
              </a:pathLst>
            </a:custGeom>
            <a:solidFill>
              <a:srgbClr val="5CCB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" name="Freeform 105"/>
            <p:cNvSpPr>
              <a:spLocks/>
            </p:cNvSpPr>
            <p:nvPr/>
          </p:nvSpPr>
          <p:spPr bwMode="auto">
            <a:xfrm>
              <a:off x="3902123" y="1864725"/>
              <a:ext cx="265842" cy="314176"/>
            </a:xfrm>
            <a:custGeom>
              <a:avLst/>
              <a:gdLst>
                <a:gd name="T0" fmla="*/ 2 w 66"/>
                <a:gd name="T1" fmla="*/ 44 h 78"/>
                <a:gd name="T2" fmla="*/ 2 w 66"/>
                <a:gd name="T3" fmla="*/ 44 h 78"/>
                <a:gd name="T4" fmla="*/ 4 w 66"/>
                <a:gd name="T5" fmla="*/ 50 h 78"/>
                <a:gd name="T6" fmla="*/ 6 w 66"/>
                <a:gd name="T7" fmla="*/ 58 h 78"/>
                <a:gd name="T8" fmla="*/ 10 w 66"/>
                <a:gd name="T9" fmla="*/ 64 h 78"/>
                <a:gd name="T10" fmla="*/ 14 w 66"/>
                <a:gd name="T11" fmla="*/ 70 h 78"/>
                <a:gd name="T12" fmla="*/ 20 w 66"/>
                <a:gd name="T13" fmla="*/ 74 h 78"/>
                <a:gd name="T14" fmla="*/ 26 w 66"/>
                <a:gd name="T15" fmla="*/ 76 h 78"/>
                <a:gd name="T16" fmla="*/ 32 w 66"/>
                <a:gd name="T17" fmla="*/ 78 h 78"/>
                <a:gd name="T18" fmla="*/ 40 w 66"/>
                <a:gd name="T19" fmla="*/ 78 h 78"/>
                <a:gd name="T20" fmla="*/ 40 w 66"/>
                <a:gd name="T21" fmla="*/ 78 h 78"/>
                <a:gd name="T22" fmla="*/ 46 w 66"/>
                <a:gd name="T23" fmla="*/ 76 h 78"/>
                <a:gd name="T24" fmla="*/ 50 w 66"/>
                <a:gd name="T25" fmla="*/ 72 h 78"/>
                <a:gd name="T26" fmla="*/ 56 w 66"/>
                <a:gd name="T27" fmla="*/ 68 h 78"/>
                <a:gd name="T28" fmla="*/ 60 w 66"/>
                <a:gd name="T29" fmla="*/ 62 h 78"/>
                <a:gd name="T30" fmla="*/ 62 w 66"/>
                <a:gd name="T31" fmla="*/ 56 h 78"/>
                <a:gd name="T32" fmla="*/ 64 w 66"/>
                <a:gd name="T33" fmla="*/ 50 h 78"/>
                <a:gd name="T34" fmla="*/ 66 w 66"/>
                <a:gd name="T35" fmla="*/ 42 h 78"/>
                <a:gd name="T36" fmla="*/ 64 w 66"/>
                <a:gd name="T37" fmla="*/ 34 h 78"/>
                <a:gd name="T38" fmla="*/ 64 w 66"/>
                <a:gd name="T39" fmla="*/ 34 h 78"/>
                <a:gd name="T40" fmla="*/ 62 w 66"/>
                <a:gd name="T41" fmla="*/ 26 h 78"/>
                <a:gd name="T42" fmla="*/ 60 w 66"/>
                <a:gd name="T43" fmla="*/ 18 h 78"/>
                <a:gd name="T44" fmla="*/ 56 w 66"/>
                <a:gd name="T45" fmla="*/ 12 h 78"/>
                <a:gd name="T46" fmla="*/ 50 w 66"/>
                <a:gd name="T47" fmla="*/ 8 h 78"/>
                <a:gd name="T48" fmla="*/ 46 w 66"/>
                <a:gd name="T49" fmla="*/ 4 h 78"/>
                <a:gd name="T50" fmla="*/ 40 w 66"/>
                <a:gd name="T51" fmla="*/ 0 h 78"/>
                <a:gd name="T52" fmla="*/ 34 w 66"/>
                <a:gd name="T53" fmla="*/ 0 h 78"/>
                <a:gd name="T54" fmla="*/ 26 w 66"/>
                <a:gd name="T55" fmla="*/ 0 h 78"/>
                <a:gd name="T56" fmla="*/ 26 w 66"/>
                <a:gd name="T57" fmla="*/ 0 h 78"/>
                <a:gd name="T58" fmla="*/ 20 w 66"/>
                <a:gd name="T59" fmla="*/ 2 h 78"/>
                <a:gd name="T60" fmla="*/ 14 w 66"/>
                <a:gd name="T61" fmla="*/ 4 h 78"/>
                <a:gd name="T62" fmla="*/ 10 w 66"/>
                <a:gd name="T63" fmla="*/ 8 h 78"/>
                <a:gd name="T64" fmla="*/ 6 w 66"/>
                <a:gd name="T65" fmla="*/ 14 h 78"/>
                <a:gd name="T66" fmla="*/ 4 w 66"/>
                <a:gd name="T67" fmla="*/ 20 h 78"/>
                <a:gd name="T68" fmla="*/ 2 w 66"/>
                <a:gd name="T69" fmla="*/ 28 h 78"/>
                <a:gd name="T70" fmla="*/ 0 w 66"/>
                <a:gd name="T71" fmla="*/ 36 h 78"/>
                <a:gd name="T72" fmla="*/ 2 w 66"/>
                <a:gd name="T73" fmla="*/ 44 h 78"/>
                <a:gd name="T74" fmla="*/ 2 w 66"/>
                <a:gd name="T75" fmla="*/ 4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66" h="78">
                  <a:moveTo>
                    <a:pt x="2" y="44"/>
                  </a:moveTo>
                  <a:lnTo>
                    <a:pt x="2" y="44"/>
                  </a:lnTo>
                  <a:lnTo>
                    <a:pt x="4" y="50"/>
                  </a:lnTo>
                  <a:lnTo>
                    <a:pt x="6" y="58"/>
                  </a:lnTo>
                  <a:lnTo>
                    <a:pt x="10" y="64"/>
                  </a:lnTo>
                  <a:lnTo>
                    <a:pt x="14" y="70"/>
                  </a:lnTo>
                  <a:lnTo>
                    <a:pt x="20" y="74"/>
                  </a:lnTo>
                  <a:lnTo>
                    <a:pt x="26" y="76"/>
                  </a:lnTo>
                  <a:lnTo>
                    <a:pt x="32" y="78"/>
                  </a:lnTo>
                  <a:lnTo>
                    <a:pt x="40" y="78"/>
                  </a:lnTo>
                  <a:lnTo>
                    <a:pt x="40" y="78"/>
                  </a:lnTo>
                  <a:lnTo>
                    <a:pt x="46" y="76"/>
                  </a:lnTo>
                  <a:lnTo>
                    <a:pt x="50" y="72"/>
                  </a:lnTo>
                  <a:lnTo>
                    <a:pt x="56" y="68"/>
                  </a:lnTo>
                  <a:lnTo>
                    <a:pt x="60" y="62"/>
                  </a:lnTo>
                  <a:lnTo>
                    <a:pt x="62" y="56"/>
                  </a:lnTo>
                  <a:lnTo>
                    <a:pt x="64" y="50"/>
                  </a:lnTo>
                  <a:lnTo>
                    <a:pt x="66" y="42"/>
                  </a:lnTo>
                  <a:lnTo>
                    <a:pt x="64" y="34"/>
                  </a:lnTo>
                  <a:lnTo>
                    <a:pt x="64" y="34"/>
                  </a:lnTo>
                  <a:lnTo>
                    <a:pt x="62" y="26"/>
                  </a:lnTo>
                  <a:lnTo>
                    <a:pt x="60" y="18"/>
                  </a:lnTo>
                  <a:lnTo>
                    <a:pt x="56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0"/>
                  </a:lnTo>
                  <a:lnTo>
                    <a:pt x="34" y="0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20" y="2"/>
                  </a:lnTo>
                  <a:lnTo>
                    <a:pt x="14" y="4"/>
                  </a:lnTo>
                  <a:lnTo>
                    <a:pt x="10" y="8"/>
                  </a:lnTo>
                  <a:lnTo>
                    <a:pt x="6" y="14"/>
                  </a:lnTo>
                  <a:lnTo>
                    <a:pt x="4" y="20"/>
                  </a:lnTo>
                  <a:lnTo>
                    <a:pt x="2" y="28"/>
                  </a:lnTo>
                  <a:lnTo>
                    <a:pt x="0" y="36"/>
                  </a:lnTo>
                  <a:lnTo>
                    <a:pt x="2" y="44"/>
                  </a:lnTo>
                  <a:lnTo>
                    <a:pt x="2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" name="Freeform 106"/>
            <p:cNvSpPr>
              <a:spLocks/>
            </p:cNvSpPr>
            <p:nvPr/>
          </p:nvSpPr>
          <p:spPr bwMode="auto">
            <a:xfrm>
              <a:off x="3761146" y="2364185"/>
              <a:ext cx="660576" cy="322232"/>
            </a:xfrm>
            <a:custGeom>
              <a:avLst/>
              <a:gdLst>
                <a:gd name="T0" fmla="*/ 0 w 164"/>
                <a:gd name="T1" fmla="*/ 32 h 80"/>
                <a:gd name="T2" fmla="*/ 0 w 164"/>
                <a:gd name="T3" fmla="*/ 32 h 80"/>
                <a:gd name="T4" fmla="*/ 2 w 164"/>
                <a:gd name="T5" fmla="*/ 30 h 80"/>
                <a:gd name="T6" fmla="*/ 6 w 164"/>
                <a:gd name="T7" fmla="*/ 24 h 80"/>
                <a:gd name="T8" fmla="*/ 22 w 164"/>
                <a:gd name="T9" fmla="*/ 16 h 80"/>
                <a:gd name="T10" fmla="*/ 48 w 164"/>
                <a:gd name="T11" fmla="*/ 6 h 80"/>
                <a:gd name="T12" fmla="*/ 48 w 164"/>
                <a:gd name="T13" fmla="*/ 6 h 80"/>
                <a:gd name="T14" fmla="*/ 80 w 164"/>
                <a:gd name="T15" fmla="*/ 0 h 80"/>
                <a:gd name="T16" fmla="*/ 98 w 164"/>
                <a:gd name="T17" fmla="*/ 0 h 80"/>
                <a:gd name="T18" fmla="*/ 112 w 164"/>
                <a:gd name="T19" fmla="*/ 2 h 80"/>
                <a:gd name="T20" fmla="*/ 124 w 164"/>
                <a:gd name="T21" fmla="*/ 6 h 80"/>
                <a:gd name="T22" fmla="*/ 124 w 164"/>
                <a:gd name="T23" fmla="*/ 6 h 80"/>
                <a:gd name="T24" fmla="*/ 138 w 164"/>
                <a:gd name="T25" fmla="*/ 12 h 80"/>
                <a:gd name="T26" fmla="*/ 150 w 164"/>
                <a:gd name="T27" fmla="*/ 16 h 80"/>
                <a:gd name="T28" fmla="*/ 164 w 164"/>
                <a:gd name="T29" fmla="*/ 24 h 80"/>
                <a:gd name="T30" fmla="*/ 164 w 164"/>
                <a:gd name="T31" fmla="*/ 24 h 80"/>
                <a:gd name="T32" fmla="*/ 160 w 164"/>
                <a:gd name="T33" fmla="*/ 32 h 80"/>
                <a:gd name="T34" fmla="*/ 146 w 164"/>
                <a:gd name="T35" fmla="*/ 48 h 80"/>
                <a:gd name="T36" fmla="*/ 138 w 164"/>
                <a:gd name="T37" fmla="*/ 56 h 80"/>
                <a:gd name="T38" fmla="*/ 128 w 164"/>
                <a:gd name="T39" fmla="*/ 66 h 80"/>
                <a:gd name="T40" fmla="*/ 114 w 164"/>
                <a:gd name="T41" fmla="*/ 72 h 80"/>
                <a:gd name="T42" fmla="*/ 102 w 164"/>
                <a:gd name="T43" fmla="*/ 76 h 80"/>
                <a:gd name="T44" fmla="*/ 102 w 164"/>
                <a:gd name="T45" fmla="*/ 76 h 80"/>
                <a:gd name="T46" fmla="*/ 78 w 164"/>
                <a:gd name="T47" fmla="*/ 80 h 80"/>
                <a:gd name="T48" fmla="*/ 66 w 164"/>
                <a:gd name="T49" fmla="*/ 80 h 80"/>
                <a:gd name="T50" fmla="*/ 56 w 164"/>
                <a:gd name="T51" fmla="*/ 78 h 80"/>
                <a:gd name="T52" fmla="*/ 44 w 164"/>
                <a:gd name="T53" fmla="*/ 72 h 80"/>
                <a:gd name="T54" fmla="*/ 44 w 164"/>
                <a:gd name="T55" fmla="*/ 72 h 80"/>
                <a:gd name="T56" fmla="*/ 28 w 164"/>
                <a:gd name="T57" fmla="*/ 64 h 80"/>
                <a:gd name="T58" fmla="*/ 20 w 164"/>
                <a:gd name="T59" fmla="*/ 56 h 80"/>
                <a:gd name="T60" fmla="*/ 12 w 164"/>
                <a:gd name="T61" fmla="*/ 48 h 80"/>
                <a:gd name="T62" fmla="*/ 0 w 164"/>
                <a:gd name="T63" fmla="*/ 32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4" h="80">
                  <a:moveTo>
                    <a:pt x="0" y="32"/>
                  </a:moveTo>
                  <a:lnTo>
                    <a:pt x="0" y="32"/>
                  </a:lnTo>
                  <a:lnTo>
                    <a:pt x="2" y="30"/>
                  </a:lnTo>
                  <a:lnTo>
                    <a:pt x="6" y="24"/>
                  </a:lnTo>
                  <a:lnTo>
                    <a:pt x="22" y="16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80" y="0"/>
                  </a:lnTo>
                  <a:lnTo>
                    <a:pt x="98" y="0"/>
                  </a:lnTo>
                  <a:lnTo>
                    <a:pt x="112" y="2"/>
                  </a:lnTo>
                  <a:lnTo>
                    <a:pt x="124" y="6"/>
                  </a:lnTo>
                  <a:lnTo>
                    <a:pt x="124" y="6"/>
                  </a:lnTo>
                  <a:lnTo>
                    <a:pt x="138" y="12"/>
                  </a:lnTo>
                  <a:lnTo>
                    <a:pt x="150" y="16"/>
                  </a:lnTo>
                  <a:lnTo>
                    <a:pt x="164" y="24"/>
                  </a:lnTo>
                  <a:lnTo>
                    <a:pt x="164" y="24"/>
                  </a:lnTo>
                  <a:lnTo>
                    <a:pt x="160" y="32"/>
                  </a:lnTo>
                  <a:lnTo>
                    <a:pt x="146" y="48"/>
                  </a:lnTo>
                  <a:lnTo>
                    <a:pt x="138" y="56"/>
                  </a:lnTo>
                  <a:lnTo>
                    <a:pt x="128" y="66"/>
                  </a:lnTo>
                  <a:lnTo>
                    <a:pt x="114" y="72"/>
                  </a:lnTo>
                  <a:lnTo>
                    <a:pt x="102" y="76"/>
                  </a:lnTo>
                  <a:lnTo>
                    <a:pt x="102" y="76"/>
                  </a:lnTo>
                  <a:lnTo>
                    <a:pt x="78" y="80"/>
                  </a:lnTo>
                  <a:lnTo>
                    <a:pt x="66" y="80"/>
                  </a:lnTo>
                  <a:lnTo>
                    <a:pt x="56" y="78"/>
                  </a:lnTo>
                  <a:lnTo>
                    <a:pt x="44" y="72"/>
                  </a:lnTo>
                  <a:lnTo>
                    <a:pt x="44" y="72"/>
                  </a:lnTo>
                  <a:lnTo>
                    <a:pt x="28" y="64"/>
                  </a:lnTo>
                  <a:lnTo>
                    <a:pt x="20" y="56"/>
                  </a:lnTo>
                  <a:lnTo>
                    <a:pt x="12" y="4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" name="Freeform 107"/>
            <p:cNvSpPr>
              <a:spLocks/>
            </p:cNvSpPr>
            <p:nvPr/>
          </p:nvSpPr>
          <p:spPr bwMode="auto">
            <a:xfrm>
              <a:off x="3656421" y="2356129"/>
              <a:ext cx="765302" cy="233618"/>
            </a:xfrm>
            <a:custGeom>
              <a:avLst/>
              <a:gdLst>
                <a:gd name="T0" fmla="*/ 190 w 190"/>
                <a:gd name="T1" fmla="*/ 24 h 58"/>
                <a:gd name="T2" fmla="*/ 190 w 190"/>
                <a:gd name="T3" fmla="*/ 24 h 58"/>
                <a:gd name="T4" fmla="*/ 186 w 190"/>
                <a:gd name="T5" fmla="*/ 22 h 58"/>
                <a:gd name="T6" fmla="*/ 172 w 190"/>
                <a:gd name="T7" fmla="*/ 14 h 58"/>
                <a:gd name="T8" fmla="*/ 150 w 190"/>
                <a:gd name="T9" fmla="*/ 6 h 58"/>
                <a:gd name="T10" fmla="*/ 124 w 190"/>
                <a:gd name="T11" fmla="*/ 2 h 58"/>
                <a:gd name="T12" fmla="*/ 108 w 190"/>
                <a:gd name="T13" fmla="*/ 0 h 58"/>
                <a:gd name="T14" fmla="*/ 92 w 190"/>
                <a:gd name="T15" fmla="*/ 0 h 58"/>
                <a:gd name="T16" fmla="*/ 78 w 190"/>
                <a:gd name="T17" fmla="*/ 2 h 58"/>
                <a:gd name="T18" fmla="*/ 62 w 190"/>
                <a:gd name="T19" fmla="*/ 8 h 58"/>
                <a:gd name="T20" fmla="*/ 46 w 190"/>
                <a:gd name="T21" fmla="*/ 16 h 58"/>
                <a:gd name="T22" fmla="*/ 30 w 190"/>
                <a:gd name="T23" fmla="*/ 26 h 58"/>
                <a:gd name="T24" fmla="*/ 14 w 190"/>
                <a:gd name="T25" fmla="*/ 40 h 58"/>
                <a:gd name="T26" fmla="*/ 0 w 190"/>
                <a:gd name="T27" fmla="*/ 58 h 58"/>
                <a:gd name="T28" fmla="*/ 0 w 190"/>
                <a:gd name="T29" fmla="*/ 58 h 58"/>
                <a:gd name="T30" fmla="*/ 10 w 190"/>
                <a:gd name="T31" fmla="*/ 46 h 58"/>
                <a:gd name="T32" fmla="*/ 24 w 190"/>
                <a:gd name="T33" fmla="*/ 36 h 58"/>
                <a:gd name="T34" fmla="*/ 44 w 190"/>
                <a:gd name="T35" fmla="*/ 26 h 58"/>
                <a:gd name="T36" fmla="*/ 56 w 190"/>
                <a:gd name="T37" fmla="*/ 20 h 58"/>
                <a:gd name="T38" fmla="*/ 70 w 190"/>
                <a:gd name="T39" fmla="*/ 16 h 58"/>
                <a:gd name="T40" fmla="*/ 86 w 190"/>
                <a:gd name="T41" fmla="*/ 14 h 58"/>
                <a:gd name="T42" fmla="*/ 104 w 190"/>
                <a:gd name="T43" fmla="*/ 12 h 58"/>
                <a:gd name="T44" fmla="*/ 122 w 190"/>
                <a:gd name="T45" fmla="*/ 12 h 58"/>
                <a:gd name="T46" fmla="*/ 144 w 190"/>
                <a:gd name="T47" fmla="*/ 14 h 58"/>
                <a:gd name="T48" fmla="*/ 166 w 190"/>
                <a:gd name="T49" fmla="*/ 18 h 58"/>
                <a:gd name="T50" fmla="*/ 190 w 190"/>
                <a:gd name="T51" fmla="*/ 24 h 58"/>
                <a:gd name="T52" fmla="*/ 190 w 190"/>
                <a:gd name="T53" fmla="*/ 24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90" h="58">
                  <a:moveTo>
                    <a:pt x="190" y="24"/>
                  </a:moveTo>
                  <a:lnTo>
                    <a:pt x="190" y="24"/>
                  </a:lnTo>
                  <a:lnTo>
                    <a:pt x="186" y="22"/>
                  </a:lnTo>
                  <a:lnTo>
                    <a:pt x="172" y="14"/>
                  </a:lnTo>
                  <a:lnTo>
                    <a:pt x="150" y="6"/>
                  </a:lnTo>
                  <a:lnTo>
                    <a:pt x="124" y="2"/>
                  </a:lnTo>
                  <a:lnTo>
                    <a:pt x="108" y="0"/>
                  </a:lnTo>
                  <a:lnTo>
                    <a:pt x="92" y="0"/>
                  </a:lnTo>
                  <a:lnTo>
                    <a:pt x="78" y="2"/>
                  </a:lnTo>
                  <a:lnTo>
                    <a:pt x="62" y="8"/>
                  </a:lnTo>
                  <a:lnTo>
                    <a:pt x="46" y="16"/>
                  </a:lnTo>
                  <a:lnTo>
                    <a:pt x="30" y="26"/>
                  </a:lnTo>
                  <a:lnTo>
                    <a:pt x="14" y="40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10" y="46"/>
                  </a:lnTo>
                  <a:lnTo>
                    <a:pt x="24" y="36"/>
                  </a:lnTo>
                  <a:lnTo>
                    <a:pt x="44" y="26"/>
                  </a:lnTo>
                  <a:lnTo>
                    <a:pt x="56" y="20"/>
                  </a:lnTo>
                  <a:lnTo>
                    <a:pt x="70" y="16"/>
                  </a:lnTo>
                  <a:lnTo>
                    <a:pt x="86" y="14"/>
                  </a:lnTo>
                  <a:lnTo>
                    <a:pt x="104" y="12"/>
                  </a:lnTo>
                  <a:lnTo>
                    <a:pt x="122" y="12"/>
                  </a:lnTo>
                  <a:lnTo>
                    <a:pt x="144" y="14"/>
                  </a:lnTo>
                  <a:lnTo>
                    <a:pt x="166" y="18"/>
                  </a:lnTo>
                  <a:lnTo>
                    <a:pt x="190" y="24"/>
                  </a:lnTo>
                  <a:lnTo>
                    <a:pt x="190" y="24"/>
                  </a:lnTo>
                  <a:close/>
                </a:path>
              </a:pathLst>
            </a:custGeom>
            <a:solidFill>
              <a:srgbClr val="FCAF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" name="Freeform 108"/>
            <p:cNvSpPr>
              <a:spLocks/>
            </p:cNvSpPr>
            <p:nvPr/>
          </p:nvSpPr>
          <p:spPr bwMode="auto">
            <a:xfrm>
              <a:off x="4590894" y="1284707"/>
              <a:ext cx="886139" cy="1296984"/>
            </a:xfrm>
            <a:custGeom>
              <a:avLst/>
              <a:gdLst>
                <a:gd name="T0" fmla="*/ 144 w 220"/>
                <a:gd name="T1" fmla="*/ 322 h 322"/>
                <a:gd name="T2" fmla="*/ 144 w 220"/>
                <a:gd name="T3" fmla="*/ 322 h 322"/>
                <a:gd name="T4" fmla="*/ 130 w 220"/>
                <a:gd name="T5" fmla="*/ 314 h 322"/>
                <a:gd name="T6" fmla="*/ 116 w 220"/>
                <a:gd name="T7" fmla="*/ 308 h 322"/>
                <a:gd name="T8" fmla="*/ 102 w 220"/>
                <a:gd name="T9" fmla="*/ 304 h 322"/>
                <a:gd name="T10" fmla="*/ 88 w 220"/>
                <a:gd name="T11" fmla="*/ 302 h 322"/>
                <a:gd name="T12" fmla="*/ 74 w 220"/>
                <a:gd name="T13" fmla="*/ 300 h 322"/>
                <a:gd name="T14" fmla="*/ 62 w 220"/>
                <a:gd name="T15" fmla="*/ 300 h 322"/>
                <a:gd name="T16" fmla="*/ 40 w 220"/>
                <a:gd name="T17" fmla="*/ 304 h 322"/>
                <a:gd name="T18" fmla="*/ 40 w 220"/>
                <a:gd name="T19" fmla="*/ 304 h 322"/>
                <a:gd name="T20" fmla="*/ 30 w 220"/>
                <a:gd name="T21" fmla="*/ 290 h 322"/>
                <a:gd name="T22" fmla="*/ 20 w 220"/>
                <a:gd name="T23" fmla="*/ 272 h 322"/>
                <a:gd name="T24" fmla="*/ 12 w 220"/>
                <a:gd name="T25" fmla="*/ 254 h 322"/>
                <a:gd name="T26" fmla="*/ 6 w 220"/>
                <a:gd name="T27" fmla="*/ 234 h 322"/>
                <a:gd name="T28" fmla="*/ 2 w 220"/>
                <a:gd name="T29" fmla="*/ 212 h 322"/>
                <a:gd name="T30" fmla="*/ 0 w 220"/>
                <a:gd name="T31" fmla="*/ 190 h 322"/>
                <a:gd name="T32" fmla="*/ 0 w 220"/>
                <a:gd name="T33" fmla="*/ 166 h 322"/>
                <a:gd name="T34" fmla="*/ 2 w 220"/>
                <a:gd name="T35" fmla="*/ 142 h 322"/>
                <a:gd name="T36" fmla="*/ 2 w 220"/>
                <a:gd name="T37" fmla="*/ 142 h 322"/>
                <a:gd name="T38" fmla="*/ 10 w 220"/>
                <a:gd name="T39" fmla="*/ 110 h 322"/>
                <a:gd name="T40" fmla="*/ 20 w 220"/>
                <a:gd name="T41" fmla="*/ 80 h 322"/>
                <a:gd name="T42" fmla="*/ 34 w 220"/>
                <a:gd name="T43" fmla="*/ 54 h 322"/>
                <a:gd name="T44" fmla="*/ 52 w 220"/>
                <a:gd name="T45" fmla="*/ 32 h 322"/>
                <a:gd name="T46" fmla="*/ 62 w 220"/>
                <a:gd name="T47" fmla="*/ 24 h 322"/>
                <a:gd name="T48" fmla="*/ 70 w 220"/>
                <a:gd name="T49" fmla="*/ 16 h 322"/>
                <a:gd name="T50" fmla="*/ 80 w 220"/>
                <a:gd name="T51" fmla="*/ 10 h 322"/>
                <a:gd name="T52" fmla="*/ 92 w 220"/>
                <a:gd name="T53" fmla="*/ 4 h 322"/>
                <a:gd name="T54" fmla="*/ 102 w 220"/>
                <a:gd name="T55" fmla="*/ 2 h 322"/>
                <a:gd name="T56" fmla="*/ 112 w 220"/>
                <a:gd name="T57" fmla="*/ 0 h 322"/>
                <a:gd name="T58" fmla="*/ 124 w 220"/>
                <a:gd name="T59" fmla="*/ 0 h 322"/>
                <a:gd name="T60" fmla="*/ 136 w 220"/>
                <a:gd name="T61" fmla="*/ 2 h 322"/>
                <a:gd name="T62" fmla="*/ 136 w 220"/>
                <a:gd name="T63" fmla="*/ 2 h 322"/>
                <a:gd name="T64" fmla="*/ 146 w 220"/>
                <a:gd name="T65" fmla="*/ 4 h 322"/>
                <a:gd name="T66" fmla="*/ 156 w 220"/>
                <a:gd name="T67" fmla="*/ 10 h 322"/>
                <a:gd name="T68" fmla="*/ 166 w 220"/>
                <a:gd name="T69" fmla="*/ 16 h 322"/>
                <a:gd name="T70" fmla="*/ 174 w 220"/>
                <a:gd name="T71" fmla="*/ 24 h 322"/>
                <a:gd name="T72" fmla="*/ 184 w 220"/>
                <a:gd name="T73" fmla="*/ 32 h 322"/>
                <a:gd name="T74" fmla="*/ 190 w 220"/>
                <a:gd name="T75" fmla="*/ 44 h 322"/>
                <a:gd name="T76" fmla="*/ 204 w 220"/>
                <a:gd name="T77" fmla="*/ 68 h 322"/>
                <a:gd name="T78" fmla="*/ 214 w 220"/>
                <a:gd name="T79" fmla="*/ 94 h 322"/>
                <a:gd name="T80" fmla="*/ 220 w 220"/>
                <a:gd name="T81" fmla="*/ 124 h 322"/>
                <a:gd name="T82" fmla="*/ 220 w 220"/>
                <a:gd name="T83" fmla="*/ 158 h 322"/>
                <a:gd name="T84" fmla="*/ 218 w 220"/>
                <a:gd name="T85" fmla="*/ 192 h 322"/>
                <a:gd name="T86" fmla="*/ 218 w 220"/>
                <a:gd name="T87" fmla="*/ 192 h 322"/>
                <a:gd name="T88" fmla="*/ 214 w 220"/>
                <a:gd name="T89" fmla="*/ 214 h 322"/>
                <a:gd name="T90" fmla="*/ 208 w 220"/>
                <a:gd name="T91" fmla="*/ 234 h 322"/>
                <a:gd name="T92" fmla="*/ 200 w 220"/>
                <a:gd name="T93" fmla="*/ 254 h 322"/>
                <a:gd name="T94" fmla="*/ 190 w 220"/>
                <a:gd name="T95" fmla="*/ 270 h 322"/>
                <a:gd name="T96" fmla="*/ 180 w 220"/>
                <a:gd name="T97" fmla="*/ 286 h 322"/>
                <a:gd name="T98" fmla="*/ 170 w 220"/>
                <a:gd name="T99" fmla="*/ 300 h 322"/>
                <a:gd name="T100" fmla="*/ 156 w 220"/>
                <a:gd name="T101" fmla="*/ 312 h 322"/>
                <a:gd name="T102" fmla="*/ 144 w 220"/>
                <a:gd name="T103" fmla="*/ 322 h 322"/>
                <a:gd name="T104" fmla="*/ 144 w 220"/>
                <a:gd name="T105" fmla="*/ 322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20" h="322">
                  <a:moveTo>
                    <a:pt x="144" y="322"/>
                  </a:moveTo>
                  <a:lnTo>
                    <a:pt x="144" y="322"/>
                  </a:lnTo>
                  <a:lnTo>
                    <a:pt x="130" y="314"/>
                  </a:lnTo>
                  <a:lnTo>
                    <a:pt x="116" y="308"/>
                  </a:lnTo>
                  <a:lnTo>
                    <a:pt x="102" y="304"/>
                  </a:lnTo>
                  <a:lnTo>
                    <a:pt x="88" y="302"/>
                  </a:lnTo>
                  <a:lnTo>
                    <a:pt x="74" y="300"/>
                  </a:lnTo>
                  <a:lnTo>
                    <a:pt x="62" y="300"/>
                  </a:lnTo>
                  <a:lnTo>
                    <a:pt x="40" y="304"/>
                  </a:lnTo>
                  <a:lnTo>
                    <a:pt x="40" y="304"/>
                  </a:lnTo>
                  <a:lnTo>
                    <a:pt x="30" y="290"/>
                  </a:lnTo>
                  <a:lnTo>
                    <a:pt x="20" y="272"/>
                  </a:lnTo>
                  <a:lnTo>
                    <a:pt x="12" y="254"/>
                  </a:lnTo>
                  <a:lnTo>
                    <a:pt x="6" y="234"/>
                  </a:lnTo>
                  <a:lnTo>
                    <a:pt x="2" y="212"/>
                  </a:lnTo>
                  <a:lnTo>
                    <a:pt x="0" y="190"/>
                  </a:lnTo>
                  <a:lnTo>
                    <a:pt x="0" y="166"/>
                  </a:lnTo>
                  <a:lnTo>
                    <a:pt x="2" y="142"/>
                  </a:lnTo>
                  <a:lnTo>
                    <a:pt x="2" y="142"/>
                  </a:lnTo>
                  <a:lnTo>
                    <a:pt x="10" y="110"/>
                  </a:lnTo>
                  <a:lnTo>
                    <a:pt x="20" y="80"/>
                  </a:lnTo>
                  <a:lnTo>
                    <a:pt x="34" y="54"/>
                  </a:lnTo>
                  <a:lnTo>
                    <a:pt x="52" y="32"/>
                  </a:lnTo>
                  <a:lnTo>
                    <a:pt x="62" y="24"/>
                  </a:lnTo>
                  <a:lnTo>
                    <a:pt x="70" y="16"/>
                  </a:lnTo>
                  <a:lnTo>
                    <a:pt x="80" y="10"/>
                  </a:lnTo>
                  <a:lnTo>
                    <a:pt x="92" y="4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4" y="0"/>
                  </a:lnTo>
                  <a:lnTo>
                    <a:pt x="136" y="2"/>
                  </a:lnTo>
                  <a:lnTo>
                    <a:pt x="136" y="2"/>
                  </a:lnTo>
                  <a:lnTo>
                    <a:pt x="146" y="4"/>
                  </a:lnTo>
                  <a:lnTo>
                    <a:pt x="156" y="10"/>
                  </a:lnTo>
                  <a:lnTo>
                    <a:pt x="166" y="16"/>
                  </a:lnTo>
                  <a:lnTo>
                    <a:pt x="174" y="24"/>
                  </a:lnTo>
                  <a:lnTo>
                    <a:pt x="184" y="32"/>
                  </a:lnTo>
                  <a:lnTo>
                    <a:pt x="190" y="44"/>
                  </a:lnTo>
                  <a:lnTo>
                    <a:pt x="204" y="68"/>
                  </a:lnTo>
                  <a:lnTo>
                    <a:pt x="214" y="94"/>
                  </a:lnTo>
                  <a:lnTo>
                    <a:pt x="220" y="124"/>
                  </a:lnTo>
                  <a:lnTo>
                    <a:pt x="220" y="158"/>
                  </a:lnTo>
                  <a:lnTo>
                    <a:pt x="218" y="192"/>
                  </a:lnTo>
                  <a:lnTo>
                    <a:pt x="218" y="192"/>
                  </a:lnTo>
                  <a:lnTo>
                    <a:pt x="214" y="214"/>
                  </a:lnTo>
                  <a:lnTo>
                    <a:pt x="208" y="234"/>
                  </a:lnTo>
                  <a:lnTo>
                    <a:pt x="200" y="254"/>
                  </a:lnTo>
                  <a:lnTo>
                    <a:pt x="190" y="270"/>
                  </a:lnTo>
                  <a:lnTo>
                    <a:pt x="180" y="286"/>
                  </a:lnTo>
                  <a:lnTo>
                    <a:pt x="170" y="300"/>
                  </a:lnTo>
                  <a:lnTo>
                    <a:pt x="156" y="312"/>
                  </a:lnTo>
                  <a:lnTo>
                    <a:pt x="144" y="322"/>
                  </a:lnTo>
                  <a:lnTo>
                    <a:pt x="144" y="322"/>
                  </a:lnTo>
                  <a:close/>
                </a:path>
              </a:pathLst>
            </a:custGeom>
            <a:solidFill>
              <a:srgbClr val="FFCD0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" name="Freeform 109"/>
            <p:cNvSpPr>
              <a:spLocks/>
            </p:cNvSpPr>
            <p:nvPr/>
          </p:nvSpPr>
          <p:spPr bwMode="auto">
            <a:xfrm>
              <a:off x="4663397" y="1413600"/>
              <a:ext cx="757246" cy="1208371"/>
            </a:xfrm>
            <a:custGeom>
              <a:avLst/>
              <a:gdLst>
                <a:gd name="T0" fmla="*/ 114 w 188"/>
                <a:gd name="T1" fmla="*/ 2 h 300"/>
                <a:gd name="T2" fmla="*/ 114 w 188"/>
                <a:gd name="T3" fmla="*/ 2 h 300"/>
                <a:gd name="T4" fmla="*/ 106 w 188"/>
                <a:gd name="T5" fmla="*/ 0 h 300"/>
                <a:gd name="T6" fmla="*/ 96 w 188"/>
                <a:gd name="T7" fmla="*/ 0 h 300"/>
                <a:gd name="T8" fmla="*/ 86 w 188"/>
                <a:gd name="T9" fmla="*/ 2 h 300"/>
                <a:gd name="T10" fmla="*/ 78 w 188"/>
                <a:gd name="T11" fmla="*/ 4 h 300"/>
                <a:gd name="T12" fmla="*/ 68 w 188"/>
                <a:gd name="T13" fmla="*/ 10 h 300"/>
                <a:gd name="T14" fmla="*/ 60 w 188"/>
                <a:gd name="T15" fmla="*/ 14 h 300"/>
                <a:gd name="T16" fmla="*/ 44 w 188"/>
                <a:gd name="T17" fmla="*/ 30 h 300"/>
                <a:gd name="T18" fmla="*/ 30 w 188"/>
                <a:gd name="T19" fmla="*/ 50 h 300"/>
                <a:gd name="T20" fmla="*/ 18 w 188"/>
                <a:gd name="T21" fmla="*/ 74 h 300"/>
                <a:gd name="T22" fmla="*/ 8 w 188"/>
                <a:gd name="T23" fmla="*/ 102 h 300"/>
                <a:gd name="T24" fmla="*/ 2 w 188"/>
                <a:gd name="T25" fmla="*/ 132 h 300"/>
                <a:gd name="T26" fmla="*/ 2 w 188"/>
                <a:gd name="T27" fmla="*/ 132 h 300"/>
                <a:gd name="T28" fmla="*/ 0 w 188"/>
                <a:gd name="T29" fmla="*/ 154 h 300"/>
                <a:gd name="T30" fmla="*/ 0 w 188"/>
                <a:gd name="T31" fmla="*/ 176 h 300"/>
                <a:gd name="T32" fmla="*/ 2 w 188"/>
                <a:gd name="T33" fmla="*/ 198 h 300"/>
                <a:gd name="T34" fmla="*/ 4 w 188"/>
                <a:gd name="T35" fmla="*/ 218 h 300"/>
                <a:gd name="T36" fmla="*/ 10 w 188"/>
                <a:gd name="T37" fmla="*/ 236 h 300"/>
                <a:gd name="T38" fmla="*/ 16 w 188"/>
                <a:gd name="T39" fmla="*/ 254 h 300"/>
                <a:gd name="T40" fmla="*/ 24 w 188"/>
                <a:gd name="T41" fmla="*/ 270 h 300"/>
                <a:gd name="T42" fmla="*/ 34 w 188"/>
                <a:gd name="T43" fmla="*/ 282 h 300"/>
                <a:gd name="T44" fmla="*/ 34 w 188"/>
                <a:gd name="T45" fmla="*/ 282 h 300"/>
                <a:gd name="T46" fmla="*/ 52 w 188"/>
                <a:gd name="T47" fmla="*/ 280 h 300"/>
                <a:gd name="T48" fmla="*/ 74 w 188"/>
                <a:gd name="T49" fmla="*/ 280 h 300"/>
                <a:gd name="T50" fmla="*/ 86 w 188"/>
                <a:gd name="T51" fmla="*/ 282 h 300"/>
                <a:gd name="T52" fmla="*/ 98 w 188"/>
                <a:gd name="T53" fmla="*/ 286 h 300"/>
                <a:gd name="T54" fmla="*/ 110 w 188"/>
                <a:gd name="T55" fmla="*/ 292 h 300"/>
                <a:gd name="T56" fmla="*/ 122 w 188"/>
                <a:gd name="T57" fmla="*/ 300 h 300"/>
                <a:gd name="T58" fmla="*/ 122 w 188"/>
                <a:gd name="T59" fmla="*/ 300 h 300"/>
                <a:gd name="T60" fmla="*/ 132 w 188"/>
                <a:gd name="T61" fmla="*/ 290 h 300"/>
                <a:gd name="T62" fmla="*/ 144 w 188"/>
                <a:gd name="T63" fmla="*/ 280 h 300"/>
                <a:gd name="T64" fmla="*/ 152 w 188"/>
                <a:gd name="T65" fmla="*/ 266 h 300"/>
                <a:gd name="T66" fmla="*/ 162 w 188"/>
                <a:gd name="T67" fmla="*/ 252 h 300"/>
                <a:gd name="T68" fmla="*/ 170 w 188"/>
                <a:gd name="T69" fmla="*/ 236 h 300"/>
                <a:gd name="T70" fmla="*/ 176 w 188"/>
                <a:gd name="T71" fmla="*/ 218 h 300"/>
                <a:gd name="T72" fmla="*/ 182 w 188"/>
                <a:gd name="T73" fmla="*/ 198 h 300"/>
                <a:gd name="T74" fmla="*/ 184 w 188"/>
                <a:gd name="T75" fmla="*/ 178 h 300"/>
                <a:gd name="T76" fmla="*/ 184 w 188"/>
                <a:gd name="T77" fmla="*/ 178 h 300"/>
                <a:gd name="T78" fmla="*/ 188 w 188"/>
                <a:gd name="T79" fmla="*/ 146 h 300"/>
                <a:gd name="T80" fmla="*/ 186 w 188"/>
                <a:gd name="T81" fmla="*/ 116 h 300"/>
                <a:gd name="T82" fmla="*/ 182 w 188"/>
                <a:gd name="T83" fmla="*/ 88 h 300"/>
                <a:gd name="T84" fmla="*/ 174 w 188"/>
                <a:gd name="T85" fmla="*/ 62 h 300"/>
                <a:gd name="T86" fmla="*/ 162 w 188"/>
                <a:gd name="T87" fmla="*/ 40 h 300"/>
                <a:gd name="T88" fmla="*/ 148 w 188"/>
                <a:gd name="T89" fmla="*/ 22 h 300"/>
                <a:gd name="T90" fmla="*/ 140 w 188"/>
                <a:gd name="T91" fmla="*/ 14 h 300"/>
                <a:gd name="T92" fmla="*/ 132 w 188"/>
                <a:gd name="T93" fmla="*/ 8 h 300"/>
                <a:gd name="T94" fmla="*/ 124 w 188"/>
                <a:gd name="T95" fmla="*/ 4 h 300"/>
                <a:gd name="T96" fmla="*/ 114 w 188"/>
                <a:gd name="T97" fmla="*/ 2 h 300"/>
                <a:gd name="T98" fmla="*/ 114 w 188"/>
                <a:gd name="T99" fmla="*/ 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8" h="300">
                  <a:moveTo>
                    <a:pt x="114" y="2"/>
                  </a:moveTo>
                  <a:lnTo>
                    <a:pt x="114" y="2"/>
                  </a:lnTo>
                  <a:lnTo>
                    <a:pt x="106" y="0"/>
                  </a:lnTo>
                  <a:lnTo>
                    <a:pt x="96" y="0"/>
                  </a:lnTo>
                  <a:lnTo>
                    <a:pt x="86" y="2"/>
                  </a:lnTo>
                  <a:lnTo>
                    <a:pt x="78" y="4"/>
                  </a:lnTo>
                  <a:lnTo>
                    <a:pt x="68" y="10"/>
                  </a:lnTo>
                  <a:lnTo>
                    <a:pt x="60" y="14"/>
                  </a:lnTo>
                  <a:lnTo>
                    <a:pt x="44" y="30"/>
                  </a:lnTo>
                  <a:lnTo>
                    <a:pt x="30" y="50"/>
                  </a:lnTo>
                  <a:lnTo>
                    <a:pt x="18" y="74"/>
                  </a:lnTo>
                  <a:lnTo>
                    <a:pt x="8" y="102"/>
                  </a:lnTo>
                  <a:lnTo>
                    <a:pt x="2" y="132"/>
                  </a:lnTo>
                  <a:lnTo>
                    <a:pt x="2" y="132"/>
                  </a:lnTo>
                  <a:lnTo>
                    <a:pt x="0" y="154"/>
                  </a:lnTo>
                  <a:lnTo>
                    <a:pt x="0" y="176"/>
                  </a:lnTo>
                  <a:lnTo>
                    <a:pt x="2" y="198"/>
                  </a:lnTo>
                  <a:lnTo>
                    <a:pt x="4" y="218"/>
                  </a:lnTo>
                  <a:lnTo>
                    <a:pt x="10" y="236"/>
                  </a:lnTo>
                  <a:lnTo>
                    <a:pt x="16" y="254"/>
                  </a:lnTo>
                  <a:lnTo>
                    <a:pt x="24" y="270"/>
                  </a:lnTo>
                  <a:lnTo>
                    <a:pt x="34" y="282"/>
                  </a:lnTo>
                  <a:lnTo>
                    <a:pt x="34" y="282"/>
                  </a:lnTo>
                  <a:lnTo>
                    <a:pt x="52" y="280"/>
                  </a:lnTo>
                  <a:lnTo>
                    <a:pt x="74" y="280"/>
                  </a:lnTo>
                  <a:lnTo>
                    <a:pt x="86" y="282"/>
                  </a:lnTo>
                  <a:lnTo>
                    <a:pt x="98" y="286"/>
                  </a:lnTo>
                  <a:lnTo>
                    <a:pt x="110" y="292"/>
                  </a:lnTo>
                  <a:lnTo>
                    <a:pt x="122" y="300"/>
                  </a:lnTo>
                  <a:lnTo>
                    <a:pt x="122" y="300"/>
                  </a:lnTo>
                  <a:lnTo>
                    <a:pt x="132" y="290"/>
                  </a:lnTo>
                  <a:lnTo>
                    <a:pt x="144" y="280"/>
                  </a:lnTo>
                  <a:lnTo>
                    <a:pt x="152" y="266"/>
                  </a:lnTo>
                  <a:lnTo>
                    <a:pt x="162" y="252"/>
                  </a:lnTo>
                  <a:lnTo>
                    <a:pt x="170" y="236"/>
                  </a:lnTo>
                  <a:lnTo>
                    <a:pt x="176" y="218"/>
                  </a:lnTo>
                  <a:lnTo>
                    <a:pt x="182" y="198"/>
                  </a:lnTo>
                  <a:lnTo>
                    <a:pt x="184" y="178"/>
                  </a:lnTo>
                  <a:lnTo>
                    <a:pt x="184" y="178"/>
                  </a:lnTo>
                  <a:lnTo>
                    <a:pt x="188" y="146"/>
                  </a:lnTo>
                  <a:lnTo>
                    <a:pt x="186" y="116"/>
                  </a:lnTo>
                  <a:lnTo>
                    <a:pt x="182" y="88"/>
                  </a:lnTo>
                  <a:lnTo>
                    <a:pt x="174" y="62"/>
                  </a:lnTo>
                  <a:lnTo>
                    <a:pt x="162" y="40"/>
                  </a:lnTo>
                  <a:lnTo>
                    <a:pt x="148" y="22"/>
                  </a:lnTo>
                  <a:lnTo>
                    <a:pt x="140" y="14"/>
                  </a:lnTo>
                  <a:lnTo>
                    <a:pt x="132" y="8"/>
                  </a:lnTo>
                  <a:lnTo>
                    <a:pt x="124" y="4"/>
                  </a:lnTo>
                  <a:lnTo>
                    <a:pt x="114" y="2"/>
                  </a:lnTo>
                  <a:lnTo>
                    <a:pt x="114" y="2"/>
                  </a:lnTo>
                  <a:close/>
                </a:path>
              </a:pathLst>
            </a:custGeom>
            <a:solidFill>
              <a:srgbClr val="F68B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" name="Freeform 110"/>
            <p:cNvSpPr>
              <a:spLocks/>
            </p:cNvSpPr>
            <p:nvPr/>
          </p:nvSpPr>
          <p:spPr bwMode="auto">
            <a:xfrm>
              <a:off x="4711732" y="1478046"/>
              <a:ext cx="660576" cy="1103645"/>
            </a:xfrm>
            <a:custGeom>
              <a:avLst/>
              <a:gdLst>
                <a:gd name="T0" fmla="*/ 96 w 164"/>
                <a:gd name="T1" fmla="*/ 0 h 274"/>
                <a:gd name="T2" fmla="*/ 96 w 164"/>
                <a:gd name="T3" fmla="*/ 0 h 274"/>
                <a:gd name="T4" fmla="*/ 88 w 164"/>
                <a:gd name="T5" fmla="*/ 0 h 274"/>
                <a:gd name="T6" fmla="*/ 80 w 164"/>
                <a:gd name="T7" fmla="*/ 2 h 274"/>
                <a:gd name="T8" fmla="*/ 72 w 164"/>
                <a:gd name="T9" fmla="*/ 4 h 274"/>
                <a:gd name="T10" fmla="*/ 64 w 164"/>
                <a:gd name="T11" fmla="*/ 8 h 274"/>
                <a:gd name="T12" fmla="*/ 48 w 164"/>
                <a:gd name="T13" fmla="*/ 20 h 274"/>
                <a:gd name="T14" fmla="*/ 34 w 164"/>
                <a:gd name="T15" fmla="*/ 34 h 274"/>
                <a:gd name="T16" fmla="*/ 22 w 164"/>
                <a:gd name="T17" fmla="*/ 54 h 274"/>
                <a:gd name="T18" fmla="*/ 12 w 164"/>
                <a:gd name="T19" fmla="*/ 76 h 274"/>
                <a:gd name="T20" fmla="*/ 6 w 164"/>
                <a:gd name="T21" fmla="*/ 102 h 274"/>
                <a:gd name="T22" fmla="*/ 0 w 164"/>
                <a:gd name="T23" fmla="*/ 130 h 274"/>
                <a:gd name="T24" fmla="*/ 0 w 164"/>
                <a:gd name="T25" fmla="*/ 130 h 274"/>
                <a:gd name="T26" fmla="*/ 0 w 164"/>
                <a:gd name="T27" fmla="*/ 152 h 274"/>
                <a:gd name="T28" fmla="*/ 0 w 164"/>
                <a:gd name="T29" fmla="*/ 172 h 274"/>
                <a:gd name="T30" fmla="*/ 2 w 164"/>
                <a:gd name="T31" fmla="*/ 192 h 274"/>
                <a:gd name="T32" fmla="*/ 6 w 164"/>
                <a:gd name="T33" fmla="*/ 210 h 274"/>
                <a:gd name="T34" fmla="*/ 12 w 164"/>
                <a:gd name="T35" fmla="*/ 226 h 274"/>
                <a:gd name="T36" fmla="*/ 20 w 164"/>
                <a:gd name="T37" fmla="*/ 242 h 274"/>
                <a:gd name="T38" fmla="*/ 28 w 164"/>
                <a:gd name="T39" fmla="*/ 254 h 274"/>
                <a:gd name="T40" fmla="*/ 36 w 164"/>
                <a:gd name="T41" fmla="*/ 264 h 274"/>
                <a:gd name="T42" fmla="*/ 36 w 164"/>
                <a:gd name="T43" fmla="*/ 264 h 274"/>
                <a:gd name="T44" fmla="*/ 50 w 164"/>
                <a:gd name="T45" fmla="*/ 264 h 274"/>
                <a:gd name="T46" fmla="*/ 64 w 164"/>
                <a:gd name="T47" fmla="*/ 264 h 274"/>
                <a:gd name="T48" fmla="*/ 80 w 164"/>
                <a:gd name="T49" fmla="*/ 268 h 274"/>
                <a:gd name="T50" fmla="*/ 96 w 164"/>
                <a:gd name="T51" fmla="*/ 274 h 274"/>
                <a:gd name="T52" fmla="*/ 96 w 164"/>
                <a:gd name="T53" fmla="*/ 274 h 274"/>
                <a:gd name="T54" fmla="*/ 108 w 164"/>
                <a:gd name="T55" fmla="*/ 268 h 274"/>
                <a:gd name="T56" fmla="*/ 120 w 164"/>
                <a:gd name="T57" fmla="*/ 258 h 274"/>
                <a:gd name="T58" fmla="*/ 130 w 164"/>
                <a:gd name="T59" fmla="*/ 244 h 274"/>
                <a:gd name="T60" fmla="*/ 140 w 164"/>
                <a:gd name="T61" fmla="*/ 230 h 274"/>
                <a:gd name="T62" fmla="*/ 148 w 164"/>
                <a:gd name="T63" fmla="*/ 212 h 274"/>
                <a:gd name="T64" fmla="*/ 154 w 164"/>
                <a:gd name="T65" fmla="*/ 192 h 274"/>
                <a:gd name="T66" fmla="*/ 160 w 164"/>
                <a:gd name="T67" fmla="*/ 172 h 274"/>
                <a:gd name="T68" fmla="*/ 164 w 164"/>
                <a:gd name="T69" fmla="*/ 150 h 274"/>
                <a:gd name="T70" fmla="*/ 164 w 164"/>
                <a:gd name="T71" fmla="*/ 150 h 274"/>
                <a:gd name="T72" fmla="*/ 164 w 164"/>
                <a:gd name="T73" fmla="*/ 122 h 274"/>
                <a:gd name="T74" fmla="*/ 162 w 164"/>
                <a:gd name="T75" fmla="*/ 96 h 274"/>
                <a:gd name="T76" fmla="*/ 158 w 164"/>
                <a:gd name="T77" fmla="*/ 70 h 274"/>
                <a:gd name="T78" fmla="*/ 150 w 164"/>
                <a:gd name="T79" fmla="*/ 48 h 274"/>
                <a:gd name="T80" fmla="*/ 140 w 164"/>
                <a:gd name="T81" fmla="*/ 30 h 274"/>
                <a:gd name="T82" fmla="*/ 126 w 164"/>
                <a:gd name="T83" fmla="*/ 16 h 274"/>
                <a:gd name="T84" fmla="*/ 120 w 164"/>
                <a:gd name="T85" fmla="*/ 10 h 274"/>
                <a:gd name="T86" fmla="*/ 112 w 164"/>
                <a:gd name="T87" fmla="*/ 6 h 274"/>
                <a:gd name="T88" fmla="*/ 104 w 164"/>
                <a:gd name="T89" fmla="*/ 2 h 274"/>
                <a:gd name="T90" fmla="*/ 96 w 164"/>
                <a:gd name="T91" fmla="*/ 0 h 274"/>
                <a:gd name="T92" fmla="*/ 96 w 164"/>
                <a:gd name="T93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64" h="274">
                  <a:moveTo>
                    <a:pt x="96" y="0"/>
                  </a:moveTo>
                  <a:lnTo>
                    <a:pt x="96" y="0"/>
                  </a:lnTo>
                  <a:lnTo>
                    <a:pt x="88" y="0"/>
                  </a:lnTo>
                  <a:lnTo>
                    <a:pt x="80" y="2"/>
                  </a:lnTo>
                  <a:lnTo>
                    <a:pt x="72" y="4"/>
                  </a:lnTo>
                  <a:lnTo>
                    <a:pt x="64" y="8"/>
                  </a:lnTo>
                  <a:lnTo>
                    <a:pt x="48" y="20"/>
                  </a:lnTo>
                  <a:lnTo>
                    <a:pt x="34" y="34"/>
                  </a:lnTo>
                  <a:lnTo>
                    <a:pt x="22" y="54"/>
                  </a:lnTo>
                  <a:lnTo>
                    <a:pt x="12" y="76"/>
                  </a:lnTo>
                  <a:lnTo>
                    <a:pt x="6" y="102"/>
                  </a:lnTo>
                  <a:lnTo>
                    <a:pt x="0" y="130"/>
                  </a:lnTo>
                  <a:lnTo>
                    <a:pt x="0" y="130"/>
                  </a:lnTo>
                  <a:lnTo>
                    <a:pt x="0" y="152"/>
                  </a:lnTo>
                  <a:lnTo>
                    <a:pt x="0" y="172"/>
                  </a:lnTo>
                  <a:lnTo>
                    <a:pt x="2" y="192"/>
                  </a:lnTo>
                  <a:lnTo>
                    <a:pt x="6" y="210"/>
                  </a:lnTo>
                  <a:lnTo>
                    <a:pt x="12" y="226"/>
                  </a:lnTo>
                  <a:lnTo>
                    <a:pt x="20" y="242"/>
                  </a:lnTo>
                  <a:lnTo>
                    <a:pt x="28" y="254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50" y="264"/>
                  </a:lnTo>
                  <a:lnTo>
                    <a:pt x="64" y="264"/>
                  </a:lnTo>
                  <a:lnTo>
                    <a:pt x="80" y="268"/>
                  </a:lnTo>
                  <a:lnTo>
                    <a:pt x="96" y="274"/>
                  </a:lnTo>
                  <a:lnTo>
                    <a:pt x="96" y="274"/>
                  </a:lnTo>
                  <a:lnTo>
                    <a:pt x="108" y="268"/>
                  </a:lnTo>
                  <a:lnTo>
                    <a:pt x="120" y="258"/>
                  </a:lnTo>
                  <a:lnTo>
                    <a:pt x="130" y="244"/>
                  </a:lnTo>
                  <a:lnTo>
                    <a:pt x="140" y="230"/>
                  </a:lnTo>
                  <a:lnTo>
                    <a:pt x="148" y="212"/>
                  </a:lnTo>
                  <a:lnTo>
                    <a:pt x="154" y="192"/>
                  </a:lnTo>
                  <a:lnTo>
                    <a:pt x="160" y="172"/>
                  </a:lnTo>
                  <a:lnTo>
                    <a:pt x="164" y="150"/>
                  </a:lnTo>
                  <a:lnTo>
                    <a:pt x="164" y="150"/>
                  </a:lnTo>
                  <a:lnTo>
                    <a:pt x="164" y="122"/>
                  </a:lnTo>
                  <a:lnTo>
                    <a:pt x="162" y="96"/>
                  </a:lnTo>
                  <a:lnTo>
                    <a:pt x="158" y="70"/>
                  </a:lnTo>
                  <a:lnTo>
                    <a:pt x="150" y="48"/>
                  </a:lnTo>
                  <a:lnTo>
                    <a:pt x="140" y="30"/>
                  </a:lnTo>
                  <a:lnTo>
                    <a:pt x="126" y="16"/>
                  </a:lnTo>
                  <a:lnTo>
                    <a:pt x="120" y="10"/>
                  </a:lnTo>
                  <a:lnTo>
                    <a:pt x="112" y="6"/>
                  </a:lnTo>
                  <a:lnTo>
                    <a:pt x="104" y="2"/>
                  </a:lnTo>
                  <a:lnTo>
                    <a:pt x="96" y="0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" name="Freeform 111"/>
            <p:cNvSpPr>
              <a:spLocks/>
            </p:cNvSpPr>
            <p:nvPr/>
          </p:nvSpPr>
          <p:spPr bwMode="auto">
            <a:xfrm>
              <a:off x="4993685" y="2404464"/>
              <a:ext cx="48335" cy="40279"/>
            </a:xfrm>
            <a:custGeom>
              <a:avLst/>
              <a:gdLst>
                <a:gd name="T0" fmla="*/ 12 w 12"/>
                <a:gd name="T1" fmla="*/ 6 h 10"/>
                <a:gd name="T2" fmla="*/ 12 w 12"/>
                <a:gd name="T3" fmla="*/ 6 h 10"/>
                <a:gd name="T4" fmla="*/ 10 w 12"/>
                <a:gd name="T5" fmla="*/ 10 h 10"/>
                <a:gd name="T6" fmla="*/ 4 w 12"/>
                <a:gd name="T7" fmla="*/ 10 h 10"/>
                <a:gd name="T8" fmla="*/ 4 w 12"/>
                <a:gd name="T9" fmla="*/ 10 h 10"/>
                <a:gd name="T10" fmla="*/ 2 w 12"/>
                <a:gd name="T11" fmla="*/ 8 h 10"/>
                <a:gd name="T12" fmla="*/ 0 w 12"/>
                <a:gd name="T13" fmla="*/ 4 h 10"/>
                <a:gd name="T14" fmla="*/ 0 w 12"/>
                <a:gd name="T15" fmla="*/ 4 h 10"/>
                <a:gd name="T16" fmla="*/ 4 w 12"/>
                <a:gd name="T17" fmla="*/ 0 h 10"/>
                <a:gd name="T18" fmla="*/ 8 w 12"/>
                <a:gd name="T19" fmla="*/ 0 h 10"/>
                <a:gd name="T20" fmla="*/ 8 w 12"/>
                <a:gd name="T21" fmla="*/ 0 h 10"/>
                <a:gd name="T22" fmla="*/ 12 w 12"/>
                <a:gd name="T23" fmla="*/ 2 h 10"/>
                <a:gd name="T24" fmla="*/ 12 w 12"/>
                <a:gd name="T25" fmla="*/ 6 h 10"/>
                <a:gd name="T26" fmla="*/ 12 w 12"/>
                <a:gd name="T27" fmla="*/ 6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" h="10">
                  <a:moveTo>
                    <a:pt x="12" y="6"/>
                  </a:moveTo>
                  <a:lnTo>
                    <a:pt x="12" y="6"/>
                  </a:lnTo>
                  <a:lnTo>
                    <a:pt x="10" y="10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2" y="8"/>
                  </a:lnTo>
                  <a:lnTo>
                    <a:pt x="0" y="4"/>
                  </a:lnTo>
                  <a:lnTo>
                    <a:pt x="0" y="4"/>
                  </a:lnTo>
                  <a:lnTo>
                    <a:pt x="4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12" y="2"/>
                  </a:lnTo>
                  <a:lnTo>
                    <a:pt x="12" y="6"/>
                  </a:lnTo>
                  <a:lnTo>
                    <a:pt x="12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" name="Freeform 112"/>
            <p:cNvSpPr>
              <a:spLocks/>
            </p:cNvSpPr>
            <p:nvPr/>
          </p:nvSpPr>
          <p:spPr bwMode="auto">
            <a:xfrm>
              <a:off x="4711732" y="1478046"/>
              <a:ext cx="660576" cy="676688"/>
            </a:xfrm>
            <a:custGeom>
              <a:avLst/>
              <a:gdLst>
                <a:gd name="T0" fmla="*/ 94 w 164"/>
                <a:gd name="T1" fmla="*/ 26 h 168"/>
                <a:gd name="T2" fmla="*/ 94 w 164"/>
                <a:gd name="T3" fmla="*/ 26 h 168"/>
                <a:gd name="T4" fmla="*/ 102 w 164"/>
                <a:gd name="T5" fmla="*/ 26 h 168"/>
                <a:gd name="T6" fmla="*/ 108 w 164"/>
                <a:gd name="T7" fmla="*/ 30 h 168"/>
                <a:gd name="T8" fmla="*/ 116 w 164"/>
                <a:gd name="T9" fmla="*/ 34 h 168"/>
                <a:gd name="T10" fmla="*/ 124 w 164"/>
                <a:gd name="T11" fmla="*/ 40 h 168"/>
                <a:gd name="T12" fmla="*/ 136 w 164"/>
                <a:gd name="T13" fmla="*/ 54 h 168"/>
                <a:gd name="T14" fmla="*/ 146 w 164"/>
                <a:gd name="T15" fmla="*/ 70 h 168"/>
                <a:gd name="T16" fmla="*/ 154 w 164"/>
                <a:gd name="T17" fmla="*/ 92 h 168"/>
                <a:gd name="T18" fmla="*/ 158 w 164"/>
                <a:gd name="T19" fmla="*/ 114 h 168"/>
                <a:gd name="T20" fmla="*/ 162 w 164"/>
                <a:gd name="T21" fmla="*/ 140 h 168"/>
                <a:gd name="T22" fmla="*/ 160 w 164"/>
                <a:gd name="T23" fmla="*/ 168 h 168"/>
                <a:gd name="T24" fmla="*/ 160 w 164"/>
                <a:gd name="T25" fmla="*/ 168 h 168"/>
                <a:gd name="T26" fmla="*/ 164 w 164"/>
                <a:gd name="T27" fmla="*/ 150 h 168"/>
                <a:gd name="T28" fmla="*/ 164 w 164"/>
                <a:gd name="T29" fmla="*/ 150 h 168"/>
                <a:gd name="T30" fmla="*/ 164 w 164"/>
                <a:gd name="T31" fmla="*/ 122 h 168"/>
                <a:gd name="T32" fmla="*/ 162 w 164"/>
                <a:gd name="T33" fmla="*/ 96 h 168"/>
                <a:gd name="T34" fmla="*/ 158 w 164"/>
                <a:gd name="T35" fmla="*/ 70 h 168"/>
                <a:gd name="T36" fmla="*/ 150 w 164"/>
                <a:gd name="T37" fmla="*/ 48 h 168"/>
                <a:gd name="T38" fmla="*/ 140 w 164"/>
                <a:gd name="T39" fmla="*/ 30 h 168"/>
                <a:gd name="T40" fmla="*/ 126 w 164"/>
                <a:gd name="T41" fmla="*/ 16 h 168"/>
                <a:gd name="T42" fmla="*/ 120 w 164"/>
                <a:gd name="T43" fmla="*/ 10 h 168"/>
                <a:gd name="T44" fmla="*/ 112 w 164"/>
                <a:gd name="T45" fmla="*/ 6 h 168"/>
                <a:gd name="T46" fmla="*/ 104 w 164"/>
                <a:gd name="T47" fmla="*/ 2 h 168"/>
                <a:gd name="T48" fmla="*/ 96 w 164"/>
                <a:gd name="T49" fmla="*/ 0 h 168"/>
                <a:gd name="T50" fmla="*/ 96 w 164"/>
                <a:gd name="T51" fmla="*/ 0 h 168"/>
                <a:gd name="T52" fmla="*/ 88 w 164"/>
                <a:gd name="T53" fmla="*/ 0 h 168"/>
                <a:gd name="T54" fmla="*/ 80 w 164"/>
                <a:gd name="T55" fmla="*/ 2 h 168"/>
                <a:gd name="T56" fmla="*/ 72 w 164"/>
                <a:gd name="T57" fmla="*/ 4 h 168"/>
                <a:gd name="T58" fmla="*/ 64 w 164"/>
                <a:gd name="T59" fmla="*/ 8 h 168"/>
                <a:gd name="T60" fmla="*/ 48 w 164"/>
                <a:gd name="T61" fmla="*/ 20 h 168"/>
                <a:gd name="T62" fmla="*/ 34 w 164"/>
                <a:gd name="T63" fmla="*/ 34 h 168"/>
                <a:gd name="T64" fmla="*/ 22 w 164"/>
                <a:gd name="T65" fmla="*/ 54 h 168"/>
                <a:gd name="T66" fmla="*/ 12 w 164"/>
                <a:gd name="T67" fmla="*/ 76 h 168"/>
                <a:gd name="T68" fmla="*/ 6 w 164"/>
                <a:gd name="T69" fmla="*/ 102 h 168"/>
                <a:gd name="T70" fmla="*/ 0 w 164"/>
                <a:gd name="T71" fmla="*/ 130 h 168"/>
                <a:gd name="T72" fmla="*/ 0 w 164"/>
                <a:gd name="T73" fmla="*/ 130 h 168"/>
                <a:gd name="T74" fmla="*/ 0 w 164"/>
                <a:gd name="T75" fmla="*/ 138 h 168"/>
                <a:gd name="T76" fmla="*/ 0 w 164"/>
                <a:gd name="T77" fmla="*/ 138 h 168"/>
                <a:gd name="T78" fmla="*/ 6 w 164"/>
                <a:gd name="T79" fmla="*/ 112 h 168"/>
                <a:gd name="T80" fmla="*/ 14 w 164"/>
                <a:gd name="T81" fmla="*/ 90 h 168"/>
                <a:gd name="T82" fmla="*/ 24 w 164"/>
                <a:gd name="T83" fmla="*/ 70 h 168"/>
                <a:gd name="T84" fmla="*/ 36 w 164"/>
                <a:gd name="T85" fmla="*/ 54 h 168"/>
                <a:gd name="T86" fmla="*/ 48 w 164"/>
                <a:gd name="T87" fmla="*/ 40 h 168"/>
                <a:gd name="T88" fmla="*/ 64 w 164"/>
                <a:gd name="T89" fmla="*/ 30 h 168"/>
                <a:gd name="T90" fmla="*/ 78 w 164"/>
                <a:gd name="T91" fmla="*/ 26 h 168"/>
                <a:gd name="T92" fmla="*/ 86 w 164"/>
                <a:gd name="T93" fmla="*/ 24 h 168"/>
                <a:gd name="T94" fmla="*/ 94 w 164"/>
                <a:gd name="T95" fmla="*/ 26 h 168"/>
                <a:gd name="T96" fmla="*/ 94 w 164"/>
                <a:gd name="T97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4" h="168">
                  <a:moveTo>
                    <a:pt x="94" y="26"/>
                  </a:moveTo>
                  <a:lnTo>
                    <a:pt x="94" y="26"/>
                  </a:lnTo>
                  <a:lnTo>
                    <a:pt x="102" y="26"/>
                  </a:lnTo>
                  <a:lnTo>
                    <a:pt x="108" y="30"/>
                  </a:lnTo>
                  <a:lnTo>
                    <a:pt x="116" y="34"/>
                  </a:lnTo>
                  <a:lnTo>
                    <a:pt x="124" y="40"/>
                  </a:lnTo>
                  <a:lnTo>
                    <a:pt x="136" y="54"/>
                  </a:lnTo>
                  <a:lnTo>
                    <a:pt x="146" y="70"/>
                  </a:lnTo>
                  <a:lnTo>
                    <a:pt x="154" y="92"/>
                  </a:lnTo>
                  <a:lnTo>
                    <a:pt x="158" y="114"/>
                  </a:lnTo>
                  <a:lnTo>
                    <a:pt x="162" y="140"/>
                  </a:lnTo>
                  <a:lnTo>
                    <a:pt x="160" y="168"/>
                  </a:lnTo>
                  <a:lnTo>
                    <a:pt x="160" y="168"/>
                  </a:lnTo>
                  <a:lnTo>
                    <a:pt x="164" y="150"/>
                  </a:lnTo>
                  <a:lnTo>
                    <a:pt x="164" y="150"/>
                  </a:lnTo>
                  <a:lnTo>
                    <a:pt x="164" y="122"/>
                  </a:lnTo>
                  <a:lnTo>
                    <a:pt x="162" y="96"/>
                  </a:lnTo>
                  <a:lnTo>
                    <a:pt x="158" y="70"/>
                  </a:lnTo>
                  <a:lnTo>
                    <a:pt x="150" y="48"/>
                  </a:lnTo>
                  <a:lnTo>
                    <a:pt x="140" y="30"/>
                  </a:lnTo>
                  <a:lnTo>
                    <a:pt x="126" y="16"/>
                  </a:lnTo>
                  <a:lnTo>
                    <a:pt x="120" y="10"/>
                  </a:lnTo>
                  <a:lnTo>
                    <a:pt x="112" y="6"/>
                  </a:lnTo>
                  <a:lnTo>
                    <a:pt x="104" y="2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88" y="0"/>
                  </a:lnTo>
                  <a:lnTo>
                    <a:pt x="80" y="2"/>
                  </a:lnTo>
                  <a:lnTo>
                    <a:pt x="72" y="4"/>
                  </a:lnTo>
                  <a:lnTo>
                    <a:pt x="64" y="8"/>
                  </a:lnTo>
                  <a:lnTo>
                    <a:pt x="48" y="20"/>
                  </a:lnTo>
                  <a:lnTo>
                    <a:pt x="34" y="34"/>
                  </a:lnTo>
                  <a:lnTo>
                    <a:pt x="22" y="54"/>
                  </a:lnTo>
                  <a:lnTo>
                    <a:pt x="12" y="76"/>
                  </a:lnTo>
                  <a:lnTo>
                    <a:pt x="6" y="102"/>
                  </a:lnTo>
                  <a:lnTo>
                    <a:pt x="0" y="130"/>
                  </a:lnTo>
                  <a:lnTo>
                    <a:pt x="0" y="130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6" y="112"/>
                  </a:lnTo>
                  <a:lnTo>
                    <a:pt x="14" y="90"/>
                  </a:lnTo>
                  <a:lnTo>
                    <a:pt x="24" y="70"/>
                  </a:lnTo>
                  <a:lnTo>
                    <a:pt x="36" y="54"/>
                  </a:lnTo>
                  <a:lnTo>
                    <a:pt x="48" y="40"/>
                  </a:lnTo>
                  <a:lnTo>
                    <a:pt x="64" y="30"/>
                  </a:lnTo>
                  <a:lnTo>
                    <a:pt x="78" y="26"/>
                  </a:lnTo>
                  <a:lnTo>
                    <a:pt x="86" y="24"/>
                  </a:lnTo>
                  <a:lnTo>
                    <a:pt x="94" y="26"/>
                  </a:lnTo>
                  <a:lnTo>
                    <a:pt x="94" y="26"/>
                  </a:lnTo>
                  <a:close/>
                </a:path>
              </a:pathLst>
            </a:custGeom>
            <a:solidFill>
              <a:srgbClr val="E7E8E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" name="Freeform 113"/>
            <p:cNvSpPr>
              <a:spLocks/>
            </p:cNvSpPr>
            <p:nvPr/>
          </p:nvSpPr>
          <p:spPr bwMode="auto">
            <a:xfrm>
              <a:off x="4615062" y="2388352"/>
              <a:ext cx="716967" cy="346400"/>
            </a:xfrm>
            <a:custGeom>
              <a:avLst/>
              <a:gdLst>
                <a:gd name="T0" fmla="*/ 178 w 178"/>
                <a:gd name="T1" fmla="*/ 58 h 86"/>
                <a:gd name="T2" fmla="*/ 178 w 178"/>
                <a:gd name="T3" fmla="*/ 58 h 86"/>
                <a:gd name="T4" fmla="*/ 176 w 178"/>
                <a:gd name="T5" fmla="*/ 50 h 86"/>
                <a:gd name="T6" fmla="*/ 172 w 178"/>
                <a:gd name="T7" fmla="*/ 42 h 86"/>
                <a:gd name="T8" fmla="*/ 168 w 178"/>
                <a:gd name="T9" fmla="*/ 32 h 86"/>
                <a:gd name="T10" fmla="*/ 160 w 178"/>
                <a:gd name="T11" fmla="*/ 24 h 86"/>
                <a:gd name="T12" fmla="*/ 148 w 178"/>
                <a:gd name="T13" fmla="*/ 14 h 86"/>
                <a:gd name="T14" fmla="*/ 134 w 178"/>
                <a:gd name="T15" fmla="*/ 8 h 86"/>
                <a:gd name="T16" fmla="*/ 116 w 178"/>
                <a:gd name="T17" fmla="*/ 4 h 86"/>
                <a:gd name="T18" fmla="*/ 116 w 178"/>
                <a:gd name="T19" fmla="*/ 4 h 86"/>
                <a:gd name="T20" fmla="*/ 64 w 178"/>
                <a:gd name="T21" fmla="*/ 0 h 86"/>
                <a:gd name="T22" fmla="*/ 52 w 178"/>
                <a:gd name="T23" fmla="*/ 0 h 86"/>
                <a:gd name="T24" fmla="*/ 40 w 178"/>
                <a:gd name="T25" fmla="*/ 4 h 86"/>
                <a:gd name="T26" fmla="*/ 40 w 178"/>
                <a:gd name="T27" fmla="*/ 4 h 86"/>
                <a:gd name="T28" fmla="*/ 26 w 178"/>
                <a:gd name="T29" fmla="*/ 8 h 86"/>
                <a:gd name="T30" fmla="*/ 12 w 178"/>
                <a:gd name="T31" fmla="*/ 14 h 86"/>
                <a:gd name="T32" fmla="*/ 0 w 178"/>
                <a:gd name="T33" fmla="*/ 22 h 86"/>
                <a:gd name="T34" fmla="*/ 0 w 178"/>
                <a:gd name="T35" fmla="*/ 22 h 86"/>
                <a:gd name="T36" fmla="*/ 4 w 178"/>
                <a:gd name="T37" fmla="*/ 30 h 86"/>
                <a:gd name="T38" fmla="*/ 16 w 178"/>
                <a:gd name="T39" fmla="*/ 48 h 86"/>
                <a:gd name="T40" fmla="*/ 26 w 178"/>
                <a:gd name="T41" fmla="*/ 58 h 86"/>
                <a:gd name="T42" fmla="*/ 36 w 178"/>
                <a:gd name="T43" fmla="*/ 66 h 86"/>
                <a:gd name="T44" fmla="*/ 48 w 178"/>
                <a:gd name="T45" fmla="*/ 74 h 86"/>
                <a:gd name="T46" fmla="*/ 62 w 178"/>
                <a:gd name="T47" fmla="*/ 78 h 86"/>
                <a:gd name="T48" fmla="*/ 62 w 178"/>
                <a:gd name="T49" fmla="*/ 78 h 86"/>
                <a:gd name="T50" fmla="*/ 88 w 178"/>
                <a:gd name="T51" fmla="*/ 84 h 86"/>
                <a:gd name="T52" fmla="*/ 106 w 178"/>
                <a:gd name="T53" fmla="*/ 86 h 86"/>
                <a:gd name="T54" fmla="*/ 120 w 178"/>
                <a:gd name="T55" fmla="*/ 86 h 86"/>
                <a:gd name="T56" fmla="*/ 136 w 178"/>
                <a:gd name="T57" fmla="*/ 80 h 86"/>
                <a:gd name="T58" fmla="*/ 136 w 178"/>
                <a:gd name="T59" fmla="*/ 80 h 86"/>
                <a:gd name="T60" fmla="*/ 166 w 178"/>
                <a:gd name="T61" fmla="*/ 66 h 86"/>
                <a:gd name="T62" fmla="*/ 178 w 178"/>
                <a:gd name="T63" fmla="*/ 58 h 86"/>
                <a:gd name="T64" fmla="*/ 178 w 178"/>
                <a:gd name="T65" fmla="*/ 58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8" h="86">
                  <a:moveTo>
                    <a:pt x="178" y="58"/>
                  </a:moveTo>
                  <a:lnTo>
                    <a:pt x="178" y="58"/>
                  </a:lnTo>
                  <a:lnTo>
                    <a:pt x="176" y="50"/>
                  </a:lnTo>
                  <a:lnTo>
                    <a:pt x="172" y="42"/>
                  </a:lnTo>
                  <a:lnTo>
                    <a:pt x="168" y="32"/>
                  </a:lnTo>
                  <a:lnTo>
                    <a:pt x="160" y="24"/>
                  </a:lnTo>
                  <a:lnTo>
                    <a:pt x="148" y="14"/>
                  </a:lnTo>
                  <a:lnTo>
                    <a:pt x="134" y="8"/>
                  </a:lnTo>
                  <a:lnTo>
                    <a:pt x="116" y="4"/>
                  </a:lnTo>
                  <a:lnTo>
                    <a:pt x="116" y="4"/>
                  </a:lnTo>
                  <a:lnTo>
                    <a:pt x="64" y="0"/>
                  </a:lnTo>
                  <a:lnTo>
                    <a:pt x="52" y="0"/>
                  </a:lnTo>
                  <a:lnTo>
                    <a:pt x="40" y="4"/>
                  </a:lnTo>
                  <a:lnTo>
                    <a:pt x="40" y="4"/>
                  </a:lnTo>
                  <a:lnTo>
                    <a:pt x="26" y="8"/>
                  </a:lnTo>
                  <a:lnTo>
                    <a:pt x="12" y="14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4" y="30"/>
                  </a:lnTo>
                  <a:lnTo>
                    <a:pt x="16" y="48"/>
                  </a:lnTo>
                  <a:lnTo>
                    <a:pt x="26" y="58"/>
                  </a:lnTo>
                  <a:lnTo>
                    <a:pt x="36" y="66"/>
                  </a:lnTo>
                  <a:lnTo>
                    <a:pt x="48" y="74"/>
                  </a:lnTo>
                  <a:lnTo>
                    <a:pt x="62" y="78"/>
                  </a:lnTo>
                  <a:lnTo>
                    <a:pt x="62" y="78"/>
                  </a:lnTo>
                  <a:lnTo>
                    <a:pt x="88" y="84"/>
                  </a:lnTo>
                  <a:lnTo>
                    <a:pt x="106" y="86"/>
                  </a:lnTo>
                  <a:lnTo>
                    <a:pt x="120" y="86"/>
                  </a:lnTo>
                  <a:lnTo>
                    <a:pt x="136" y="80"/>
                  </a:lnTo>
                  <a:lnTo>
                    <a:pt x="136" y="80"/>
                  </a:lnTo>
                  <a:lnTo>
                    <a:pt x="166" y="66"/>
                  </a:lnTo>
                  <a:lnTo>
                    <a:pt x="178" y="58"/>
                  </a:lnTo>
                  <a:lnTo>
                    <a:pt x="178" y="58"/>
                  </a:lnTo>
                  <a:close/>
                </a:path>
              </a:pathLst>
            </a:custGeom>
            <a:solidFill>
              <a:srgbClr val="FF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" name="Freeform 114"/>
            <p:cNvSpPr>
              <a:spLocks/>
            </p:cNvSpPr>
            <p:nvPr/>
          </p:nvSpPr>
          <p:spPr bwMode="auto">
            <a:xfrm>
              <a:off x="4067267" y="1884864"/>
              <a:ext cx="72502" cy="72502"/>
            </a:xfrm>
            <a:custGeom>
              <a:avLst/>
              <a:gdLst>
                <a:gd name="T0" fmla="*/ 18 w 18"/>
                <a:gd name="T1" fmla="*/ 8 h 18"/>
                <a:gd name="T2" fmla="*/ 18 w 18"/>
                <a:gd name="T3" fmla="*/ 8 h 18"/>
                <a:gd name="T4" fmla="*/ 18 w 18"/>
                <a:gd name="T5" fmla="*/ 12 h 18"/>
                <a:gd name="T6" fmla="*/ 16 w 18"/>
                <a:gd name="T7" fmla="*/ 14 h 18"/>
                <a:gd name="T8" fmla="*/ 12 w 18"/>
                <a:gd name="T9" fmla="*/ 16 h 18"/>
                <a:gd name="T10" fmla="*/ 8 w 18"/>
                <a:gd name="T11" fmla="*/ 18 h 18"/>
                <a:gd name="T12" fmla="*/ 8 w 18"/>
                <a:gd name="T13" fmla="*/ 18 h 18"/>
                <a:gd name="T14" fmla="*/ 6 w 18"/>
                <a:gd name="T15" fmla="*/ 16 h 18"/>
                <a:gd name="T16" fmla="*/ 2 w 18"/>
                <a:gd name="T17" fmla="*/ 14 h 18"/>
                <a:gd name="T18" fmla="*/ 0 w 18"/>
                <a:gd name="T19" fmla="*/ 12 h 18"/>
                <a:gd name="T20" fmla="*/ 0 w 18"/>
                <a:gd name="T21" fmla="*/ 8 h 18"/>
                <a:gd name="T22" fmla="*/ 0 w 18"/>
                <a:gd name="T23" fmla="*/ 8 h 18"/>
                <a:gd name="T24" fmla="*/ 0 w 18"/>
                <a:gd name="T25" fmla="*/ 4 h 18"/>
                <a:gd name="T26" fmla="*/ 2 w 18"/>
                <a:gd name="T27" fmla="*/ 2 h 18"/>
                <a:gd name="T28" fmla="*/ 6 w 18"/>
                <a:gd name="T29" fmla="*/ 0 h 18"/>
                <a:gd name="T30" fmla="*/ 8 w 18"/>
                <a:gd name="T31" fmla="*/ 0 h 18"/>
                <a:gd name="T32" fmla="*/ 8 w 18"/>
                <a:gd name="T33" fmla="*/ 0 h 18"/>
                <a:gd name="T34" fmla="*/ 12 w 18"/>
                <a:gd name="T35" fmla="*/ 0 h 18"/>
                <a:gd name="T36" fmla="*/ 16 w 18"/>
                <a:gd name="T37" fmla="*/ 2 h 18"/>
                <a:gd name="T38" fmla="*/ 18 w 18"/>
                <a:gd name="T39" fmla="*/ 4 h 18"/>
                <a:gd name="T40" fmla="*/ 18 w 18"/>
                <a:gd name="T41" fmla="*/ 8 h 18"/>
                <a:gd name="T42" fmla="*/ 18 w 18"/>
                <a:gd name="T43" fmla="*/ 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" h="18">
                  <a:moveTo>
                    <a:pt x="18" y="8"/>
                  </a:moveTo>
                  <a:lnTo>
                    <a:pt x="18" y="8"/>
                  </a:lnTo>
                  <a:lnTo>
                    <a:pt x="18" y="12"/>
                  </a:lnTo>
                  <a:lnTo>
                    <a:pt x="16" y="14"/>
                  </a:lnTo>
                  <a:lnTo>
                    <a:pt x="12" y="16"/>
                  </a:lnTo>
                  <a:lnTo>
                    <a:pt x="8" y="18"/>
                  </a:lnTo>
                  <a:lnTo>
                    <a:pt x="8" y="18"/>
                  </a:lnTo>
                  <a:lnTo>
                    <a:pt x="6" y="16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4"/>
                  </a:lnTo>
                  <a:lnTo>
                    <a:pt x="2" y="2"/>
                  </a:lnTo>
                  <a:lnTo>
                    <a:pt x="6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6" y="2"/>
                  </a:lnTo>
                  <a:lnTo>
                    <a:pt x="18" y="4"/>
                  </a:lnTo>
                  <a:lnTo>
                    <a:pt x="18" y="8"/>
                  </a:lnTo>
                  <a:lnTo>
                    <a:pt x="18" y="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" name="Freeform 115"/>
            <p:cNvSpPr>
              <a:spLocks/>
            </p:cNvSpPr>
            <p:nvPr/>
          </p:nvSpPr>
          <p:spPr bwMode="auto">
            <a:xfrm>
              <a:off x="4828541" y="1759999"/>
              <a:ext cx="435014" cy="555850"/>
            </a:xfrm>
            <a:custGeom>
              <a:avLst/>
              <a:gdLst>
                <a:gd name="T0" fmla="*/ 108 w 108"/>
                <a:gd name="T1" fmla="*/ 76 h 138"/>
                <a:gd name="T2" fmla="*/ 108 w 108"/>
                <a:gd name="T3" fmla="*/ 76 h 138"/>
                <a:gd name="T4" fmla="*/ 104 w 108"/>
                <a:gd name="T5" fmla="*/ 90 h 138"/>
                <a:gd name="T6" fmla="*/ 98 w 108"/>
                <a:gd name="T7" fmla="*/ 102 h 138"/>
                <a:gd name="T8" fmla="*/ 92 w 108"/>
                <a:gd name="T9" fmla="*/ 114 h 138"/>
                <a:gd name="T10" fmla="*/ 84 w 108"/>
                <a:gd name="T11" fmla="*/ 122 h 138"/>
                <a:gd name="T12" fmla="*/ 74 w 108"/>
                <a:gd name="T13" fmla="*/ 130 h 138"/>
                <a:gd name="T14" fmla="*/ 64 w 108"/>
                <a:gd name="T15" fmla="*/ 134 h 138"/>
                <a:gd name="T16" fmla="*/ 54 w 108"/>
                <a:gd name="T17" fmla="*/ 138 h 138"/>
                <a:gd name="T18" fmla="*/ 44 w 108"/>
                <a:gd name="T19" fmla="*/ 136 h 138"/>
                <a:gd name="T20" fmla="*/ 44 w 108"/>
                <a:gd name="T21" fmla="*/ 136 h 138"/>
                <a:gd name="T22" fmla="*/ 34 w 108"/>
                <a:gd name="T23" fmla="*/ 134 h 138"/>
                <a:gd name="T24" fmla="*/ 24 w 108"/>
                <a:gd name="T25" fmla="*/ 128 h 138"/>
                <a:gd name="T26" fmla="*/ 16 w 108"/>
                <a:gd name="T27" fmla="*/ 120 h 138"/>
                <a:gd name="T28" fmla="*/ 10 w 108"/>
                <a:gd name="T29" fmla="*/ 112 h 138"/>
                <a:gd name="T30" fmla="*/ 4 w 108"/>
                <a:gd name="T31" fmla="*/ 100 h 138"/>
                <a:gd name="T32" fmla="*/ 2 w 108"/>
                <a:gd name="T33" fmla="*/ 88 h 138"/>
                <a:gd name="T34" fmla="*/ 0 w 108"/>
                <a:gd name="T35" fmla="*/ 74 h 138"/>
                <a:gd name="T36" fmla="*/ 2 w 108"/>
                <a:gd name="T37" fmla="*/ 60 h 138"/>
                <a:gd name="T38" fmla="*/ 2 w 108"/>
                <a:gd name="T39" fmla="*/ 60 h 138"/>
                <a:gd name="T40" fmla="*/ 6 w 108"/>
                <a:gd name="T41" fmla="*/ 46 h 138"/>
                <a:gd name="T42" fmla="*/ 10 w 108"/>
                <a:gd name="T43" fmla="*/ 34 h 138"/>
                <a:gd name="T44" fmla="*/ 18 w 108"/>
                <a:gd name="T45" fmla="*/ 24 h 138"/>
                <a:gd name="T46" fmla="*/ 26 w 108"/>
                <a:gd name="T47" fmla="*/ 14 h 138"/>
                <a:gd name="T48" fmla="*/ 34 w 108"/>
                <a:gd name="T49" fmla="*/ 8 h 138"/>
                <a:gd name="T50" fmla="*/ 44 w 108"/>
                <a:gd name="T51" fmla="*/ 2 h 138"/>
                <a:gd name="T52" fmla="*/ 54 w 108"/>
                <a:gd name="T53" fmla="*/ 0 h 138"/>
                <a:gd name="T54" fmla="*/ 66 w 108"/>
                <a:gd name="T55" fmla="*/ 0 h 138"/>
                <a:gd name="T56" fmla="*/ 66 w 108"/>
                <a:gd name="T57" fmla="*/ 0 h 138"/>
                <a:gd name="T58" fmla="*/ 76 w 108"/>
                <a:gd name="T59" fmla="*/ 2 h 138"/>
                <a:gd name="T60" fmla="*/ 86 w 108"/>
                <a:gd name="T61" fmla="*/ 8 h 138"/>
                <a:gd name="T62" fmla="*/ 92 w 108"/>
                <a:gd name="T63" fmla="*/ 16 h 138"/>
                <a:gd name="T64" fmla="*/ 100 w 108"/>
                <a:gd name="T65" fmla="*/ 26 h 138"/>
                <a:gd name="T66" fmla="*/ 104 w 108"/>
                <a:gd name="T67" fmla="*/ 36 h 138"/>
                <a:gd name="T68" fmla="*/ 108 w 108"/>
                <a:gd name="T69" fmla="*/ 48 h 138"/>
                <a:gd name="T70" fmla="*/ 108 w 108"/>
                <a:gd name="T71" fmla="*/ 62 h 138"/>
                <a:gd name="T72" fmla="*/ 108 w 108"/>
                <a:gd name="T73" fmla="*/ 76 h 138"/>
                <a:gd name="T74" fmla="*/ 108 w 108"/>
                <a:gd name="T75" fmla="*/ 76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8" h="138">
                  <a:moveTo>
                    <a:pt x="108" y="76"/>
                  </a:moveTo>
                  <a:lnTo>
                    <a:pt x="108" y="76"/>
                  </a:lnTo>
                  <a:lnTo>
                    <a:pt x="104" y="90"/>
                  </a:lnTo>
                  <a:lnTo>
                    <a:pt x="98" y="102"/>
                  </a:lnTo>
                  <a:lnTo>
                    <a:pt x="92" y="114"/>
                  </a:lnTo>
                  <a:lnTo>
                    <a:pt x="84" y="122"/>
                  </a:lnTo>
                  <a:lnTo>
                    <a:pt x="74" y="130"/>
                  </a:lnTo>
                  <a:lnTo>
                    <a:pt x="64" y="134"/>
                  </a:lnTo>
                  <a:lnTo>
                    <a:pt x="54" y="138"/>
                  </a:lnTo>
                  <a:lnTo>
                    <a:pt x="44" y="136"/>
                  </a:lnTo>
                  <a:lnTo>
                    <a:pt x="44" y="136"/>
                  </a:lnTo>
                  <a:lnTo>
                    <a:pt x="34" y="134"/>
                  </a:lnTo>
                  <a:lnTo>
                    <a:pt x="24" y="128"/>
                  </a:lnTo>
                  <a:lnTo>
                    <a:pt x="16" y="120"/>
                  </a:lnTo>
                  <a:lnTo>
                    <a:pt x="10" y="112"/>
                  </a:lnTo>
                  <a:lnTo>
                    <a:pt x="4" y="100"/>
                  </a:lnTo>
                  <a:lnTo>
                    <a:pt x="2" y="88"/>
                  </a:lnTo>
                  <a:lnTo>
                    <a:pt x="0" y="74"/>
                  </a:lnTo>
                  <a:lnTo>
                    <a:pt x="2" y="60"/>
                  </a:lnTo>
                  <a:lnTo>
                    <a:pt x="2" y="60"/>
                  </a:lnTo>
                  <a:lnTo>
                    <a:pt x="6" y="46"/>
                  </a:lnTo>
                  <a:lnTo>
                    <a:pt x="10" y="34"/>
                  </a:lnTo>
                  <a:lnTo>
                    <a:pt x="18" y="24"/>
                  </a:lnTo>
                  <a:lnTo>
                    <a:pt x="26" y="14"/>
                  </a:lnTo>
                  <a:lnTo>
                    <a:pt x="34" y="8"/>
                  </a:lnTo>
                  <a:lnTo>
                    <a:pt x="44" y="2"/>
                  </a:lnTo>
                  <a:lnTo>
                    <a:pt x="54" y="0"/>
                  </a:lnTo>
                  <a:lnTo>
                    <a:pt x="66" y="0"/>
                  </a:lnTo>
                  <a:lnTo>
                    <a:pt x="66" y="0"/>
                  </a:lnTo>
                  <a:lnTo>
                    <a:pt x="76" y="2"/>
                  </a:lnTo>
                  <a:lnTo>
                    <a:pt x="86" y="8"/>
                  </a:lnTo>
                  <a:lnTo>
                    <a:pt x="92" y="16"/>
                  </a:lnTo>
                  <a:lnTo>
                    <a:pt x="100" y="26"/>
                  </a:lnTo>
                  <a:lnTo>
                    <a:pt x="104" y="36"/>
                  </a:lnTo>
                  <a:lnTo>
                    <a:pt x="108" y="48"/>
                  </a:lnTo>
                  <a:lnTo>
                    <a:pt x="108" y="62"/>
                  </a:lnTo>
                  <a:lnTo>
                    <a:pt x="108" y="76"/>
                  </a:lnTo>
                  <a:lnTo>
                    <a:pt x="108" y="76"/>
                  </a:lnTo>
                  <a:close/>
                </a:path>
              </a:pathLst>
            </a:custGeom>
            <a:solidFill>
              <a:srgbClr val="0095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" name="Freeform 116"/>
            <p:cNvSpPr>
              <a:spLocks/>
            </p:cNvSpPr>
            <p:nvPr/>
          </p:nvSpPr>
          <p:spPr bwMode="auto">
            <a:xfrm>
              <a:off x="4884931" y="1792223"/>
              <a:ext cx="338344" cy="483348"/>
            </a:xfrm>
            <a:custGeom>
              <a:avLst/>
              <a:gdLst>
                <a:gd name="T0" fmla="*/ 84 w 84"/>
                <a:gd name="T1" fmla="*/ 68 h 120"/>
                <a:gd name="T2" fmla="*/ 84 w 84"/>
                <a:gd name="T3" fmla="*/ 68 h 120"/>
                <a:gd name="T4" fmla="*/ 80 w 84"/>
                <a:gd name="T5" fmla="*/ 80 h 120"/>
                <a:gd name="T6" fmla="*/ 76 w 84"/>
                <a:gd name="T7" fmla="*/ 90 h 120"/>
                <a:gd name="T8" fmla="*/ 72 w 84"/>
                <a:gd name="T9" fmla="*/ 100 h 120"/>
                <a:gd name="T10" fmla="*/ 66 w 84"/>
                <a:gd name="T11" fmla="*/ 108 h 120"/>
                <a:gd name="T12" fmla="*/ 58 w 84"/>
                <a:gd name="T13" fmla="*/ 114 h 120"/>
                <a:gd name="T14" fmla="*/ 50 w 84"/>
                <a:gd name="T15" fmla="*/ 118 h 120"/>
                <a:gd name="T16" fmla="*/ 42 w 84"/>
                <a:gd name="T17" fmla="*/ 120 h 120"/>
                <a:gd name="T18" fmla="*/ 34 w 84"/>
                <a:gd name="T19" fmla="*/ 120 h 120"/>
                <a:gd name="T20" fmla="*/ 34 w 84"/>
                <a:gd name="T21" fmla="*/ 120 h 120"/>
                <a:gd name="T22" fmla="*/ 24 w 84"/>
                <a:gd name="T23" fmla="*/ 118 h 120"/>
                <a:gd name="T24" fmla="*/ 18 w 84"/>
                <a:gd name="T25" fmla="*/ 114 h 120"/>
                <a:gd name="T26" fmla="*/ 12 w 84"/>
                <a:gd name="T27" fmla="*/ 106 h 120"/>
                <a:gd name="T28" fmla="*/ 6 w 84"/>
                <a:gd name="T29" fmla="*/ 98 h 120"/>
                <a:gd name="T30" fmla="*/ 2 w 84"/>
                <a:gd name="T31" fmla="*/ 88 h 120"/>
                <a:gd name="T32" fmla="*/ 0 w 84"/>
                <a:gd name="T33" fmla="*/ 78 h 120"/>
                <a:gd name="T34" fmla="*/ 0 w 84"/>
                <a:gd name="T35" fmla="*/ 66 h 120"/>
                <a:gd name="T36" fmla="*/ 0 w 84"/>
                <a:gd name="T37" fmla="*/ 54 h 120"/>
                <a:gd name="T38" fmla="*/ 0 w 84"/>
                <a:gd name="T39" fmla="*/ 54 h 120"/>
                <a:gd name="T40" fmla="*/ 2 w 84"/>
                <a:gd name="T41" fmla="*/ 42 h 120"/>
                <a:gd name="T42" fmla="*/ 6 w 84"/>
                <a:gd name="T43" fmla="*/ 30 h 120"/>
                <a:gd name="T44" fmla="*/ 12 w 84"/>
                <a:gd name="T45" fmla="*/ 20 h 120"/>
                <a:gd name="T46" fmla="*/ 18 w 84"/>
                <a:gd name="T47" fmla="*/ 12 h 120"/>
                <a:gd name="T48" fmla="*/ 26 w 84"/>
                <a:gd name="T49" fmla="*/ 6 h 120"/>
                <a:gd name="T50" fmla="*/ 34 w 84"/>
                <a:gd name="T51" fmla="*/ 2 h 120"/>
                <a:gd name="T52" fmla="*/ 42 w 84"/>
                <a:gd name="T53" fmla="*/ 0 h 120"/>
                <a:gd name="T54" fmla="*/ 50 w 84"/>
                <a:gd name="T55" fmla="*/ 0 h 120"/>
                <a:gd name="T56" fmla="*/ 50 w 84"/>
                <a:gd name="T57" fmla="*/ 0 h 120"/>
                <a:gd name="T58" fmla="*/ 58 w 84"/>
                <a:gd name="T59" fmla="*/ 2 h 120"/>
                <a:gd name="T60" fmla="*/ 66 w 84"/>
                <a:gd name="T61" fmla="*/ 8 h 120"/>
                <a:gd name="T62" fmla="*/ 72 w 84"/>
                <a:gd name="T63" fmla="*/ 14 h 120"/>
                <a:gd name="T64" fmla="*/ 78 w 84"/>
                <a:gd name="T65" fmla="*/ 22 h 120"/>
                <a:gd name="T66" fmla="*/ 82 w 84"/>
                <a:gd name="T67" fmla="*/ 32 h 120"/>
                <a:gd name="T68" fmla="*/ 84 w 84"/>
                <a:gd name="T69" fmla="*/ 44 h 120"/>
                <a:gd name="T70" fmla="*/ 84 w 84"/>
                <a:gd name="T71" fmla="*/ 54 h 120"/>
                <a:gd name="T72" fmla="*/ 84 w 84"/>
                <a:gd name="T73" fmla="*/ 68 h 120"/>
                <a:gd name="T74" fmla="*/ 84 w 84"/>
                <a:gd name="T75" fmla="*/ 6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84" h="120">
                  <a:moveTo>
                    <a:pt x="84" y="68"/>
                  </a:moveTo>
                  <a:lnTo>
                    <a:pt x="84" y="68"/>
                  </a:lnTo>
                  <a:lnTo>
                    <a:pt x="80" y="80"/>
                  </a:lnTo>
                  <a:lnTo>
                    <a:pt x="76" y="90"/>
                  </a:lnTo>
                  <a:lnTo>
                    <a:pt x="72" y="100"/>
                  </a:lnTo>
                  <a:lnTo>
                    <a:pt x="66" y="108"/>
                  </a:lnTo>
                  <a:lnTo>
                    <a:pt x="58" y="114"/>
                  </a:lnTo>
                  <a:lnTo>
                    <a:pt x="50" y="118"/>
                  </a:lnTo>
                  <a:lnTo>
                    <a:pt x="42" y="120"/>
                  </a:lnTo>
                  <a:lnTo>
                    <a:pt x="34" y="120"/>
                  </a:lnTo>
                  <a:lnTo>
                    <a:pt x="34" y="120"/>
                  </a:lnTo>
                  <a:lnTo>
                    <a:pt x="24" y="118"/>
                  </a:lnTo>
                  <a:lnTo>
                    <a:pt x="18" y="114"/>
                  </a:lnTo>
                  <a:lnTo>
                    <a:pt x="12" y="106"/>
                  </a:lnTo>
                  <a:lnTo>
                    <a:pt x="6" y="98"/>
                  </a:lnTo>
                  <a:lnTo>
                    <a:pt x="2" y="88"/>
                  </a:lnTo>
                  <a:lnTo>
                    <a:pt x="0" y="78"/>
                  </a:lnTo>
                  <a:lnTo>
                    <a:pt x="0" y="66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2" y="42"/>
                  </a:lnTo>
                  <a:lnTo>
                    <a:pt x="6" y="30"/>
                  </a:lnTo>
                  <a:lnTo>
                    <a:pt x="12" y="20"/>
                  </a:lnTo>
                  <a:lnTo>
                    <a:pt x="18" y="12"/>
                  </a:lnTo>
                  <a:lnTo>
                    <a:pt x="26" y="6"/>
                  </a:lnTo>
                  <a:lnTo>
                    <a:pt x="34" y="2"/>
                  </a:lnTo>
                  <a:lnTo>
                    <a:pt x="42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58" y="2"/>
                  </a:lnTo>
                  <a:lnTo>
                    <a:pt x="66" y="8"/>
                  </a:lnTo>
                  <a:lnTo>
                    <a:pt x="72" y="14"/>
                  </a:lnTo>
                  <a:lnTo>
                    <a:pt x="78" y="22"/>
                  </a:lnTo>
                  <a:lnTo>
                    <a:pt x="82" y="32"/>
                  </a:lnTo>
                  <a:lnTo>
                    <a:pt x="84" y="44"/>
                  </a:lnTo>
                  <a:lnTo>
                    <a:pt x="84" y="54"/>
                  </a:lnTo>
                  <a:lnTo>
                    <a:pt x="84" y="68"/>
                  </a:lnTo>
                  <a:lnTo>
                    <a:pt x="84" y="68"/>
                  </a:lnTo>
                  <a:close/>
                </a:path>
              </a:pathLst>
            </a:custGeom>
            <a:solidFill>
              <a:srgbClr val="5CCB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9" name="Freeform 117"/>
            <p:cNvSpPr>
              <a:spLocks/>
            </p:cNvSpPr>
            <p:nvPr/>
          </p:nvSpPr>
          <p:spPr bwMode="auto">
            <a:xfrm>
              <a:off x="4921183" y="1864725"/>
              <a:ext cx="257786" cy="314176"/>
            </a:xfrm>
            <a:custGeom>
              <a:avLst/>
              <a:gdLst>
                <a:gd name="T0" fmla="*/ 64 w 64"/>
                <a:gd name="T1" fmla="*/ 44 h 78"/>
                <a:gd name="T2" fmla="*/ 64 w 64"/>
                <a:gd name="T3" fmla="*/ 44 h 78"/>
                <a:gd name="T4" fmla="*/ 62 w 64"/>
                <a:gd name="T5" fmla="*/ 52 h 78"/>
                <a:gd name="T6" fmla="*/ 58 w 64"/>
                <a:gd name="T7" fmla="*/ 58 h 78"/>
                <a:gd name="T8" fmla="*/ 54 w 64"/>
                <a:gd name="T9" fmla="*/ 64 h 78"/>
                <a:gd name="T10" fmla="*/ 50 w 64"/>
                <a:gd name="T11" fmla="*/ 70 h 78"/>
                <a:gd name="T12" fmla="*/ 44 w 64"/>
                <a:gd name="T13" fmla="*/ 74 h 78"/>
                <a:gd name="T14" fmla="*/ 38 w 64"/>
                <a:gd name="T15" fmla="*/ 76 h 78"/>
                <a:gd name="T16" fmla="*/ 32 w 64"/>
                <a:gd name="T17" fmla="*/ 78 h 78"/>
                <a:gd name="T18" fmla="*/ 26 w 64"/>
                <a:gd name="T19" fmla="*/ 78 h 78"/>
                <a:gd name="T20" fmla="*/ 26 w 64"/>
                <a:gd name="T21" fmla="*/ 78 h 78"/>
                <a:gd name="T22" fmla="*/ 18 w 64"/>
                <a:gd name="T23" fmla="*/ 76 h 78"/>
                <a:gd name="T24" fmla="*/ 14 w 64"/>
                <a:gd name="T25" fmla="*/ 74 h 78"/>
                <a:gd name="T26" fmla="*/ 8 w 64"/>
                <a:gd name="T27" fmla="*/ 68 h 78"/>
                <a:gd name="T28" fmla="*/ 4 w 64"/>
                <a:gd name="T29" fmla="*/ 64 h 78"/>
                <a:gd name="T30" fmla="*/ 2 w 64"/>
                <a:gd name="T31" fmla="*/ 56 h 78"/>
                <a:gd name="T32" fmla="*/ 0 w 64"/>
                <a:gd name="T33" fmla="*/ 50 h 78"/>
                <a:gd name="T34" fmla="*/ 0 w 64"/>
                <a:gd name="T35" fmla="*/ 42 h 78"/>
                <a:gd name="T36" fmla="*/ 0 w 64"/>
                <a:gd name="T37" fmla="*/ 34 h 78"/>
                <a:gd name="T38" fmla="*/ 0 w 64"/>
                <a:gd name="T39" fmla="*/ 34 h 78"/>
                <a:gd name="T40" fmla="*/ 2 w 64"/>
                <a:gd name="T41" fmla="*/ 26 h 78"/>
                <a:gd name="T42" fmla="*/ 4 w 64"/>
                <a:gd name="T43" fmla="*/ 20 h 78"/>
                <a:gd name="T44" fmla="*/ 8 w 64"/>
                <a:gd name="T45" fmla="*/ 14 h 78"/>
                <a:gd name="T46" fmla="*/ 14 w 64"/>
                <a:gd name="T47" fmla="*/ 8 h 78"/>
                <a:gd name="T48" fmla="*/ 18 w 64"/>
                <a:gd name="T49" fmla="*/ 4 h 78"/>
                <a:gd name="T50" fmla="*/ 24 w 64"/>
                <a:gd name="T51" fmla="*/ 2 h 78"/>
                <a:gd name="T52" fmla="*/ 32 w 64"/>
                <a:gd name="T53" fmla="*/ 0 h 78"/>
                <a:gd name="T54" fmla="*/ 38 w 64"/>
                <a:gd name="T55" fmla="*/ 0 h 78"/>
                <a:gd name="T56" fmla="*/ 38 w 64"/>
                <a:gd name="T57" fmla="*/ 0 h 78"/>
                <a:gd name="T58" fmla="*/ 44 w 64"/>
                <a:gd name="T59" fmla="*/ 2 h 78"/>
                <a:gd name="T60" fmla="*/ 50 w 64"/>
                <a:gd name="T61" fmla="*/ 6 h 78"/>
                <a:gd name="T62" fmla="*/ 54 w 64"/>
                <a:gd name="T63" fmla="*/ 10 h 78"/>
                <a:gd name="T64" fmla="*/ 58 w 64"/>
                <a:gd name="T65" fmla="*/ 14 h 78"/>
                <a:gd name="T66" fmla="*/ 62 w 64"/>
                <a:gd name="T67" fmla="*/ 22 h 78"/>
                <a:gd name="T68" fmla="*/ 62 w 64"/>
                <a:gd name="T69" fmla="*/ 28 h 78"/>
                <a:gd name="T70" fmla="*/ 64 w 64"/>
                <a:gd name="T71" fmla="*/ 36 h 78"/>
                <a:gd name="T72" fmla="*/ 64 w 64"/>
                <a:gd name="T73" fmla="*/ 44 h 78"/>
                <a:gd name="T74" fmla="*/ 64 w 64"/>
                <a:gd name="T75" fmla="*/ 4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64" h="78">
                  <a:moveTo>
                    <a:pt x="64" y="44"/>
                  </a:moveTo>
                  <a:lnTo>
                    <a:pt x="64" y="44"/>
                  </a:lnTo>
                  <a:lnTo>
                    <a:pt x="62" y="52"/>
                  </a:lnTo>
                  <a:lnTo>
                    <a:pt x="58" y="58"/>
                  </a:lnTo>
                  <a:lnTo>
                    <a:pt x="54" y="64"/>
                  </a:lnTo>
                  <a:lnTo>
                    <a:pt x="50" y="70"/>
                  </a:lnTo>
                  <a:lnTo>
                    <a:pt x="44" y="74"/>
                  </a:lnTo>
                  <a:lnTo>
                    <a:pt x="38" y="76"/>
                  </a:lnTo>
                  <a:lnTo>
                    <a:pt x="32" y="78"/>
                  </a:lnTo>
                  <a:lnTo>
                    <a:pt x="26" y="78"/>
                  </a:lnTo>
                  <a:lnTo>
                    <a:pt x="26" y="78"/>
                  </a:lnTo>
                  <a:lnTo>
                    <a:pt x="18" y="76"/>
                  </a:lnTo>
                  <a:lnTo>
                    <a:pt x="14" y="74"/>
                  </a:lnTo>
                  <a:lnTo>
                    <a:pt x="8" y="68"/>
                  </a:lnTo>
                  <a:lnTo>
                    <a:pt x="4" y="64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26"/>
                  </a:lnTo>
                  <a:lnTo>
                    <a:pt x="4" y="20"/>
                  </a:lnTo>
                  <a:lnTo>
                    <a:pt x="8" y="14"/>
                  </a:lnTo>
                  <a:lnTo>
                    <a:pt x="14" y="8"/>
                  </a:lnTo>
                  <a:lnTo>
                    <a:pt x="18" y="4"/>
                  </a:lnTo>
                  <a:lnTo>
                    <a:pt x="24" y="2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4" y="2"/>
                  </a:lnTo>
                  <a:lnTo>
                    <a:pt x="50" y="6"/>
                  </a:lnTo>
                  <a:lnTo>
                    <a:pt x="54" y="10"/>
                  </a:lnTo>
                  <a:lnTo>
                    <a:pt x="58" y="14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4" y="36"/>
                  </a:lnTo>
                  <a:lnTo>
                    <a:pt x="64" y="44"/>
                  </a:lnTo>
                  <a:lnTo>
                    <a:pt x="64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0" name="Freeform 118"/>
            <p:cNvSpPr>
              <a:spLocks/>
            </p:cNvSpPr>
            <p:nvPr/>
          </p:nvSpPr>
          <p:spPr bwMode="auto">
            <a:xfrm>
              <a:off x="5074243" y="1892920"/>
              <a:ext cx="64446" cy="52363"/>
            </a:xfrm>
            <a:custGeom>
              <a:avLst/>
              <a:gdLst>
                <a:gd name="T0" fmla="*/ 0 w 20"/>
                <a:gd name="T1" fmla="*/ 10 h 18"/>
                <a:gd name="T2" fmla="*/ 0 w 20"/>
                <a:gd name="T3" fmla="*/ 10 h 18"/>
                <a:gd name="T4" fmla="*/ 2 w 20"/>
                <a:gd name="T5" fmla="*/ 14 h 18"/>
                <a:gd name="T6" fmla="*/ 4 w 20"/>
                <a:gd name="T7" fmla="*/ 16 h 18"/>
                <a:gd name="T8" fmla="*/ 6 w 20"/>
                <a:gd name="T9" fmla="*/ 18 h 18"/>
                <a:gd name="T10" fmla="*/ 10 w 20"/>
                <a:gd name="T11" fmla="*/ 18 h 18"/>
                <a:gd name="T12" fmla="*/ 10 w 20"/>
                <a:gd name="T13" fmla="*/ 18 h 18"/>
                <a:gd name="T14" fmla="*/ 14 w 20"/>
                <a:gd name="T15" fmla="*/ 18 h 18"/>
                <a:gd name="T16" fmla="*/ 16 w 20"/>
                <a:gd name="T17" fmla="*/ 16 h 18"/>
                <a:gd name="T18" fmla="*/ 18 w 20"/>
                <a:gd name="T19" fmla="*/ 14 h 18"/>
                <a:gd name="T20" fmla="*/ 20 w 20"/>
                <a:gd name="T21" fmla="*/ 10 h 18"/>
                <a:gd name="T22" fmla="*/ 20 w 20"/>
                <a:gd name="T23" fmla="*/ 10 h 18"/>
                <a:gd name="T24" fmla="*/ 18 w 20"/>
                <a:gd name="T25" fmla="*/ 6 h 18"/>
                <a:gd name="T26" fmla="*/ 16 w 20"/>
                <a:gd name="T27" fmla="*/ 4 h 18"/>
                <a:gd name="T28" fmla="*/ 14 w 20"/>
                <a:gd name="T29" fmla="*/ 2 h 18"/>
                <a:gd name="T30" fmla="*/ 10 w 20"/>
                <a:gd name="T31" fmla="*/ 0 h 18"/>
                <a:gd name="T32" fmla="*/ 10 w 20"/>
                <a:gd name="T33" fmla="*/ 0 h 18"/>
                <a:gd name="T34" fmla="*/ 6 w 20"/>
                <a:gd name="T35" fmla="*/ 2 h 18"/>
                <a:gd name="T36" fmla="*/ 4 w 20"/>
                <a:gd name="T37" fmla="*/ 4 h 18"/>
                <a:gd name="T38" fmla="*/ 2 w 20"/>
                <a:gd name="T39" fmla="*/ 6 h 18"/>
                <a:gd name="T40" fmla="*/ 0 w 20"/>
                <a:gd name="T41" fmla="*/ 10 h 18"/>
                <a:gd name="T42" fmla="*/ 0 w 20"/>
                <a:gd name="T43" fmla="*/ 1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" h="18">
                  <a:moveTo>
                    <a:pt x="0" y="10"/>
                  </a:moveTo>
                  <a:lnTo>
                    <a:pt x="0" y="10"/>
                  </a:lnTo>
                  <a:lnTo>
                    <a:pt x="2" y="14"/>
                  </a:lnTo>
                  <a:lnTo>
                    <a:pt x="4" y="16"/>
                  </a:lnTo>
                  <a:lnTo>
                    <a:pt x="6" y="18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4" y="18"/>
                  </a:lnTo>
                  <a:lnTo>
                    <a:pt x="16" y="16"/>
                  </a:lnTo>
                  <a:lnTo>
                    <a:pt x="18" y="14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18" y="6"/>
                  </a:lnTo>
                  <a:lnTo>
                    <a:pt x="16" y="4"/>
                  </a:lnTo>
                  <a:lnTo>
                    <a:pt x="14" y="2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6" y="2"/>
                  </a:lnTo>
                  <a:lnTo>
                    <a:pt x="4" y="4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1" name="Freeform 119"/>
            <p:cNvSpPr>
              <a:spLocks/>
            </p:cNvSpPr>
            <p:nvPr/>
          </p:nvSpPr>
          <p:spPr bwMode="auto">
            <a:xfrm>
              <a:off x="4913127" y="1260539"/>
              <a:ext cx="467237" cy="330288"/>
            </a:xfrm>
            <a:custGeom>
              <a:avLst/>
              <a:gdLst>
                <a:gd name="T0" fmla="*/ 108 w 116"/>
                <a:gd name="T1" fmla="*/ 82 h 82"/>
                <a:gd name="T2" fmla="*/ 108 w 116"/>
                <a:gd name="T3" fmla="*/ 82 h 82"/>
                <a:gd name="T4" fmla="*/ 112 w 116"/>
                <a:gd name="T5" fmla="*/ 68 h 82"/>
                <a:gd name="T6" fmla="*/ 114 w 116"/>
                <a:gd name="T7" fmla="*/ 56 h 82"/>
                <a:gd name="T8" fmla="*/ 116 w 116"/>
                <a:gd name="T9" fmla="*/ 42 h 82"/>
                <a:gd name="T10" fmla="*/ 114 w 116"/>
                <a:gd name="T11" fmla="*/ 28 h 82"/>
                <a:gd name="T12" fmla="*/ 112 w 116"/>
                <a:gd name="T13" fmla="*/ 20 h 82"/>
                <a:gd name="T14" fmla="*/ 108 w 116"/>
                <a:gd name="T15" fmla="*/ 14 h 82"/>
                <a:gd name="T16" fmla="*/ 104 w 116"/>
                <a:gd name="T17" fmla="*/ 10 h 82"/>
                <a:gd name="T18" fmla="*/ 98 w 116"/>
                <a:gd name="T19" fmla="*/ 6 h 82"/>
                <a:gd name="T20" fmla="*/ 90 w 116"/>
                <a:gd name="T21" fmla="*/ 2 h 82"/>
                <a:gd name="T22" fmla="*/ 82 w 116"/>
                <a:gd name="T23" fmla="*/ 0 h 82"/>
                <a:gd name="T24" fmla="*/ 82 w 116"/>
                <a:gd name="T25" fmla="*/ 0 h 82"/>
                <a:gd name="T26" fmla="*/ 74 w 116"/>
                <a:gd name="T27" fmla="*/ 0 h 82"/>
                <a:gd name="T28" fmla="*/ 66 w 116"/>
                <a:gd name="T29" fmla="*/ 0 h 82"/>
                <a:gd name="T30" fmla="*/ 52 w 116"/>
                <a:gd name="T31" fmla="*/ 2 h 82"/>
                <a:gd name="T32" fmla="*/ 36 w 116"/>
                <a:gd name="T33" fmla="*/ 6 h 82"/>
                <a:gd name="T34" fmla="*/ 30 w 116"/>
                <a:gd name="T35" fmla="*/ 6 h 82"/>
                <a:gd name="T36" fmla="*/ 24 w 116"/>
                <a:gd name="T37" fmla="*/ 6 h 82"/>
                <a:gd name="T38" fmla="*/ 24 w 116"/>
                <a:gd name="T39" fmla="*/ 6 h 82"/>
                <a:gd name="T40" fmla="*/ 14 w 116"/>
                <a:gd name="T41" fmla="*/ 2 h 82"/>
                <a:gd name="T42" fmla="*/ 6 w 116"/>
                <a:gd name="T43" fmla="*/ 4 h 82"/>
                <a:gd name="T44" fmla="*/ 2 w 116"/>
                <a:gd name="T45" fmla="*/ 8 h 82"/>
                <a:gd name="T46" fmla="*/ 0 w 116"/>
                <a:gd name="T47" fmla="*/ 14 h 82"/>
                <a:gd name="T48" fmla="*/ 2 w 116"/>
                <a:gd name="T49" fmla="*/ 20 h 82"/>
                <a:gd name="T50" fmla="*/ 8 w 116"/>
                <a:gd name="T51" fmla="*/ 24 h 82"/>
                <a:gd name="T52" fmla="*/ 18 w 116"/>
                <a:gd name="T53" fmla="*/ 28 h 82"/>
                <a:gd name="T54" fmla="*/ 34 w 116"/>
                <a:gd name="T55" fmla="*/ 28 h 82"/>
                <a:gd name="T56" fmla="*/ 34 w 116"/>
                <a:gd name="T57" fmla="*/ 28 h 82"/>
                <a:gd name="T58" fmla="*/ 56 w 116"/>
                <a:gd name="T59" fmla="*/ 24 h 82"/>
                <a:gd name="T60" fmla="*/ 78 w 116"/>
                <a:gd name="T61" fmla="*/ 24 h 82"/>
                <a:gd name="T62" fmla="*/ 88 w 116"/>
                <a:gd name="T63" fmla="*/ 26 h 82"/>
                <a:gd name="T64" fmla="*/ 96 w 116"/>
                <a:gd name="T65" fmla="*/ 30 h 82"/>
                <a:gd name="T66" fmla="*/ 102 w 116"/>
                <a:gd name="T67" fmla="*/ 36 h 82"/>
                <a:gd name="T68" fmla="*/ 106 w 116"/>
                <a:gd name="T69" fmla="*/ 44 h 82"/>
                <a:gd name="T70" fmla="*/ 106 w 116"/>
                <a:gd name="T71" fmla="*/ 44 h 82"/>
                <a:gd name="T72" fmla="*/ 108 w 116"/>
                <a:gd name="T73" fmla="*/ 64 h 82"/>
                <a:gd name="T74" fmla="*/ 108 w 116"/>
                <a:gd name="T75" fmla="*/ 76 h 82"/>
                <a:gd name="T76" fmla="*/ 108 w 116"/>
                <a:gd name="T77" fmla="*/ 82 h 82"/>
                <a:gd name="T78" fmla="*/ 108 w 116"/>
                <a:gd name="T79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16" h="82">
                  <a:moveTo>
                    <a:pt x="108" y="82"/>
                  </a:moveTo>
                  <a:lnTo>
                    <a:pt x="108" y="82"/>
                  </a:lnTo>
                  <a:lnTo>
                    <a:pt x="112" y="68"/>
                  </a:lnTo>
                  <a:lnTo>
                    <a:pt x="114" y="56"/>
                  </a:lnTo>
                  <a:lnTo>
                    <a:pt x="116" y="42"/>
                  </a:lnTo>
                  <a:lnTo>
                    <a:pt x="114" y="28"/>
                  </a:lnTo>
                  <a:lnTo>
                    <a:pt x="112" y="20"/>
                  </a:lnTo>
                  <a:lnTo>
                    <a:pt x="108" y="14"/>
                  </a:lnTo>
                  <a:lnTo>
                    <a:pt x="104" y="10"/>
                  </a:lnTo>
                  <a:lnTo>
                    <a:pt x="98" y="6"/>
                  </a:lnTo>
                  <a:lnTo>
                    <a:pt x="90" y="2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74" y="0"/>
                  </a:lnTo>
                  <a:lnTo>
                    <a:pt x="66" y="0"/>
                  </a:lnTo>
                  <a:lnTo>
                    <a:pt x="52" y="2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14" y="2"/>
                  </a:lnTo>
                  <a:lnTo>
                    <a:pt x="6" y="4"/>
                  </a:lnTo>
                  <a:lnTo>
                    <a:pt x="2" y="8"/>
                  </a:lnTo>
                  <a:lnTo>
                    <a:pt x="0" y="14"/>
                  </a:lnTo>
                  <a:lnTo>
                    <a:pt x="2" y="20"/>
                  </a:lnTo>
                  <a:lnTo>
                    <a:pt x="8" y="24"/>
                  </a:lnTo>
                  <a:lnTo>
                    <a:pt x="18" y="28"/>
                  </a:lnTo>
                  <a:lnTo>
                    <a:pt x="34" y="28"/>
                  </a:lnTo>
                  <a:lnTo>
                    <a:pt x="34" y="28"/>
                  </a:lnTo>
                  <a:lnTo>
                    <a:pt x="56" y="24"/>
                  </a:lnTo>
                  <a:lnTo>
                    <a:pt x="78" y="24"/>
                  </a:lnTo>
                  <a:lnTo>
                    <a:pt x="88" y="26"/>
                  </a:lnTo>
                  <a:lnTo>
                    <a:pt x="96" y="30"/>
                  </a:lnTo>
                  <a:lnTo>
                    <a:pt x="102" y="36"/>
                  </a:lnTo>
                  <a:lnTo>
                    <a:pt x="106" y="44"/>
                  </a:lnTo>
                  <a:lnTo>
                    <a:pt x="106" y="44"/>
                  </a:lnTo>
                  <a:lnTo>
                    <a:pt x="108" y="64"/>
                  </a:lnTo>
                  <a:lnTo>
                    <a:pt x="108" y="76"/>
                  </a:lnTo>
                  <a:lnTo>
                    <a:pt x="108" y="82"/>
                  </a:lnTo>
                  <a:lnTo>
                    <a:pt x="108" y="82"/>
                  </a:lnTo>
                  <a:close/>
                </a:path>
              </a:pathLst>
            </a:custGeom>
            <a:solidFill>
              <a:srgbClr val="EC69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" name="Freeform 120"/>
            <p:cNvSpPr>
              <a:spLocks/>
            </p:cNvSpPr>
            <p:nvPr/>
          </p:nvSpPr>
          <p:spPr bwMode="auto">
            <a:xfrm>
              <a:off x="4615062" y="2364185"/>
              <a:ext cx="765302" cy="233618"/>
            </a:xfrm>
            <a:custGeom>
              <a:avLst/>
              <a:gdLst>
                <a:gd name="T0" fmla="*/ 0 w 190"/>
                <a:gd name="T1" fmla="*/ 26 h 58"/>
                <a:gd name="T2" fmla="*/ 0 w 190"/>
                <a:gd name="T3" fmla="*/ 26 h 58"/>
                <a:gd name="T4" fmla="*/ 4 w 190"/>
                <a:gd name="T5" fmla="*/ 22 h 58"/>
                <a:gd name="T6" fmla="*/ 18 w 190"/>
                <a:gd name="T7" fmla="*/ 16 h 58"/>
                <a:gd name="T8" fmla="*/ 40 w 190"/>
                <a:gd name="T9" fmla="*/ 8 h 58"/>
                <a:gd name="T10" fmla="*/ 66 w 190"/>
                <a:gd name="T11" fmla="*/ 2 h 58"/>
                <a:gd name="T12" fmla="*/ 82 w 190"/>
                <a:gd name="T13" fmla="*/ 0 h 58"/>
                <a:gd name="T14" fmla="*/ 96 w 190"/>
                <a:gd name="T15" fmla="*/ 2 h 58"/>
                <a:gd name="T16" fmla="*/ 112 w 190"/>
                <a:gd name="T17" fmla="*/ 4 h 58"/>
                <a:gd name="T18" fmla="*/ 128 w 190"/>
                <a:gd name="T19" fmla="*/ 8 h 58"/>
                <a:gd name="T20" fmla="*/ 144 w 190"/>
                <a:gd name="T21" fmla="*/ 16 h 58"/>
                <a:gd name="T22" fmla="*/ 160 w 190"/>
                <a:gd name="T23" fmla="*/ 26 h 58"/>
                <a:gd name="T24" fmla="*/ 176 w 190"/>
                <a:gd name="T25" fmla="*/ 40 h 58"/>
                <a:gd name="T26" fmla="*/ 190 w 190"/>
                <a:gd name="T27" fmla="*/ 58 h 58"/>
                <a:gd name="T28" fmla="*/ 190 w 190"/>
                <a:gd name="T29" fmla="*/ 58 h 58"/>
                <a:gd name="T30" fmla="*/ 174 w 190"/>
                <a:gd name="T31" fmla="*/ 48 h 58"/>
                <a:gd name="T32" fmla="*/ 156 w 190"/>
                <a:gd name="T33" fmla="*/ 38 h 58"/>
                <a:gd name="T34" fmla="*/ 134 w 190"/>
                <a:gd name="T35" fmla="*/ 28 h 58"/>
                <a:gd name="T36" fmla="*/ 104 w 190"/>
                <a:gd name="T37" fmla="*/ 20 h 58"/>
                <a:gd name="T38" fmla="*/ 88 w 190"/>
                <a:gd name="T39" fmla="*/ 16 h 58"/>
                <a:gd name="T40" fmla="*/ 72 w 190"/>
                <a:gd name="T41" fmla="*/ 14 h 58"/>
                <a:gd name="T42" fmla="*/ 54 w 190"/>
                <a:gd name="T43" fmla="*/ 14 h 58"/>
                <a:gd name="T44" fmla="*/ 36 w 190"/>
                <a:gd name="T45" fmla="*/ 16 h 58"/>
                <a:gd name="T46" fmla="*/ 18 w 190"/>
                <a:gd name="T47" fmla="*/ 20 h 58"/>
                <a:gd name="T48" fmla="*/ 0 w 190"/>
                <a:gd name="T49" fmla="*/ 26 h 58"/>
                <a:gd name="T50" fmla="*/ 0 w 190"/>
                <a:gd name="T51" fmla="*/ 26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90" h="58">
                  <a:moveTo>
                    <a:pt x="0" y="26"/>
                  </a:moveTo>
                  <a:lnTo>
                    <a:pt x="0" y="26"/>
                  </a:lnTo>
                  <a:lnTo>
                    <a:pt x="4" y="22"/>
                  </a:lnTo>
                  <a:lnTo>
                    <a:pt x="18" y="16"/>
                  </a:lnTo>
                  <a:lnTo>
                    <a:pt x="40" y="8"/>
                  </a:lnTo>
                  <a:lnTo>
                    <a:pt x="66" y="2"/>
                  </a:lnTo>
                  <a:lnTo>
                    <a:pt x="82" y="0"/>
                  </a:lnTo>
                  <a:lnTo>
                    <a:pt x="96" y="2"/>
                  </a:lnTo>
                  <a:lnTo>
                    <a:pt x="112" y="4"/>
                  </a:lnTo>
                  <a:lnTo>
                    <a:pt x="128" y="8"/>
                  </a:lnTo>
                  <a:lnTo>
                    <a:pt x="144" y="16"/>
                  </a:lnTo>
                  <a:lnTo>
                    <a:pt x="160" y="26"/>
                  </a:lnTo>
                  <a:lnTo>
                    <a:pt x="176" y="40"/>
                  </a:lnTo>
                  <a:lnTo>
                    <a:pt x="190" y="58"/>
                  </a:lnTo>
                  <a:lnTo>
                    <a:pt x="190" y="58"/>
                  </a:lnTo>
                  <a:lnTo>
                    <a:pt x="174" y="48"/>
                  </a:lnTo>
                  <a:lnTo>
                    <a:pt x="156" y="38"/>
                  </a:lnTo>
                  <a:lnTo>
                    <a:pt x="134" y="28"/>
                  </a:lnTo>
                  <a:lnTo>
                    <a:pt x="104" y="20"/>
                  </a:lnTo>
                  <a:lnTo>
                    <a:pt x="88" y="16"/>
                  </a:lnTo>
                  <a:lnTo>
                    <a:pt x="72" y="14"/>
                  </a:lnTo>
                  <a:lnTo>
                    <a:pt x="54" y="14"/>
                  </a:lnTo>
                  <a:lnTo>
                    <a:pt x="36" y="16"/>
                  </a:lnTo>
                  <a:lnTo>
                    <a:pt x="18" y="20"/>
                  </a:lnTo>
                  <a:lnTo>
                    <a:pt x="0" y="26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FCAF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" name="Freeform 121"/>
            <p:cNvSpPr>
              <a:spLocks/>
            </p:cNvSpPr>
            <p:nvPr/>
          </p:nvSpPr>
          <p:spPr bwMode="auto">
            <a:xfrm>
              <a:off x="3857816" y="2678361"/>
              <a:ext cx="1313097" cy="676688"/>
            </a:xfrm>
            <a:custGeom>
              <a:avLst/>
              <a:gdLst>
                <a:gd name="T0" fmla="*/ 164 w 326"/>
                <a:gd name="T1" fmla="*/ 142 h 168"/>
                <a:gd name="T2" fmla="*/ 132 w 326"/>
                <a:gd name="T3" fmla="*/ 140 h 168"/>
                <a:gd name="T4" fmla="*/ 102 w 326"/>
                <a:gd name="T5" fmla="*/ 132 h 168"/>
                <a:gd name="T6" fmla="*/ 74 w 326"/>
                <a:gd name="T7" fmla="*/ 118 h 168"/>
                <a:gd name="T8" fmla="*/ 50 w 326"/>
                <a:gd name="T9" fmla="*/ 100 h 168"/>
                <a:gd name="T10" fmla="*/ 30 w 326"/>
                <a:gd name="T11" fmla="*/ 80 h 168"/>
                <a:gd name="T12" fmla="*/ 14 w 326"/>
                <a:gd name="T13" fmla="*/ 56 h 168"/>
                <a:gd name="T14" fmla="*/ 4 w 326"/>
                <a:gd name="T15" fmla="*/ 28 h 168"/>
                <a:gd name="T16" fmla="*/ 0 w 326"/>
                <a:gd name="T17" fmla="*/ 0 h 168"/>
                <a:gd name="T18" fmla="*/ 0 w 326"/>
                <a:gd name="T19" fmla="*/ 6 h 168"/>
                <a:gd name="T20" fmla="*/ 0 w 326"/>
                <a:gd name="T21" fmla="*/ 22 h 168"/>
                <a:gd name="T22" fmla="*/ 8 w 326"/>
                <a:gd name="T23" fmla="*/ 52 h 168"/>
                <a:gd name="T24" fmla="*/ 20 w 326"/>
                <a:gd name="T25" fmla="*/ 80 h 168"/>
                <a:gd name="T26" fmla="*/ 38 w 326"/>
                <a:gd name="T27" fmla="*/ 106 h 168"/>
                <a:gd name="T28" fmla="*/ 60 w 326"/>
                <a:gd name="T29" fmla="*/ 128 h 168"/>
                <a:gd name="T30" fmla="*/ 84 w 326"/>
                <a:gd name="T31" fmla="*/ 146 h 168"/>
                <a:gd name="T32" fmla="*/ 114 w 326"/>
                <a:gd name="T33" fmla="*/ 160 h 168"/>
                <a:gd name="T34" fmla="*/ 146 w 326"/>
                <a:gd name="T35" fmla="*/ 168 h 168"/>
                <a:gd name="T36" fmla="*/ 162 w 326"/>
                <a:gd name="T37" fmla="*/ 168 h 168"/>
                <a:gd name="T38" fmla="*/ 196 w 326"/>
                <a:gd name="T39" fmla="*/ 164 h 168"/>
                <a:gd name="T40" fmla="*/ 226 w 326"/>
                <a:gd name="T41" fmla="*/ 154 h 168"/>
                <a:gd name="T42" fmla="*/ 254 w 326"/>
                <a:gd name="T43" fmla="*/ 140 h 168"/>
                <a:gd name="T44" fmla="*/ 278 w 326"/>
                <a:gd name="T45" fmla="*/ 118 h 168"/>
                <a:gd name="T46" fmla="*/ 298 w 326"/>
                <a:gd name="T47" fmla="*/ 94 h 168"/>
                <a:gd name="T48" fmla="*/ 314 w 326"/>
                <a:gd name="T49" fmla="*/ 68 h 168"/>
                <a:gd name="T50" fmla="*/ 324 w 326"/>
                <a:gd name="T51" fmla="*/ 38 h 168"/>
                <a:gd name="T52" fmla="*/ 326 w 326"/>
                <a:gd name="T53" fmla="*/ 8 h 168"/>
                <a:gd name="T54" fmla="*/ 326 w 326"/>
                <a:gd name="T55" fmla="*/ 2 h 168"/>
                <a:gd name="T56" fmla="*/ 324 w 326"/>
                <a:gd name="T57" fmla="*/ 16 h 168"/>
                <a:gd name="T58" fmla="*/ 318 w 326"/>
                <a:gd name="T59" fmla="*/ 44 h 168"/>
                <a:gd name="T60" fmla="*/ 304 w 326"/>
                <a:gd name="T61" fmla="*/ 70 h 168"/>
                <a:gd name="T62" fmla="*/ 288 w 326"/>
                <a:gd name="T63" fmla="*/ 92 h 168"/>
                <a:gd name="T64" fmla="*/ 266 w 326"/>
                <a:gd name="T65" fmla="*/ 110 h 168"/>
                <a:gd name="T66" fmla="*/ 240 w 326"/>
                <a:gd name="T67" fmla="*/ 126 h 168"/>
                <a:gd name="T68" fmla="*/ 212 w 326"/>
                <a:gd name="T69" fmla="*/ 136 h 168"/>
                <a:gd name="T70" fmla="*/ 180 w 326"/>
                <a:gd name="T71" fmla="*/ 142 h 168"/>
                <a:gd name="T72" fmla="*/ 164 w 326"/>
                <a:gd name="T73" fmla="*/ 142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26" h="168">
                  <a:moveTo>
                    <a:pt x="164" y="142"/>
                  </a:moveTo>
                  <a:lnTo>
                    <a:pt x="164" y="142"/>
                  </a:lnTo>
                  <a:lnTo>
                    <a:pt x="148" y="142"/>
                  </a:lnTo>
                  <a:lnTo>
                    <a:pt x="132" y="140"/>
                  </a:lnTo>
                  <a:lnTo>
                    <a:pt x="116" y="136"/>
                  </a:lnTo>
                  <a:lnTo>
                    <a:pt x="102" y="132"/>
                  </a:lnTo>
                  <a:lnTo>
                    <a:pt x="88" y="126"/>
                  </a:lnTo>
                  <a:lnTo>
                    <a:pt x="74" y="118"/>
                  </a:lnTo>
                  <a:lnTo>
                    <a:pt x="62" y="110"/>
                  </a:lnTo>
                  <a:lnTo>
                    <a:pt x="50" y="100"/>
                  </a:lnTo>
                  <a:lnTo>
                    <a:pt x="40" y="90"/>
                  </a:lnTo>
                  <a:lnTo>
                    <a:pt x="30" y="80"/>
                  </a:lnTo>
                  <a:lnTo>
                    <a:pt x="22" y="68"/>
                  </a:lnTo>
                  <a:lnTo>
                    <a:pt x="14" y="56"/>
                  </a:lnTo>
                  <a:lnTo>
                    <a:pt x="10" y="42"/>
                  </a:lnTo>
                  <a:lnTo>
                    <a:pt x="4" y="28"/>
                  </a:lnTo>
                  <a:lnTo>
                    <a:pt x="2" y="1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22"/>
                  </a:lnTo>
                  <a:lnTo>
                    <a:pt x="4" y="36"/>
                  </a:lnTo>
                  <a:lnTo>
                    <a:pt x="8" y="52"/>
                  </a:lnTo>
                  <a:lnTo>
                    <a:pt x="12" y="66"/>
                  </a:lnTo>
                  <a:lnTo>
                    <a:pt x="20" y="80"/>
                  </a:lnTo>
                  <a:lnTo>
                    <a:pt x="28" y="94"/>
                  </a:lnTo>
                  <a:lnTo>
                    <a:pt x="38" y="106"/>
                  </a:lnTo>
                  <a:lnTo>
                    <a:pt x="48" y="118"/>
                  </a:lnTo>
                  <a:lnTo>
                    <a:pt x="60" y="128"/>
                  </a:lnTo>
                  <a:lnTo>
                    <a:pt x="72" y="138"/>
                  </a:lnTo>
                  <a:lnTo>
                    <a:pt x="84" y="146"/>
                  </a:lnTo>
                  <a:lnTo>
                    <a:pt x="100" y="154"/>
                  </a:lnTo>
                  <a:lnTo>
                    <a:pt x="114" y="160"/>
                  </a:lnTo>
                  <a:lnTo>
                    <a:pt x="130" y="164"/>
                  </a:lnTo>
                  <a:lnTo>
                    <a:pt x="146" y="168"/>
                  </a:lnTo>
                  <a:lnTo>
                    <a:pt x="162" y="168"/>
                  </a:lnTo>
                  <a:lnTo>
                    <a:pt x="162" y="168"/>
                  </a:lnTo>
                  <a:lnTo>
                    <a:pt x="180" y="168"/>
                  </a:lnTo>
                  <a:lnTo>
                    <a:pt x="196" y="164"/>
                  </a:lnTo>
                  <a:lnTo>
                    <a:pt x="212" y="160"/>
                  </a:lnTo>
                  <a:lnTo>
                    <a:pt x="226" y="154"/>
                  </a:lnTo>
                  <a:lnTo>
                    <a:pt x="240" y="148"/>
                  </a:lnTo>
                  <a:lnTo>
                    <a:pt x="254" y="140"/>
                  </a:lnTo>
                  <a:lnTo>
                    <a:pt x="266" y="130"/>
                  </a:lnTo>
                  <a:lnTo>
                    <a:pt x="278" y="118"/>
                  </a:lnTo>
                  <a:lnTo>
                    <a:pt x="290" y="106"/>
                  </a:lnTo>
                  <a:lnTo>
                    <a:pt x="298" y="94"/>
                  </a:lnTo>
                  <a:lnTo>
                    <a:pt x="306" y="82"/>
                  </a:lnTo>
                  <a:lnTo>
                    <a:pt x="314" y="68"/>
                  </a:lnTo>
                  <a:lnTo>
                    <a:pt x="320" y="52"/>
                  </a:lnTo>
                  <a:lnTo>
                    <a:pt x="324" y="38"/>
                  </a:lnTo>
                  <a:lnTo>
                    <a:pt x="326" y="22"/>
                  </a:lnTo>
                  <a:lnTo>
                    <a:pt x="326" y="8"/>
                  </a:lnTo>
                  <a:lnTo>
                    <a:pt x="326" y="8"/>
                  </a:lnTo>
                  <a:lnTo>
                    <a:pt x="326" y="2"/>
                  </a:lnTo>
                  <a:lnTo>
                    <a:pt x="326" y="2"/>
                  </a:lnTo>
                  <a:lnTo>
                    <a:pt x="324" y="16"/>
                  </a:lnTo>
                  <a:lnTo>
                    <a:pt x="322" y="30"/>
                  </a:lnTo>
                  <a:lnTo>
                    <a:pt x="318" y="44"/>
                  </a:lnTo>
                  <a:lnTo>
                    <a:pt x="312" y="56"/>
                  </a:lnTo>
                  <a:lnTo>
                    <a:pt x="304" y="70"/>
                  </a:lnTo>
                  <a:lnTo>
                    <a:pt x="296" y="80"/>
                  </a:lnTo>
                  <a:lnTo>
                    <a:pt x="288" y="92"/>
                  </a:lnTo>
                  <a:lnTo>
                    <a:pt x="276" y="102"/>
                  </a:lnTo>
                  <a:lnTo>
                    <a:pt x="266" y="110"/>
                  </a:lnTo>
                  <a:lnTo>
                    <a:pt x="252" y="120"/>
                  </a:lnTo>
                  <a:lnTo>
                    <a:pt x="240" y="126"/>
                  </a:lnTo>
                  <a:lnTo>
                    <a:pt x="226" y="132"/>
                  </a:lnTo>
                  <a:lnTo>
                    <a:pt x="212" y="136"/>
                  </a:lnTo>
                  <a:lnTo>
                    <a:pt x="196" y="140"/>
                  </a:lnTo>
                  <a:lnTo>
                    <a:pt x="180" y="142"/>
                  </a:lnTo>
                  <a:lnTo>
                    <a:pt x="164" y="142"/>
                  </a:lnTo>
                  <a:lnTo>
                    <a:pt x="164" y="142"/>
                  </a:lnTo>
                  <a:close/>
                </a:path>
              </a:pathLst>
            </a:custGeom>
            <a:solidFill>
              <a:srgbClr val="F68B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4" name="Freeform 122"/>
            <p:cNvSpPr>
              <a:spLocks/>
            </p:cNvSpPr>
            <p:nvPr/>
          </p:nvSpPr>
          <p:spPr bwMode="auto">
            <a:xfrm>
              <a:off x="4349220" y="3451718"/>
              <a:ext cx="378623" cy="120837"/>
            </a:xfrm>
            <a:custGeom>
              <a:avLst/>
              <a:gdLst>
                <a:gd name="T0" fmla="*/ 0 w 94"/>
                <a:gd name="T1" fmla="*/ 4 h 30"/>
                <a:gd name="T2" fmla="*/ 0 w 94"/>
                <a:gd name="T3" fmla="*/ 4 h 30"/>
                <a:gd name="T4" fmla="*/ 8 w 94"/>
                <a:gd name="T5" fmla="*/ 12 h 30"/>
                <a:gd name="T6" fmla="*/ 18 w 94"/>
                <a:gd name="T7" fmla="*/ 20 h 30"/>
                <a:gd name="T8" fmla="*/ 30 w 94"/>
                <a:gd name="T9" fmla="*/ 26 h 30"/>
                <a:gd name="T10" fmla="*/ 44 w 94"/>
                <a:gd name="T11" fmla="*/ 30 h 30"/>
                <a:gd name="T12" fmla="*/ 52 w 94"/>
                <a:gd name="T13" fmla="*/ 30 h 30"/>
                <a:gd name="T14" fmla="*/ 60 w 94"/>
                <a:gd name="T15" fmla="*/ 28 h 30"/>
                <a:gd name="T16" fmla="*/ 68 w 94"/>
                <a:gd name="T17" fmla="*/ 24 h 30"/>
                <a:gd name="T18" fmla="*/ 76 w 94"/>
                <a:gd name="T19" fmla="*/ 18 h 30"/>
                <a:gd name="T20" fmla="*/ 86 w 94"/>
                <a:gd name="T21" fmla="*/ 10 h 30"/>
                <a:gd name="T22" fmla="*/ 94 w 94"/>
                <a:gd name="T23" fmla="*/ 0 h 30"/>
                <a:gd name="T24" fmla="*/ 94 w 94"/>
                <a:gd name="T25" fmla="*/ 0 h 30"/>
                <a:gd name="T26" fmla="*/ 86 w 94"/>
                <a:gd name="T27" fmla="*/ 6 h 30"/>
                <a:gd name="T28" fmla="*/ 78 w 94"/>
                <a:gd name="T29" fmla="*/ 10 h 30"/>
                <a:gd name="T30" fmla="*/ 66 w 94"/>
                <a:gd name="T31" fmla="*/ 14 h 30"/>
                <a:gd name="T32" fmla="*/ 52 w 94"/>
                <a:gd name="T33" fmla="*/ 18 h 30"/>
                <a:gd name="T34" fmla="*/ 36 w 94"/>
                <a:gd name="T35" fmla="*/ 18 h 30"/>
                <a:gd name="T36" fmla="*/ 18 w 94"/>
                <a:gd name="T37" fmla="*/ 14 h 30"/>
                <a:gd name="T38" fmla="*/ 10 w 94"/>
                <a:gd name="T39" fmla="*/ 10 h 30"/>
                <a:gd name="T40" fmla="*/ 0 w 94"/>
                <a:gd name="T41" fmla="*/ 4 h 30"/>
                <a:gd name="T42" fmla="*/ 0 w 94"/>
                <a:gd name="T43" fmla="*/ 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4" h="30">
                  <a:moveTo>
                    <a:pt x="0" y="4"/>
                  </a:moveTo>
                  <a:lnTo>
                    <a:pt x="0" y="4"/>
                  </a:lnTo>
                  <a:lnTo>
                    <a:pt x="8" y="12"/>
                  </a:lnTo>
                  <a:lnTo>
                    <a:pt x="18" y="20"/>
                  </a:lnTo>
                  <a:lnTo>
                    <a:pt x="30" y="26"/>
                  </a:lnTo>
                  <a:lnTo>
                    <a:pt x="44" y="30"/>
                  </a:lnTo>
                  <a:lnTo>
                    <a:pt x="52" y="30"/>
                  </a:lnTo>
                  <a:lnTo>
                    <a:pt x="60" y="28"/>
                  </a:lnTo>
                  <a:lnTo>
                    <a:pt x="68" y="24"/>
                  </a:lnTo>
                  <a:lnTo>
                    <a:pt x="76" y="18"/>
                  </a:lnTo>
                  <a:lnTo>
                    <a:pt x="86" y="1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86" y="6"/>
                  </a:lnTo>
                  <a:lnTo>
                    <a:pt x="78" y="10"/>
                  </a:lnTo>
                  <a:lnTo>
                    <a:pt x="66" y="14"/>
                  </a:lnTo>
                  <a:lnTo>
                    <a:pt x="52" y="18"/>
                  </a:lnTo>
                  <a:lnTo>
                    <a:pt x="36" y="18"/>
                  </a:lnTo>
                  <a:lnTo>
                    <a:pt x="18" y="14"/>
                  </a:lnTo>
                  <a:lnTo>
                    <a:pt x="10" y="10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DB9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5" name="Freeform 123"/>
            <p:cNvSpPr>
              <a:spLocks/>
            </p:cNvSpPr>
            <p:nvPr/>
          </p:nvSpPr>
          <p:spPr bwMode="auto">
            <a:xfrm>
              <a:off x="3728923" y="2565580"/>
              <a:ext cx="169172" cy="193339"/>
            </a:xfrm>
            <a:custGeom>
              <a:avLst/>
              <a:gdLst>
                <a:gd name="T0" fmla="*/ 2 w 42"/>
                <a:gd name="T1" fmla="*/ 48 h 48"/>
                <a:gd name="T2" fmla="*/ 2 w 42"/>
                <a:gd name="T3" fmla="*/ 48 h 48"/>
                <a:gd name="T4" fmla="*/ 0 w 42"/>
                <a:gd name="T5" fmla="*/ 36 h 48"/>
                <a:gd name="T6" fmla="*/ 2 w 42"/>
                <a:gd name="T7" fmla="*/ 26 h 48"/>
                <a:gd name="T8" fmla="*/ 4 w 42"/>
                <a:gd name="T9" fmla="*/ 14 h 48"/>
                <a:gd name="T10" fmla="*/ 8 w 42"/>
                <a:gd name="T11" fmla="*/ 4 h 48"/>
                <a:gd name="T12" fmla="*/ 12 w 42"/>
                <a:gd name="T13" fmla="*/ 2 h 48"/>
                <a:gd name="T14" fmla="*/ 16 w 42"/>
                <a:gd name="T15" fmla="*/ 0 h 48"/>
                <a:gd name="T16" fmla="*/ 20 w 42"/>
                <a:gd name="T17" fmla="*/ 0 h 48"/>
                <a:gd name="T18" fmla="*/ 26 w 42"/>
                <a:gd name="T19" fmla="*/ 0 h 48"/>
                <a:gd name="T20" fmla="*/ 34 w 42"/>
                <a:gd name="T21" fmla="*/ 4 h 48"/>
                <a:gd name="T22" fmla="*/ 42 w 42"/>
                <a:gd name="T23" fmla="*/ 12 h 48"/>
                <a:gd name="T24" fmla="*/ 42 w 42"/>
                <a:gd name="T25" fmla="*/ 12 h 48"/>
                <a:gd name="T26" fmla="*/ 36 w 42"/>
                <a:gd name="T27" fmla="*/ 10 h 48"/>
                <a:gd name="T28" fmla="*/ 30 w 42"/>
                <a:gd name="T29" fmla="*/ 8 h 48"/>
                <a:gd name="T30" fmla="*/ 24 w 42"/>
                <a:gd name="T31" fmla="*/ 8 h 48"/>
                <a:gd name="T32" fmla="*/ 16 w 42"/>
                <a:gd name="T33" fmla="*/ 12 h 48"/>
                <a:gd name="T34" fmla="*/ 8 w 42"/>
                <a:gd name="T35" fmla="*/ 18 h 48"/>
                <a:gd name="T36" fmla="*/ 4 w 42"/>
                <a:gd name="T37" fmla="*/ 30 h 48"/>
                <a:gd name="T38" fmla="*/ 2 w 42"/>
                <a:gd name="T39" fmla="*/ 48 h 48"/>
                <a:gd name="T40" fmla="*/ 2 w 42"/>
                <a:gd name="T41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2" h="48">
                  <a:moveTo>
                    <a:pt x="2" y="48"/>
                  </a:moveTo>
                  <a:lnTo>
                    <a:pt x="2" y="48"/>
                  </a:lnTo>
                  <a:lnTo>
                    <a:pt x="0" y="36"/>
                  </a:lnTo>
                  <a:lnTo>
                    <a:pt x="2" y="26"/>
                  </a:lnTo>
                  <a:lnTo>
                    <a:pt x="4" y="14"/>
                  </a:lnTo>
                  <a:lnTo>
                    <a:pt x="8" y="4"/>
                  </a:lnTo>
                  <a:lnTo>
                    <a:pt x="12" y="2"/>
                  </a:lnTo>
                  <a:lnTo>
                    <a:pt x="16" y="0"/>
                  </a:lnTo>
                  <a:lnTo>
                    <a:pt x="20" y="0"/>
                  </a:lnTo>
                  <a:lnTo>
                    <a:pt x="26" y="0"/>
                  </a:lnTo>
                  <a:lnTo>
                    <a:pt x="34" y="4"/>
                  </a:lnTo>
                  <a:lnTo>
                    <a:pt x="42" y="12"/>
                  </a:lnTo>
                  <a:lnTo>
                    <a:pt x="42" y="12"/>
                  </a:lnTo>
                  <a:lnTo>
                    <a:pt x="36" y="10"/>
                  </a:lnTo>
                  <a:lnTo>
                    <a:pt x="30" y="8"/>
                  </a:lnTo>
                  <a:lnTo>
                    <a:pt x="24" y="8"/>
                  </a:lnTo>
                  <a:lnTo>
                    <a:pt x="16" y="12"/>
                  </a:lnTo>
                  <a:lnTo>
                    <a:pt x="8" y="18"/>
                  </a:lnTo>
                  <a:lnTo>
                    <a:pt x="4" y="30"/>
                  </a:lnTo>
                  <a:lnTo>
                    <a:pt x="2" y="48"/>
                  </a:lnTo>
                  <a:lnTo>
                    <a:pt x="2" y="48"/>
                  </a:lnTo>
                  <a:close/>
                </a:path>
              </a:pathLst>
            </a:custGeom>
            <a:solidFill>
              <a:srgbClr val="FDB9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6" name="Freeform 124"/>
            <p:cNvSpPr>
              <a:spLocks/>
            </p:cNvSpPr>
            <p:nvPr/>
          </p:nvSpPr>
          <p:spPr bwMode="auto">
            <a:xfrm>
              <a:off x="5090354" y="2565580"/>
              <a:ext cx="169172" cy="193339"/>
            </a:xfrm>
            <a:custGeom>
              <a:avLst/>
              <a:gdLst>
                <a:gd name="T0" fmla="*/ 42 w 42"/>
                <a:gd name="T1" fmla="*/ 48 h 48"/>
                <a:gd name="T2" fmla="*/ 42 w 42"/>
                <a:gd name="T3" fmla="*/ 48 h 48"/>
                <a:gd name="T4" fmla="*/ 42 w 42"/>
                <a:gd name="T5" fmla="*/ 36 h 48"/>
                <a:gd name="T6" fmla="*/ 42 w 42"/>
                <a:gd name="T7" fmla="*/ 26 h 48"/>
                <a:gd name="T8" fmla="*/ 40 w 42"/>
                <a:gd name="T9" fmla="*/ 14 h 48"/>
                <a:gd name="T10" fmla="*/ 34 w 42"/>
                <a:gd name="T11" fmla="*/ 4 h 48"/>
                <a:gd name="T12" fmla="*/ 32 w 42"/>
                <a:gd name="T13" fmla="*/ 2 h 48"/>
                <a:gd name="T14" fmla="*/ 28 w 42"/>
                <a:gd name="T15" fmla="*/ 0 h 48"/>
                <a:gd name="T16" fmla="*/ 22 w 42"/>
                <a:gd name="T17" fmla="*/ 0 h 48"/>
                <a:gd name="T18" fmla="*/ 16 w 42"/>
                <a:gd name="T19" fmla="*/ 0 h 48"/>
                <a:gd name="T20" fmla="*/ 8 w 42"/>
                <a:gd name="T21" fmla="*/ 4 h 48"/>
                <a:gd name="T22" fmla="*/ 0 w 42"/>
                <a:gd name="T23" fmla="*/ 12 h 48"/>
                <a:gd name="T24" fmla="*/ 0 w 42"/>
                <a:gd name="T25" fmla="*/ 12 h 48"/>
                <a:gd name="T26" fmla="*/ 6 w 42"/>
                <a:gd name="T27" fmla="*/ 10 h 48"/>
                <a:gd name="T28" fmla="*/ 12 w 42"/>
                <a:gd name="T29" fmla="*/ 8 h 48"/>
                <a:gd name="T30" fmla="*/ 20 w 42"/>
                <a:gd name="T31" fmla="*/ 8 h 48"/>
                <a:gd name="T32" fmla="*/ 26 w 42"/>
                <a:gd name="T33" fmla="*/ 12 h 48"/>
                <a:gd name="T34" fmla="*/ 34 w 42"/>
                <a:gd name="T35" fmla="*/ 18 h 48"/>
                <a:gd name="T36" fmla="*/ 38 w 42"/>
                <a:gd name="T37" fmla="*/ 30 h 48"/>
                <a:gd name="T38" fmla="*/ 42 w 42"/>
                <a:gd name="T39" fmla="*/ 48 h 48"/>
                <a:gd name="T40" fmla="*/ 42 w 42"/>
                <a:gd name="T41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2" h="48">
                  <a:moveTo>
                    <a:pt x="42" y="48"/>
                  </a:moveTo>
                  <a:lnTo>
                    <a:pt x="42" y="48"/>
                  </a:lnTo>
                  <a:lnTo>
                    <a:pt x="42" y="36"/>
                  </a:lnTo>
                  <a:lnTo>
                    <a:pt x="42" y="26"/>
                  </a:lnTo>
                  <a:lnTo>
                    <a:pt x="40" y="14"/>
                  </a:lnTo>
                  <a:lnTo>
                    <a:pt x="34" y="4"/>
                  </a:lnTo>
                  <a:lnTo>
                    <a:pt x="32" y="2"/>
                  </a:lnTo>
                  <a:lnTo>
                    <a:pt x="28" y="0"/>
                  </a:lnTo>
                  <a:lnTo>
                    <a:pt x="22" y="0"/>
                  </a:lnTo>
                  <a:lnTo>
                    <a:pt x="16" y="0"/>
                  </a:lnTo>
                  <a:lnTo>
                    <a:pt x="8" y="4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6" y="10"/>
                  </a:lnTo>
                  <a:lnTo>
                    <a:pt x="12" y="8"/>
                  </a:lnTo>
                  <a:lnTo>
                    <a:pt x="20" y="8"/>
                  </a:lnTo>
                  <a:lnTo>
                    <a:pt x="26" y="12"/>
                  </a:lnTo>
                  <a:lnTo>
                    <a:pt x="34" y="18"/>
                  </a:lnTo>
                  <a:lnTo>
                    <a:pt x="38" y="30"/>
                  </a:lnTo>
                  <a:lnTo>
                    <a:pt x="42" y="48"/>
                  </a:lnTo>
                  <a:lnTo>
                    <a:pt x="42" y="48"/>
                  </a:lnTo>
                  <a:close/>
                </a:path>
              </a:pathLst>
            </a:custGeom>
            <a:solidFill>
              <a:srgbClr val="FDB9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544047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C:\Users\秀紀\AppData\Local\Microsoft\Windows\INetCache\IE\78X1IYD1\MC90042807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37146" y="629794"/>
            <a:ext cx="6143662" cy="56581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858886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885521" y="1481435"/>
            <a:ext cx="5474576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3900" b="1" dirty="0" smtClean="0">
                <a:ln w="0"/>
                <a:latin typeface="NCGothic" panose="02000600000000000000" pitchFamily="50" charset="0"/>
              </a:rPr>
              <a:t>sad</a:t>
            </a:r>
            <a:endParaRPr lang="ja-JP" altLang="en-US" sz="23900" b="1" cap="none" spc="0" dirty="0">
              <a:ln w="0"/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2328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Users\秀紀\AppData\Local\Microsoft\Windows\INetCache\IE\QJHCRNMZ\MC90042384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6947" y="303704"/>
            <a:ext cx="5635644" cy="5899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301395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42066" y="1481435"/>
            <a:ext cx="9161483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3900" b="1" cap="none" spc="0" dirty="0" smtClean="0">
                <a:ln w="0"/>
                <a:solidFill>
                  <a:schemeClr val="tx1"/>
                </a:solidFill>
                <a:latin typeface="NCGothic" panose="02000600000000000000" pitchFamily="50" charset="0"/>
              </a:rPr>
              <a:t>happy</a:t>
            </a:r>
            <a:endParaRPr lang="ja-JP" altLang="en-US" sz="23900" b="1" cap="none" spc="0" dirty="0">
              <a:ln w="0"/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8942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C:\Users\秀紀\AppData\Local\Microsoft\Windows\INetCache\IE\P2737PQ6\MC90042445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900" y="454456"/>
            <a:ext cx="5524500" cy="56881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31221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643192" y="1481435"/>
            <a:ext cx="7959231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3900" b="1" cap="none" spc="0" dirty="0" smtClean="0">
                <a:ln w="0"/>
                <a:solidFill>
                  <a:schemeClr val="tx1"/>
                </a:solidFill>
                <a:latin typeface="NCGothic" panose="02000600000000000000" pitchFamily="50" charset="0"/>
              </a:rPr>
              <a:t>crazy</a:t>
            </a:r>
            <a:endParaRPr lang="ja-JP" altLang="en-US" sz="23900" b="1" cap="none" spc="0" dirty="0">
              <a:ln w="0"/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5027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秀紀\AppData\Local\Microsoft\Windows\INetCache\IE\P2737PQ6\MC90042446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85900" y="702766"/>
            <a:ext cx="5654030" cy="5596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928561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63529" y="1964035"/>
            <a:ext cx="8667757" cy="240065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15000" b="1" cap="none" spc="0" dirty="0" smtClean="0">
                <a:ln w="0"/>
                <a:solidFill>
                  <a:schemeClr val="tx1"/>
                </a:solidFill>
                <a:latin typeface="NCGothic" panose="02000600000000000000" pitchFamily="50" charset="0"/>
              </a:rPr>
              <a:t>surprised</a:t>
            </a:r>
            <a:endParaRPr lang="ja-JP" altLang="en-US" sz="15000" b="1" cap="none" spc="0" dirty="0">
              <a:ln w="0"/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8373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1" y="266700"/>
            <a:ext cx="8788399" cy="659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1052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640262" y="1481435"/>
            <a:ext cx="5965095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3900" b="1" dirty="0" smtClean="0">
                <a:ln w="0"/>
                <a:latin typeface="NCGothic" panose="02000600000000000000" pitchFamily="50" charset="0"/>
              </a:rPr>
              <a:t>sick</a:t>
            </a:r>
            <a:endParaRPr lang="ja-JP" altLang="en-US" sz="23900" b="1" cap="none" spc="0" dirty="0">
              <a:ln w="0"/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919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873495" y="1481435"/>
            <a:ext cx="5498621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3900" b="1" cap="none" spc="0" dirty="0" smtClean="0">
                <a:ln w="0"/>
                <a:solidFill>
                  <a:schemeClr val="tx1"/>
                </a:solidFill>
                <a:latin typeface="NCGothic" panose="02000600000000000000" pitchFamily="50" charset="0"/>
              </a:rPr>
              <a:t>fine</a:t>
            </a:r>
            <a:endParaRPr lang="ja-JP" altLang="en-US" sz="23900" b="1" cap="none" spc="0" dirty="0">
              <a:ln w="0"/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3379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" descr="C:\Users\秀紀\AppData\Local\Microsoft\Windows\INetCache\IE\QJHCRNMZ\MC90042574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406" y="341288"/>
            <a:ext cx="7406060" cy="61738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830822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523768" y="1481435"/>
            <a:ext cx="8198078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3900" b="1" cap="none" spc="0" dirty="0" smtClean="0">
                <a:ln w="0"/>
                <a:solidFill>
                  <a:schemeClr val="tx1"/>
                </a:solidFill>
                <a:latin typeface="NCGothic" panose="02000600000000000000" pitchFamily="50" charset="0"/>
              </a:rPr>
              <a:t>funny</a:t>
            </a:r>
            <a:endParaRPr lang="ja-JP" altLang="en-US" sz="23900" b="1" cap="none" spc="0" dirty="0">
              <a:ln w="0"/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921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C:\Users\秀紀\AppData\Local\Microsoft\Windows\INetCache\IE\QJHCRNMZ\MC90042575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5376" y="245096"/>
            <a:ext cx="7642262" cy="63536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15540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469265" y="1481435"/>
            <a:ext cx="8307082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3900" b="1" cap="none" spc="0" dirty="0" smtClean="0">
                <a:ln w="0"/>
                <a:solidFill>
                  <a:schemeClr val="tx1"/>
                </a:solidFill>
                <a:latin typeface="NCGothic" panose="02000600000000000000" pitchFamily="50" charset="0"/>
              </a:rPr>
              <a:t>angry</a:t>
            </a:r>
            <a:endParaRPr lang="ja-JP" altLang="en-US" sz="23900" b="1" cap="none" spc="0" dirty="0">
              <a:ln w="0"/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860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Users\秀紀\AppData\Local\Microsoft\Windows\INetCache\IE\78X1IYD1\MC90042983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0575" y="197964"/>
            <a:ext cx="7405270" cy="62158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5323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414236" y="1481435"/>
            <a:ext cx="6417142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3900" b="1" cap="none" spc="0" dirty="0" smtClean="0">
                <a:ln w="0"/>
                <a:solidFill>
                  <a:schemeClr val="tx1"/>
                </a:solidFill>
                <a:latin typeface="NCGothic" panose="02000600000000000000" pitchFamily="50" charset="0"/>
              </a:rPr>
              <a:t>cold</a:t>
            </a:r>
            <a:endParaRPr lang="ja-JP" altLang="en-US" sz="23900" b="1" cap="none" spc="0" dirty="0">
              <a:ln w="0"/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84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 descr="C:\Users\秀紀\AppData\Local\Microsoft\Windows\INetCache\IE\P2737PQ6\MC90042579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39900" y="736227"/>
            <a:ext cx="6106628" cy="55629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37893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129175" y="1481435"/>
            <a:ext cx="4987263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3900" b="1" cap="none" spc="0" dirty="0" smtClean="0">
                <a:ln w="0"/>
                <a:solidFill>
                  <a:schemeClr val="tx1"/>
                </a:solidFill>
                <a:latin typeface="NCGothic" panose="02000600000000000000" pitchFamily="50" charset="0"/>
              </a:rPr>
              <a:t>hot</a:t>
            </a:r>
            <a:endParaRPr lang="ja-JP" altLang="en-US" sz="23900" b="1" cap="none" spc="0" dirty="0">
              <a:ln w="0"/>
              <a:solidFill>
                <a:schemeClr val="tx1"/>
              </a:solidFill>
              <a:latin typeface="NCGothic" panose="02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992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295</TotalTime>
  <Words>64</Words>
  <Application>Microsoft Office PowerPoint</Application>
  <PresentationFormat>画面に合わせる (4:3)</PresentationFormat>
  <Paragraphs>63</Paragraphs>
  <Slides>31</Slides>
  <Notes>31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7" baseType="lpstr">
      <vt:lpstr>ＭＳ Ｐゴシック</vt:lpstr>
      <vt:lpstr>Arial</vt:lpstr>
      <vt:lpstr>Calibri</vt:lpstr>
      <vt:lpstr>Calibri Light</vt:lpstr>
      <vt:lpstr>NCGothic</vt:lpstr>
      <vt:lpstr>Office テーマ</vt:lpstr>
      <vt:lpstr>feelings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feeing</dc:title>
  <dc:creator>春日秀紀</dc:creator>
  <cp:lastModifiedBy>春日秀紀</cp:lastModifiedBy>
  <cp:revision>12</cp:revision>
  <cp:lastPrinted>2015-06-21T09:56:01Z</cp:lastPrinted>
  <dcterms:created xsi:type="dcterms:W3CDTF">2015-06-07T02:43:35Z</dcterms:created>
  <dcterms:modified xsi:type="dcterms:W3CDTF">2015-06-21T10:30:41Z</dcterms:modified>
</cp:coreProperties>
</file>