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67"/>
  </p:notesMasterIdLst>
  <p:handoutMasterIdLst>
    <p:handoutMasterId r:id="rId68"/>
  </p:handoutMasterIdLst>
  <p:sldIdLst>
    <p:sldId id="257" r:id="rId2"/>
    <p:sldId id="256" r:id="rId3"/>
    <p:sldId id="266" r:id="rId4"/>
    <p:sldId id="340" r:id="rId5"/>
    <p:sldId id="271" r:id="rId6"/>
    <p:sldId id="272" r:id="rId7"/>
    <p:sldId id="258" r:id="rId8"/>
    <p:sldId id="259" r:id="rId9"/>
    <p:sldId id="313" r:id="rId10"/>
    <p:sldId id="314" r:id="rId11"/>
    <p:sldId id="315" r:id="rId12"/>
    <p:sldId id="316" r:id="rId13"/>
    <p:sldId id="317" r:id="rId14"/>
    <p:sldId id="318" r:id="rId15"/>
    <p:sldId id="260" r:id="rId16"/>
    <p:sldId id="261" r:id="rId17"/>
    <p:sldId id="273" r:id="rId18"/>
    <p:sldId id="274" r:id="rId19"/>
    <p:sldId id="309" r:id="rId20"/>
    <p:sldId id="310" r:id="rId21"/>
    <p:sldId id="311" r:id="rId22"/>
    <p:sldId id="312" r:id="rId23"/>
    <p:sldId id="319" r:id="rId24"/>
    <p:sldId id="320" r:id="rId25"/>
    <p:sldId id="262" r:id="rId26"/>
    <p:sldId id="263" r:id="rId27"/>
    <p:sldId id="275" r:id="rId28"/>
    <p:sldId id="276" r:id="rId29"/>
    <p:sldId id="299" r:id="rId30"/>
    <p:sldId id="300" r:id="rId31"/>
    <p:sldId id="301" r:id="rId32"/>
    <p:sldId id="302" r:id="rId33"/>
    <p:sldId id="307" r:id="rId34"/>
    <p:sldId id="308" r:id="rId35"/>
    <p:sldId id="277" r:id="rId36"/>
    <p:sldId id="278" r:id="rId37"/>
    <p:sldId id="293" r:id="rId38"/>
    <p:sldId id="294" r:id="rId39"/>
    <p:sldId id="297" r:id="rId40"/>
    <p:sldId id="298" r:id="rId41"/>
    <p:sldId id="295" r:id="rId42"/>
    <p:sldId id="304" r:id="rId43"/>
    <p:sldId id="264" r:id="rId44"/>
    <p:sldId id="265" r:id="rId45"/>
    <p:sldId id="267" r:id="rId46"/>
    <p:sldId id="268" r:id="rId47"/>
    <p:sldId id="281" r:id="rId48"/>
    <p:sldId id="282" r:id="rId49"/>
    <p:sldId id="291" r:id="rId50"/>
    <p:sldId id="292" r:id="rId51"/>
    <p:sldId id="305" r:id="rId52"/>
    <p:sldId id="306" r:id="rId53"/>
    <p:sldId id="303" r:id="rId54"/>
    <p:sldId id="296" r:id="rId55"/>
    <p:sldId id="269" r:id="rId56"/>
    <p:sldId id="270" r:id="rId57"/>
    <p:sldId id="283" r:id="rId58"/>
    <p:sldId id="284" r:id="rId59"/>
    <p:sldId id="285" r:id="rId60"/>
    <p:sldId id="286" r:id="rId61"/>
    <p:sldId id="289" r:id="rId62"/>
    <p:sldId id="290" r:id="rId63"/>
    <p:sldId id="287" r:id="rId64"/>
    <p:sldId id="288" r:id="rId65"/>
    <p:sldId id="322" r:id="rId66"/>
  </p:sldIdLst>
  <p:sldSz cx="9144000" cy="6858000" type="screen4x3"/>
  <p:notesSz cx="6888163" cy="10017125"/>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53" autoAdjust="0"/>
    <p:restoredTop sz="83030" autoAdjust="0"/>
  </p:normalViewPr>
  <p:slideViewPr>
    <p:cSldViewPr>
      <p:cViewPr varScale="1">
        <p:scale>
          <a:sx n="70" d="100"/>
          <a:sy n="70" d="100"/>
        </p:scale>
        <p:origin x="1704"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5" d="100"/>
          <a:sy n="65" d="100"/>
        </p:scale>
        <p:origin x="3082" y="4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4871" cy="502596"/>
          </a:xfrm>
          <a:prstGeom prst="rect">
            <a:avLst/>
          </a:prstGeom>
        </p:spPr>
        <p:txBody>
          <a:bodyPr vert="horz" lIns="96597" tIns="48299" rIns="96597" bIns="48299" rtlCol="0"/>
          <a:lstStyle>
            <a:lvl1pPr algn="l">
              <a:defRPr sz="1300"/>
            </a:lvl1pPr>
          </a:lstStyle>
          <a:p>
            <a:endParaRPr kumimoji="1" lang="ja-JP" altLang="en-US"/>
          </a:p>
        </p:txBody>
      </p:sp>
      <p:sp>
        <p:nvSpPr>
          <p:cNvPr id="3" name="日付プレースホルダー 2"/>
          <p:cNvSpPr>
            <a:spLocks noGrp="1"/>
          </p:cNvSpPr>
          <p:nvPr>
            <p:ph type="dt" sz="quarter" idx="1"/>
          </p:nvPr>
        </p:nvSpPr>
        <p:spPr>
          <a:xfrm>
            <a:off x="3901698" y="0"/>
            <a:ext cx="2984871" cy="502596"/>
          </a:xfrm>
          <a:prstGeom prst="rect">
            <a:avLst/>
          </a:prstGeom>
        </p:spPr>
        <p:txBody>
          <a:bodyPr vert="horz" lIns="96597" tIns="48299" rIns="96597" bIns="48299" rtlCol="0"/>
          <a:lstStyle>
            <a:lvl1pPr algn="r">
              <a:defRPr sz="1300"/>
            </a:lvl1pPr>
          </a:lstStyle>
          <a:p>
            <a:fld id="{4981008C-A5CA-489D-9359-3245A361BF7C}" type="datetimeFigureOut">
              <a:rPr kumimoji="1" lang="ja-JP" altLang="en-US" smtClean="0"/>
              <a:t>2015/11/8</a:t>
            </a:fld>
            <a:endParaRPr kumimoji="1" lang="ja-JP" altLang="en-US"/>
          </a:p>
        </p:txBody>
      </p:sp>
      <p:sp>
        <p:nvSpPr>
          <p:cNvPr id="4" name="フッター プレースホルダー 3"/>
          <p:cNvSpPr>
            <a:spLocks noGrp="1"/>
          </p:cNvSpPr>
          <p:nvPr>
            <p:ph type="ftr" sz="quarter" idx="2"/>
          </p:nvPr>
        </p:nvSpPr>
        <p:spPr>
          <a:xfrm>
            <a:off x="0" y="9514531"/>
            <a:ext cx="2984871" cy="502595"/>
          </a:xfrm>
          <a:prstGeom prst="rect">
            <a:avLst/>
          </a:prstGeom>
        </p:spPr>
        <p:txBody>
          <a:bodyPr vert="horz" lIns="96597" tIns="48299" rIns="96597" bIns="48299" rtlCol="0" anchor="b"/>
          <a:lstStyle>
            <a:lvl1pPr algn="l">
              <a:defRPr sz="1300"/>
            </a:lvl1pPr>
          </a:lstStyle>
          <a:p>
            <a:endParaRPr kumimoji="1" lang="ja-JP" altLang="en-US"/>
          </a:p>
        </p:txBody>
      </p:sp>
      <p:sp>
        <p:nvSpPr>
          <p:cNvPr id="5" name="スライド番号プレースホルダー 4"/>
          <p:cNvSpPr>
            <a:spLocks noGrp="1"/>
          </p:cNvSpPr>
          <p:nvPr>
            <p:ph type="sldNum" sz="quarter" idx="3"/>
          </p:nvPr>
        </p:nvSpPr>
        <p:spPr>
          <a:xfrm>
            <a:off x="3901698" y="9514531"/>
            <a:ext cx="2984871" cy="502595"/>
          </a:xfrm>
          <a:prstGeom prst="rect">
            <a:avLst/>
          </a:prstGeom>
        </p:spPr>
        <p:txBody>
          <a:bodyPr vert="horz" lIns="96597" tIns="48299" rIns="96597" bIns="48299" rtlCol="0" anchor="b"/>
          <a:lstStyle>
            <a:lvl1pPr algn="r">
              <a:defRPr sz="1300"/>
            </a:lvl1pPr>
          </a:lstStyle>
          <a:p>
            <a:fld id="{E55DDB63-D740-4771-AC93-BB08DFB96B10}" type="slidenum">
              <a:rPr kumimoji="1" lang="ja-JP" altLang="en-US" smtClean="0"/>
              <a:t>‹#›</a:t>
            </a:fld>
            <a:endParaRPr kumimoji="1" lang="ja-JP" altLang="en-US"/>
          </a:p>
        </p:txBody>
      </p:sp>
    </p:spTree>
    <p:extLst>
      <p:ext uri="{BB962C8B-B14F-4D97-AF65-F5344CB8AC3E}">
        <p14:creationId xmlns:p14="http://schemas.microsoft.com/office/powerpoint/2010/main" val="34145802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922ED4D0-9CEA-438F-A724-53C79D49CE48}" type="datetimeFigureOut">
              <a:rPr kumimoji="1" lang="ja-JP" altLang="en-US" smtClean="0"/>
              <a:t>2015/11/8</a:t>
            </a:fld>
            <a:endParaRPr kumimoji="1" lang="ja-JP" altLang="en-US"/>
          </a:p>
        </p:txBody>
      </p:sp>
      <p:sp>
        <p:nvSpPr>
          <p:cNvPr id="4" name="スライド イメージ プレースホルダー 3"/>
          <p:cNvSpPr>
            <a:spLocks noGrp="1" noRot="1" noChangeAspect="1"/>
          </p:cNvSpPr>
          <p:nvPr>
            <p:ph type="sldImg" idx="2"/>
          </p:nvPr>
        </p:nvSpPr>
        <p:spPr>
          <a:xfrm>
            <a:off x="1190625" y="1252538"/>
            <a:ext cx="4506913" cy="33797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8975" y="4821238"/>
            <a:ext cx="5510213" cy="39433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515475"/>
            <a:ext cx="2984500" cy="50165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02075" y="9515475"/>
            <a:ext cx="2984500" cy="501650"/>
          </a:xfrm>
          <a:prstGeom prst="rect">
            <a:avLst/>
          </a:prstGeom>
        </p:spPr>
        <p:txBody>
          <a:bodyPr vert="horz" lIns="91440" tIns="45720" rIns="91440" bIns="45720" rtlCol="0" anchor="b"/>
          <a:lstStyle>
            <a:lvl1pPr algn="r">
              <a:defRPr sz="1200"/>
            </a:lvl1pPr>
          </a:lstStyle>
          <a:p>
            <a:fld id="{1A3B38F9-1FF3-486C-916B-A6666AB36965}" type="slidenum">
              <a:rPr kumimoji="1" lang="ja-JP" altLang="en-US" smtClean="0"/>
              <a:t>‹#›</a:t>
            </a:fld>
            <a:endParaRPr kumimoji="1" lang="ja-JP" altLang="en-US"/>
          </a:p>
        </p:txBody>
      </p:sp>
    </p:spTree>
    <p:extLst>
      <p:ext uri="{BB962C8B-B14F-4D97-AF65-F5344CB8AC3E}">
        <p14:creationId xmlns:p14="http://schemas.microsoft.com/office/powerpoint/2010/main" val="16291117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AKB48</a:t>
            </a:r>
            <a:r>
              <a:rPr kumimoji="1" lang="ja-JP" altLang="en-US" dirty="0" err="1" smtClean="0"/>
              <a:t>の指原莉乃さんの</a:t>
            </a:r>
            <a:r>
              <a:rPr kumimoji="1" lang="ja-JP" altLang="en-US" dirty="0" smtClean="0"/>
              <a:t>似顔絵を入れてます。総選挙で</a:t>
            </a:r>
            <a:r>
              <a:rPr kumimoji="1" lang="en-US" altLang="ja-JP" dirty="0" smtClean="0"/>
              <a:t>1</a:t>
            </a:r>
            <a:r>
              <a:rPr kumimoji="1" lang="ja-JP" altLang="en-US" dirty="0" smtClean="0"/>
              <a:t>位になった人に変えてます・・・</a:t>
            </a:r>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5</a:t>
            </a:fld>
            <a:endParaRPr kumimoji="1" lang="ja-JP" altLang="en-US"/>
          </a:p>
        </p:txBody>
      </p:sp>
    </p:spTree>
    <p:extLst>
      <p:ext uri="{BB962C8B-B14F-4D97-AF65-F5344CB8AC3E}">
        <p14:creationId xmlns:p14="http://schemas.microsoft.com/office/powerpoint/2010/main" val="10177151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b="0" i="0" kern="1200" dirty="0" smtClean="0">
                <a:solidFill>
                  <a:schemeClr val="tx1"/>
                </a:solidFill>
                <a:effectLst/>
                <a:latin typeface="+mn-lt"/>
                <a:ea typeface="+mn-ea"/>
                <a:cs typeface="+mn-cs"/>
              </a:rPr>
              <a:t>いきものかかりの吉岡聖恵さんの写真を入れてください。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14</a:t>
            </a:fld>
            <a:endParaRPr kumimoji="1" lang="ja-JP" altLang="en-US"/>
          </a:p>
        </p:txBody>
      </p:sp>
    </p:spTree>
    <p:extLst>
      <p:ext uri="{BB962C8B-B14F-4D97-AF65-F5344CB8AC3E}">
        <p14:creationId xmlns:p14="http://schemas.microsoft.com/office/powerpoint/2010/main" val="25609038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画像には春日さんの似顔絵の画像を使いました。似顔絵も似ているものから特徴を強調しすぎて一見分からないものまであるので、任意のものを使用しましょう。</a:t>
            </a:r>
          </a:p>
          <a:p>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15</a:t>
            </a:fld>
            <a:endParaRPr kumimoji="1" lang="ja-JP" altLang="en-US"/>
          </a:p>
        </p:txBody>
      </p:sp>
    </p:spTree>
    <p:extLst>
      <p:ext uri="{BB962C8B-B14F-4D97-AF65-F5344CB8AC3E}">
        <p14:creationId xmlns:p14="http://schemas.microsoft.com/office/powerpoint/2010/main" val="17494894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このパワーポイントの作者が春日なので、春日さんは外せません・・・</a:t>
            </a:r>
            <a:endParaRPr kumimoji="1" lang="en-US" altLang="ja-JP" dirty="0" smtClean="0"/>
          </a:p>
          <a:p>
            <a:r>
              <a:rPr kumimoji="1" lang="ja-JP" altLang="en-US" dirty="0" smtClean="0"/>
              <a:t>任意の芸能人の画像に変えてください。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16</a:t>
            </a:fld>
            <a:endParaRPr kumimoji="1" lang="ja-JP" altLang="en-US"/>
          </a:p>
        </p:txBody>
      </p:sp>
    </p:spTree>
    <p:extLst>
      <p:ext uri="{BB962C8B-B14F-4D97-AF65-F5344CB8AC3E}">
        <p14:creationId xmlns:p14="http://schemas.microsoft.com/office/powerpoint/2010/main" val="28897237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画像にはローラさんの似顔絵の画像を使いました。似顔絵も似ているものから特徴を強調しすぎて一見分からないものまであるので、任意のものを使用しましょう。</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17</a:t>
            </a:fld>
            <a:endParaRPr kumimoji="1" lang="ja-JP" altLang="en-US"/>
          </a:p>
        </p:txBody>
      </p:sp>
    </p:spTree>
    <p:extLst>
      <p:ext uri="{BB962C8B-B14F-4D97-AF65-F5344CB8AC3E}">
        <p14:creationId xmlns:p14="http://schemas.microsoft.com/office/powerpoint/2010/main" val="11935435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ローラさんの画像にしてください。その時に有名な方に変えてください。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18</a:t>
            </a:fld>
            <a:endParaRPr kumimoji="1" lang="ja-JP" altLang="en-US"/>
          </a:p>
        </p:txBody>
      </p:sp>
    </p:spTree>
    <p:extLst>
      <p:ext uri="{BB962C8B-B14F-4D97-AF65-F5344CB8AC3E}">
        <p14:creationId xmlns:p14="http://schemas.microsoft.com/office/powerpoint/2010/main" val="8752588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火花の作者　又吉さんのクイズです。</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19</a:t>
            </a:fld>
            <a:endParaRPr kumimoji="1" lang="ja-JP" altLang="en-US"/>
          </a:p>
        </p:txBody>
      </p:sp>
    </p:spTree>
    <p:extLst>
      <p:ext uri="{BB962C8B-B14F-4D97-AF65-F5344CB8AC3E}">
        <p14:creationId xmlns:p14="http://schemas.microsoft.com/office/powerpoint/2010/main" val="42368201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2015</a:t>
            </a:r>
            <a:r>
              <a:rPr kumimoji="1" lang="ja-JP" altLang="en-US" dirty="0" smtClean="0"/>
              <a:t>年　有名になったピースの又吉さんの画像を入れてください。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20</a:t>
            </a:fld>
            <a:endParaRPr kumimoji="1" lang="ja-JP" altLang="en-US"/>
          </a:p>
        </p:txBody>
      </p:sp>
    </p:spTree>
    <p:extLst>
      <p:ext uri="{BB962C8B-B14F-4D97-AF65-F5344CB8AC3E}">
        <p14:creationId xmlns:p14="http://schemas.microsoft.com/office/powerpoint/2010/main" val="38187950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2015</a:t>
            </a:r>
            <a:r>
              <a:rPr kumimoji="1" lang="ja-JP" altLang="en-US" dirty="0" smtClean="0"/>
              <a:t>年現在のスギちゃんの情報です。</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21</a:t>
            </a:fld>
            <a:endParaRPr kumimoji="1" lang="ja-JP" altLang="en-US"/>
          </a:p>
        </p:txBody>
      </p:sp>
    </p:spTree>
    <p:extLst>
      <p:ext uri="{BB962C8B-B14F-4D97-AF65-F5344CB8AC3E}">
        <p14:creationId xmlns:p14="http://schemas.microsoft.com/office/powerpoint/2010/main" val="18837152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スギちゃんの画像を入れてます。</a:t>
            </a:r>
            <a:endParaRPr kumimoji="1" lang="en-US" altLang="ja-JP" dirty="0" smtClean="0"/>
          </a:p>
          <a:p>
            <a:r>
              <a:rPr kumimoji="1" lang="ja-JP" altLang="en-US" dirty="0" smtClean="0"/>
              <a:t>その時に人気の芸能人に変更しましょう。</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22</a:t>
            </a:fld>
            <a:endParaRPr kumimoji="1" lang="ja-JP" altLang="en-US"/>
          </a:p>
        </p:txBody>
      </p:sp>
    </p:spTree>
    <p:extLst>
      <p:ext uri="{BB962C8B-B14F-4D97-AF65-F5344CB8AC3E}">
        <p14:creationId xmlns:p14="http://schemas.microsoft.com/office/powerpoint/2010/main" val="4649340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タモリさんの画像を入れてください。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24</a:t>
            </a:fld>
            <a:endParaRPr kumimoji="1" lang="ja-JP" altLang="en-US"/>
          </a:p>
        </p:txBody>
      </p:sp>
    </p:spTree>
    <p:extLst>
      <p:ext uri="{BB962C8B-B14F-4D97-AF65-F5344CB8AC3E}">
        <p14:creationId xmlns:p14="http://schemas.microsoft.com/office/powerpoint/2010/main" val="6291117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AKB48</a:t>
            </a:r>
            <a:r>
              <a:rPr kumimoji="1" lang="ja-JP" altLang="en-US" dirty="0" err="1" smtClean="0"/>
              <a:t>の指原莉乃さんの</a:t>
            </a:r>
            <a:r>
              <a:rPr kumimoji="1" lang="ja-JP" altLang="en-US" dirty="0" smtClean="0"/>
              <a:t>画像を入れてください。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6</a:t>
            </a:fld>
            <a:endParaRPr kumimoji="1" lang="ja-JP" altLang="en-US"/>
          </a:p>
        </p:txBody>
      </p:sp>
    </p:spTree>
    <p:extLst>
      <p:ext uri="{BB962C8B-B14F-4D97-AF65-F5344CB8AC3E}">
        <p14:creationId xmlns:p14="http://schemas.microsoft.com/office/powerpoint/2010/main" val="16173714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内村航平さんの似顔絵を入れています。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25</a:t>
            </a:fld>
            <a:endParaRPr kumimoji="1" lang="ja-JP" altLang="en-US"/>
          </a:p>
        </p:txBody>
      </p:sp>
    </p:spTree>
    <p:extLst>
      <p:ext uri="{BB962C8B-B14F-4D97-AF65-F5344CB8AC3E}">
        <p14:creationId xmlns:p14="http://schemas.microsoft.com/office/powerpoint/2010/main" val="41469130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内村航平さんの写真を入れてください。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26</a:t>
            </a:fld>
            <a:endParaRPr kumimoji="1" lang="ja-JP" altLang="en-US"/>
          </a:p>
        </p:txBody>
      </p:sp>
    </p:spTree>
    <p:extLst>
      <p:ext uri="{BB962C8B-B14F-4D97-AF65-F5344CB8AC3E}">
        <p14:creationId xmlns:p14="http://schemas.microsoft.com/office/powerpoint/2010/main" val="9097933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澤穂希さんの似顔絵を入れています。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27</a:t>
            </a:fld>
            <a:endParaRPr kumimoji="1" lang="ja-JP" altLang="en-US"/>
          </a:p>
        </p:txBody>
      </p:sp>
    </p:spTree>
    <p:extLst>
      <p:ext uri="{BB962C8B-B14F-4D97-AF65-F5344CB8AC3E}">
        <p14:creationId xmlns:p14="http://schemas.microsoft.com/office/powerpoint/2010/main" val="30340334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澤　穂希さんの画像を入れてください。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28</a:t>
            </a:fld>
            <a:endParaRPr kumimoji="1" lang="ja-JP" altLang="en-US"/>
          </a:p>
        </p:txBody>
      </p:sp>
    </p:spTree>
    <p:extLst>
      <p:ext uri="{BB962C8B-B14F-4D97-AF65-F5344CB8AC3E}">
        <p14:creationId xmlns:p14="http://schemas.microsoft.com/office/powerpoint/2010/main" val="40166607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浅田真央さんの似顔絵を入れてます。</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29</a:t>
            </a:fld>
            <a:endParaRPr kumimoji="1" lang="ja-JP" altLang="en-US"/>
          </a:p>
        </p:txBody>
      </p:sp>
    </p:spTree>
    <p:extLst>
      <p:ext uri="{BB962C8B-B14F-4D97-AF65-F5344CB8AC3E}">
        <p14:creationId xmlns:p14="http://schemas.microsoft.com/office/powerpoint/2010/main" val="4351587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浅田真央さんの画像を入れてください。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30</a:t>
            </a:fld>
            <a:endParaRPr kumimoji="1" lang="ja-JP" altLang="en-US"/>
          </a:p>
        </p:txBody>
      </p:sp>
    </p:spTree>
    <p:extLst>
      <p:ext uri="{BB962C8B-B14F-4D97-AF65-F5344CB8AC3E}">
        <p14:creationId xmlns:p14="http://schemas.microsoft.com/office/powerpoint/2010/main" val="178851003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御岳海の画像を入れてください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32</a:t>
            </a:fld>
            <a:endParaRPr kumimoji="1" lang="ja-JP" altLang="en-US"/>
          </a:p>
        </p:txBody>
      </p:sp>
    </p:spTree>
    <p:extLst>
      <p:ext uri="{BB962C8B-B14F-4D97-AF65-F5344CB8AC3E}">
        <p14:creationId xmlns:p14="http://schemas.microsoft.com/office/powerpoint/2010/main" val="27901519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イチローの画像を入れてください。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34</a:t>
            </a:fld>
            <a:endParaRPr kumimoji="1" lang="ja-JP" altLang="en-US"/>
          </a:p>
        </p:txBody>
      </p:sp>
    </p:spTree>
    <p:extLst>
      <p:ext uri="{BB962C8B-B14F-4D97-AF65-F5344CB8AC3E}">
        <p14:creationId xmlns:p14="http://schemas.microsoft.com/office/powerpoint/2010/main" val="4720109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峰不二子の画像を入れてください。ルパンの新シリーズやり始めたので入れました。</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36</a:t>
            </a:fld>
            <a:endParaRPr kumimoji="1" lang="ja-JP" altLang="en-US"/>
          </a:p>
        </p:txBody>
      </p:sp>
    </p:spTree>
    <p:extLst>
      <p:ext uri="{BB962C8B-B14F-4D97-AF65-F5344CB8AC3E}">
        <p14:creationId xmlns:p14="http://schemas.microsoft.com/office/powerpoint/2010/main" val="34841871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37</a:t>
            </a:fld>
            <a:endParaRPr kumimoji="1" lang="ja-JP" altLang="en-US"/>
          </a:p>
        </p:txBody>
      </p:sp>
    </p:spTree>
    <p:extLst>
      <p:ext uri="{BB962C8B-B14F-4D97-AF65-F5344CB8AC3E}">
        <p14:creationId xmlns:p14="http://schemas.microsoft.com/office/powerpoint/2010/main" val="24136919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初音ミクの画像にモザイクをかけたものを入れてます。年齢も変わらない？</a:t>
            </a:r>
            <a:r>
              <a:rPr kumimoji="1" lang="ja-JP" altLang="en-US" dirty="0" err="1" smtClean="0"/>
              <a:t>ので</a:t>
            </a:r>
            <a:r>
              <a:rPr kumimoji="1" lang="ja-JP" altLang="en-US" dirty="0" smtClean="0"/>
              <a:t>しばらく変更しなくてよいかな？</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7</a:t>
            </a:fld>
            <a:endParaRPr kumimoji="1" lang="ja-JP" altLang="en-US"/>
          </a:p>
        </p:txBody>
      </p:sp>
    </p:spTree>
    <p:extLst>
      <p:ext uri="{BB962C8B-B14F-4D97-AF65-F5344CB8AC3E}">
        <p14:creationId xmlns:p14="http://schemas.microsoft.com/office/powerpoint/2010/main" val="401472769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ドラえもんの画像を入れてください。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38</a:t>
            </a:fld>
            <a:endParaRPr kumimoji="1" lang="ja-JP" altLang="en-US"/>
          </a:p>
        </p:txBody>
      </p:sp>
    </p:spTree>
    <p:extLst>
      <p:ext uri="{BB962C8B-B14F-4D97-AF65-F5344CB8AC3E}">
        <p14:creationId xmlns:p14="http://schemas.microsoft.com/office/powerpoint/2010/main" val="397571597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クレヨンしん</a:t>
            </a:r>
            <a:r>
              <a:rPr kumimoji="1" lang="ja-JP" altLang="en-US" dirty="0" err="1" smtClean="0"/>
              <a:t>ちゃんの</a:t>
            </a:r>
            <a:r>
              <a:rPr kumimoji="1" lang="ja-JP" altLang="en-US" dirty="0" smtClean="0"/>
              <a:t>写真を入れてください。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40</a:t>
            </a:fld>
            <a:endParaRPr kumimoji="1" lang="ja-JP" altLang="en-US"/>
          </a:p>
        </p:txBody>
      </p:sp>
    </p:spTree>
    <p:extLst>
      <p:ext uri="{BB962C8B-B14F-4D97-AF65-F5344CB8AC3E}">
        <p14:creationId xmlns:p14="http://schemas.microsoft.com/office/powerpoint/2010/main" val="399917638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サザエさんの画像を入れてください。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42</a:t>
            </a:fld>
            <a:endParaRPr kumimoji="1" lang="ja-JP" altLang="en-US"/>
          </a:p>
        </p:txBody>
      </p:sp>
    </p:spTree>
    <p:extLst>
      <p:ext uri="{BB962C8B-B14F-4D97-AF65-F5344CB8AC3E}">
        <p14:creationId xmlns:p14="http://schemas.microsoft.com/office/powerpoint/2010/main" val="415706574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のび太のママのメガネを取った画像を入れています。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43</a:t>
            </a:fld>
            <a:endParaRPr kumimoji="1" lang="ja-JP" altLang="en-US"/>
          </a:p>
        </p:txBody>
      </p:sp>
    </p:spTree>
    <p:extLst>
      <p:ext uri="{BB962C8B-B14F-4D97-AF65-F5344CB8AC3E}">
        <p14:creationId xmlns:p14="http://schemas.microsoft.com/office/powerpoint/2010/main" val="305673353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57</a:t>
            </a:fld>
            <a:endParaRPr kumimoji="1" lang="ja-JP" altLang="en-US"/>
          </a:p>
        </p:txBody>
      </p:sp>
    </p:spTree>
    <p:extLst>
      <p:ext uri="{BB962C8B-B14F-4D97-AF65-F5344CB8AC3E}">
        <p14:creationId xmlns:p14="http://schemas.microsoft.com/office/powerpoint/2010/main" val="726138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初音ミクの画像を入れてみてください。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8</a:t>
            </a:fld>
            <a:endParaRPr kumimoji="1" lang="ja-JP" altLang="en-US"/>
          </a:p>
        </p:txBody>
      </p:sp>
    </p:spTree>
    <p:extLst>
      <p:ext uri="{BB962C8B-B14F-4D97-AF65-F5344CB8AC3E}">
        <p14:creationId xmlns:p14="http://schemas.microsoft.com/office/powerpoint/2010/main" val="39023985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桜井翔さんの似顔絵などをいれてみてください。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9</a:t>
            </a:fld>
            <a:endParaRPr kumimoji="1" lang="ja-JP" altLang="en-US"/>
          </a:p>
        </p:txBody>
      </p:sp>
    </p:spTree>
    <p:extLst>
      <p:ext uri="{BB962C8B-B14F-4D97-AF65-F5344CB8AC3E}">
        <p14:creationId xmlns:p14="http://schemas.microsoft.com/office/powerpoint/2010/main" val="2156014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桜井翔さんの画像を入れてください。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10</a:t>
            </a:fld>
            <a:endParaRPr kumimoji="1" lang="ja-JP" altLang="en-US"/>
          </a:p>
        </p:txBody>
      </p:sp>
    </p:spTree>
    <p:extLst>
      <p:ext uri="{BB962C8B-B14F-4D97-AF65-F5344CB8AC3E}">
        <p14:creationId xmlns:p14="http://schemas.microsoft.com/office/powerpoint/2010/main" val="19789211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和田アキ子さんのあの鐘を鳴らすのはあなたのジャケットの写真を入れてます。</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11</a:t>
            </a:fld>
            <a:endParaRPr kumimoji="1" lang="ja-JP" altLang="en-US"/>
          </a:p>
        </p:txBody>
      </p:sp>
    </p:spTree>
    <p:extLst>
      <p:ext uri="{BB962C8B-B14F-4D97-AF65-F5344CB8AC3E}">
        <p14:creationId xmlns:p14="http://schemas.microsoft.com/office/powerpoint/2010/main" val="37259240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和田アキ子さんの画像を入れてください。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12</a:t>
            </a:fld>
            <a:endParaRPr kumimoji="1" lang="ja-JP" altLang="en-US"/>
          </a:p>
        </p:txBody>
      </p:sp>
    </p:spTree>
    <p:extLst>
      <p:ext uri="{BB962C8B-B14F-4D97-AF65-F5344CB8AC3E}">
        <p14:creationId xmlns:p14="http://schemas.microsoft.com/office/powerpoint/2010/main" val="2367544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b="0" i="0" kern="1200" dirty="0" smtClean="0">
                <a:solidFill>
                  <a:schemeClr val="tx1"/>
                </a:solidFill>
                <a:effectLst/>
                <a:latin typeface="+mn-lt"/>
                <a:ea typeface="+mn-ea"/>
                <a:cs typeface="+mn-cs"/>
              </a:rPr>
              <a:t>吉岡聖恵さんの似顔絵などをいれてみてください。</a:t>
            </a:r>
            <a:r>
              <a:rPr kumimoji="1" lang="en-US" altLang="ja-JP" sz="1200" b="0" i="0" kern="1200" dirty="0" smtClean="0">
                <a:solidFill>
                  <a:schemeClr val="tx1"/>
                </a:solidFill>
                <a:effectLst/>
                <a:latin typeface="+mn-lt"/>
                <a:ea typeface="+mn-ea"/>
                <a:cs typeface="+mn-cs"/>
              </a:rPr>
              <a:t>2015</a:t>
            </a:r>
            <a:r>
              <a:rPr kumimoji="1" lang="ja-JP" altLang="en-US" sz="1200" b="0" i="0" kern="1200" dirty="0" smtClean="0">
                <a:solidFill>
                  <a:schemeClr val="tx1"/>
                </a:solidFill>
                <a:effectLst/>
                <a:latin typeface="+mn-lt"/>
                <a:ea typeface="+mn-ea"/>
                <a:cs typeface="+mn-cs"/>
              </a:rPr>
              <a:t>年での情報になります。いきものがかりは知っていてもボーカルの吉岡さんの名前まで知っている生徒はあまりいません。</a:t>
            </a:r>
            <a:endParaRPr kumimoji="1" lang="en-US" altLang="ja-JP" sz="1200" b="0" i="0" kern="1200" dirty="0" smtClean="0">
              <a:solidFill>
                <a:schemeClr val="tx1"/>
              </a:solidFill>
              <a:effectLst/>
              <a:latin typeface="+mn-lt"/>
              <a:ea typeface="+mn-ea"/>
              <a:cs typeface="+mn-cs"/>
            </a:endParaRPr>
          </a:p>
          <a:p>
            <a:r>
              <a:rPr kumimoji="1" lang="ja-JP" altLang="en-US" sz="1200" b="0" i="0" kern="1200" dirty="0" smtClean="0">
                <a:solidFill>
                  <a:schemeClr val="tx1"/>
                </a:solidFill>
                <a:effectLst/>
                <a:latin typeface="+mn-lt"/>
                <a:ea typeface="+mn-ea"/>
                <a:cs typeface="+mn-cs"/>
              </a:rPr>
              <a:t>はじめにパワーポイントを作ったときからずっと続いているバンドなのでずっとこの問題を使っています。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1A3B38F9-1FF3-486C-916B-A6666AB36965}" type="slidenum">
              <a:rPr kumimoji="1" lang="ja-JP" altLang="en-US" smtClean="0"/>
              <a:t>13</a:t>
            </a:fld>
            <a:endParaRPr kumimoji="1" lang="ja-JP" altLang="en-US"/>
          </a:p>
        </p:txBody>
      </p:sp>
    </p:spTree>
    <p:extLst>
      <p:ext uri="{BB962C8B-B14F-4D97-AF65-F5344CB8AC3E}">
        <p14:creationId xmlns:p14="http://schemas.microsoft.com/office/powerpoint/2010/main" val="40960065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2"/>
          <p:cNvGrpSpPr>
            <a:grpSpLocks/>
          </p:cNvGrpSpPr>
          <p:nvPr/>
        </p:nvGrpSpPr>
        <p:grpSpPr bwMode="auto">
          <a:xfrm>
            <a:off x="319088" y="1752600"/>
            <a:ext cx="8824912" cy="5129213"/>
            <a:chOff x="201" y="1104"/>
            <a:chExt cx="5559" cy="3231"/>
          </a:xfrm>
        </p:grpSpPr>
        <p:sp>
          <p:nvSpPr>
            <p:cNvPr id="5" name="Freeform 3"/>
            <p:cNvSpPr>
              <a:spLocks/>
            </p:cNvSpPr>
            <p:nvPr/>
          </p:nvSpPr>
          <p:spPr bwMode="ltGray">
            <a:xfrm>
              <a:off x="210" y="1104"/>
              <a:ext cx="5550" cy="3216"/>
            </a:xfrm>
            <a:custGeom>
              <a:avLst/>
              <a:gdLst/>
              <a:ahLst/>
              <a:cxnLst>
                <a:cxn ang="0">
                  <a:pos x="335" y="0"/>
                </a:cxn>
                <a:cxn ang="0">
                  <a:pos x="333" y="1290"/>
                </a:cxn>
                <a:cxn ang="0">
                  <a:pos x="0" y="1290"/>
                </a:cxn>
                <a:cxn ang="0">
                  <a:pos x="6" y="3210"/>
                </a:cxn>
                <a:cxn ang="0">
                  <a:pos x="5550" y="3216"/>
                </a:cxn>
                <a:cxn ang="0">
                  <a:pos x="5550" y="0"/>
                </a:cxn>
                <a:cxn ang="0">
                  <a:pos x="335" y="0"/>
                </a:cxn>
                <a:cxn ang="0">
                  <a:pos x="335" y="0"/>
                </a:cxn>
              </a:cxnLst>
              <a:rect l="0" t="0" r="r" b="b"/>
              <a:pathLst>
                <a:path w="5550" h="3216">
                  <a:moveTo>
                    <a:pt x="335" y="0"/>
                  </a:moveTo>
                  <a:lnTo>
                    <a:pt x="333" y="1290"/>
                  </a:lnTo>
                  <a:lnTo>
                    <a:pt x="0" y="1290"/>
                  </a:lnTo>
                  <a:lnTo>
                    <a:pt x="6" y="3210"/>
                  </a:lnTo>
                  <a:lnTo>
                    <a:pt x="5550" y="3216"/>
                  </a:lnTo>
                  <a:lnTo>
                    <a:pt x="5550" y="0"/>
                  </a:lnTo>
                  <a:lnTo>
                    <a:pt x="335" y="0"/>
                  </a:lnTo>
                  <a:lnTo>
                    <a:pt x="335" y="0"/>
                  </a:lnTo>
                  <a:close/>
                </a:path>
              </a:pathLst>
            </a:custGeom>
            <a:solidFill>
              <a:schemeClr val="bg2">
                <a:alpha val="39999"/>
              </a:schemeClr>
            </a:solidFill>
            <a:ln w="9525">
              <a:noFill/>
              <a:round/>
              <a:headEnd/>
              <a:tailEnd/>
            </a:ln>
          </p:spPr>
          <p:txBody>
            <a:bodyPr/>
            <a:lstStyle/>
            <a:p>
              <a:pPr>
                <a:defRPr/>
              </a:pPr>
              <a:endParaRPr lang="ja-JP" altLang="en-US"/>
            </a:p>
          </p:txBody>
        </p:sp>
        <p:sp>
          <p:nvSpPr>
            <p:cNvPr id="6" name="Freeform 4"/>
            <p:cNvSpPr>
              <a:spLocks/>
            </p:cNvSpPr>
            <p:nvPr/>
          </p:nvSpPr>
          <p:spPr bwMode="ltGray">
            <a:xfrm>
              <a:off x="528" y="2400"/>
              <a:ext cx="5232" cy="1920"/>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w="9525">
              <a:noFill/>
              <a:round/>
              <a:headEnd/>
              <a:tailEnd/>
            </a:ln>
          </p:spPr>
          <p:txBody>
            <a:bodyPr/>
            <a:lstStyle/>
            <a:p>
              <a:pPr>
                <a:defRPr/>
              </a:pPr>
              <a:endParaRPr lang="ja-JP" altLang="en-US"/>
            </a:p>
          </p:txBody>
        </p:sp>
        <p:sp>
          <p:nvSpPr>
            <p:cNvPr id="7" name="Freeform 5"/>
            <p:cNvSpPr>
              <a:spLocks/>
            </p:cNvSpPr>
            <p:nvPr/>
          </p:nvSpPr>
          <p:spPr bwMode="ltGray">
            <a:xfrm>
              <a:off x="201" y="2377"/>
              <a:ext cx="3455"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ja-JP" altLang="en-US"/>
            </a:p>
          </p:txBody>
        </p:sp>
        <p:sp>
          <p:nvSpPr>
            <p:cNvPr id="8" name="Freeform 6"/>
            <p:cNvSpPr>
              <a:spLocks/>
            </p:cNvSpPr>
            <p:nvPr/>
          </p:nvSpPr>
          <p:spPr bwMode="ltGray">
            <a:xfrm>
              <a:off x="528" y="1104"/>
              <a:ext cx="4894"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ja-JP" altLang="en-US"/>
            </a:p>
          </p:txBody>
        </p:sp>
        <p:sp>
          <p:nvSpPr>
            <p:cNvPr id="9" name="Freeform 7"/>
            <p:cNvSpPr>
              <a:spLocks/>
            </p:cNvSpPr>
            <p:nvPr/>
          </p:nvSpPr>
          <p:spPr bwMode="ltGray">
            <a:xfrm>
              <a:off x="201" y="2377"/>
              <a:ext cx="30" cy="1958"/>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a:defRPr/>
              </a:pPr>
              <a:endParaRPr lang="ja-JP" altLang="en-US"/>
            </a:p>
          </p:txBody>
        </p:sp>
        <p:sp>
          <p:nvSpPr>
            <p:cNvPr id="10" name="Freeform 8"/>
            <p:cNvSpPr>
              <a:spLocks/>
            </p:cNvSpPr>
            <p:nvPr/>
          </p:nvSpPr>
          <p:spPr bwMode="ltGray">
            <a:xfrm>
              <a:off x="528" y="1104"/>
              <a:ext cx="29" cy="322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a:defRPr/>
              </a:pPr>
              <a:endParaRPr lang="ja-JP" altLang="en-US"/>
            </a:p>
          </p:txBody>
        </p:sp>
      </p:grpSp>
      <p:sp>
        <p:nvSpPr>
          <p:cNvPr id="9225" name="Rectangle 9"/>
          <p:cNvSpPr>
            <a:spLocks noGrp="1" noChangeArrowheads="1"/>
          </p:cNvSpPr>
          <p:nvPr>
            <p:ph type="ctrTitle" sz="quarter"/>
          </p:nvPr>
        </p:nvSpPr>
        <p:spPr>
          <a:xfrm>
            <a:off x="990600" y="1905000"/>
            <a:ext cx="7772400" cy="1736725"/>
          </a:xfrm>
        </p:spPr>
        <p:txBody>
          <a:bodyPr anchor="t"/>
          <a:lstStyle>
            <a:lvl1pPr>
              <a:defRPr sz="5400"/>
            </a:lvl1pPr>
          </a:lstStyle>
          <a:p>
            <a:r>
              <a:rPr lang="ja-JP" altLang="en-US"/>
              <a:t>マスタ タイトルの書式設定</a:t>
            </a:r>
          </a:p>
        </p:txBody>
      </p:sp>
      <p:sp>
        <p:nvSpPr>
          <p:cNvPr id="9226" name="Rectangle 10"/>
          <p:cNvSpPr>
            <a:spLocks noGrp="1" noChangeArrowheads="1"/>
          </p:cNvSpPr>
          <p:nvPr>
            <p:ph type="subTitle" sz="quarter" idx="1"/>
          </p:nvPr>
        </p:nvSpPr>
        <p:spPr>
          <a:xfrm>
            <a:off x="990600" y="3962400"/>
            <a:ext cx="6781800" cy="1752600"/>
          </a:xfrm>
        </p:spPr>
        <p:txBody>
          <a:bodyPr/>
          <a:lstStyle>
            <a:lvl1pPr marL="0" indent="0">
              <a:buFont typeface="Wingdings" pitchFamily="2" charset="2"/>
              <a:buNone/>
              <a:defRPr/>
            </a:lvl1pPr>
          </a:lstStyle>
          <a:p>
            <a:r>
              <a:rPr lang="ja-JP" altLang="en-US"/>
              <a:t>マスタ サブタイトルの書式設定</a:t>
            </a:r>
          </a:p>
        </p:txBody>
      </p:sp>
      <p:sp>
        <p:nvSpPr>
          <p:cNvPr id="11" name="Rectangle 11"/>
          <p:cNvSpPr>
            <a:spLocks noGrp="1" noChangeArrowheads="1"/>
          </p:cNvSpPr>
          <p:nvPr>
            <p:ph type="dt" sz="quarter" idx="10"/>
          </p:nvPr>
        </p:nvSpPr>
        <p:spPr>
          <a:xfrm>
            <a:off x="990600" y="6245225"/>
            <a:ext cx="1901825" cy="476250"/>
          </a:xfrm>
        </p:spPr>
        <p:txBody>
          <a:bodyPr/>
          <a:lstStyle>
            <a:lvl1pPr>
              <a:defRPr/>
            </a:lvl1pPr>
          </a:lstStyle>
          <a:p>
            <a:pPr>
              <a:defRPr/>
            </a:pPr>
            <a:endParaRPr lang="en-US" altLang="ja-JP"/>
          </a:p>
        </p:txBody>
      </p:sp>
      <p:sp>
        <p:nvSpPr>
          <p:cNvPr id="12" name="Rectangle 12"/>
          <p:cNvSpPr>
            <a:spLocks noGrp="1" noChangeArrowheads="1"/>
          </p:cNvSpPr>
          <p:nvPr>
            <p:ph type="ftr" sz="quarter" idx="11"/>
          </p:nvPr>
        </p:nvSpPr>
        <p:spPr>
          <a:xfrm>
            <a:off x="3468688" y="6245225"/>
            <a:ext cx="2895600" cy="476250"/>
          </a:xfrm>
        </p:spPr>
        <p:txBody>
          <a:bodyPr/>
          <a:lstStyle>
            <a:lvl1pPr>
              <a:defRPr/>
            </a:lvl1pPr>
          </a:lstStyle>
          <a:p>
            <a:pPr>
              <a:defRPr/>
            </a:pPr>
            <a:endParaRPr lang="en-US" altLang="ja-JP"/>
          </a:p>
        </p:txBody>
      </p:sp>
      <p:sp>
        <p:nvSpPr>
          <p:cNvPr id="13" name="Rectangle 13"/>
          <p:cNvSpPr>
            <a:spLocks noGrp="1" noChangeArrowheads="1"/>
          </p:cNvSpPr>
          <p:nvPr>
            <p:ph type="sldNum" sz="quarter" idx="12"/>
          </p:nvPr>
        </p:nvSpPr>
        <p:spPr/>
        <p:txBody>
          <a:bodyPr/>
          <a:lstStyle>
            <a:lvl1pPr>
              <a:defRPr/>
            </a:lvl1pPr>
          </a:lstStyle>
          <a:p>
            <a:pPr>
              <a:defRPr/>
            </a:pPr>
            <a:fld id="{C84F23EF-7D78-4020-9938-B5C6AD5075CC}" type="slidenum">
              <a:rPr lang="en-US" altLang="ja-JP"/>
              <a:pPr>
                <a:defRPr/>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p:cNvSpPr>
            <a:spLocks noGrp="1" noChangeArrowheads="1"/>
          </p:cNvSpPr>
          <p:nvPr>
            <p:ph type="sldNum" sz="quarter" idx="12"/>
          </p:nvPr>
        </p:nvSpPr>
        <p:spPr>
          <a:ln/>
        </p:spPr>
        <p:txBody>
          <a:bodyPr/>
          <a:lstStyle>
            <a:lvl1pPr>
              <a:defRPr/>
            </a:lvl1pPr>
          </a:lstStyle>
          <a:p>
            <a:pPr>
              <a:defRPr/>
            </a:pPr>
            <a:fld id="{63E16027-C032-4AB6-8C54-5EB85F5AB3C4}" type="slidenum">
              <a:rPr lang="en-US" altLang="ja-JP"/>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244475"/>
            <a:ext cx="2097087"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44475"/>
            <a:ext cx="6138863"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p:cNvSpPr>
            <a:spLocks noGrp="1" noChangeArrowheads="1"/>
          </p:cNvSpPr>
          <p:nvPr>
            <p:ph type="sldNum" sz="quarter" idx="12"/>
          </p:nvPr>
        </p:nvSpPr>
        <p:spPr>
          <a:ln/>
        </p:spPr>
        <p:txBody>
          <a:bodyPr/>
          <a:lstStyle>
            <a:lvl1pPr>
              <a:defRPr/>
            </a:lvl1pPr>
          </a:lstStyle>
          <a:p>
            <a:pPr>
              <a:defRPr/>
            </a:pPr>
            <a:fld id="{2C5AB8FF-EF09-4D7D-9001-F0BB35AD03F6}"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p:cNvSpPr>
            <a:spLocks noGrp="1" noChangeArrowheads="1"/>
          </p:cNvSpPr>
          <p:nvPr>
            <p:ph type="sldNum" sz="quarter" idx="12"/>
          </p:nvPr>
        </p:nvSpPr>
        <p:spPr>
          <a:ln/>
        </p:spPr>
        <p:txBody>
          <a:bodyPr/>
          <a:lstStyle>
            <a:lvl1pPr>
              <a:defRPr/>
            </a:lvl1pPr>
          </a:lstStyle>
          <a:p>
            <a:pPr>
              <a:defRPr/>
            </a:pPr>
            <a:fld id="{9A83612B-B349-47F7-8B31-0BBDCB26136E}" type="slidenum">
              <a:rPr lang="en-US" altLang="ja-JP"/>
              <a:pPr>
                <a:defRPr/>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p:cNvSpPr>
            <a:spLocks noGrp="1" noChangeArrowheads="1"/>
          </p:cNvSpPr>
          <p:nvPr>
            <p:ph type="sldNum" sz="quarter" idx="12"/>
          </p:nvPr>
        </p:nvSpPr>
        <p:spPr>
          <a:ln/>
        </p:spPr>
        <p:txBody>
          <a:bodyPr/>
          <a:lstStyle>
            <a:lvl1pPr>
              <a:defRPr/>
            </a:lvl1pPr>
          </a:lstStyle>
          <a:p>
            <a:pPr>
              <a:defRPr/>
            </a:pPr>
            <a:fld id="{4180C15B-E3DD-47B7-8160-443D193FEACB}" type="slidenum">
              <a:rPr lang="en-US" altLang="ja-JP"/>
              <a:pPr>
                <a:defRPr/>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838200"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918075"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p:cNvSpPr>
            <a:spLocks noGrp="1" noChangeArrowheads="1"/>
          </p:cNvSpPr>
          <p:nvPr>
            <p:ph type="sldNum" sz="quarter" idx="12"/>
          </p:nvPr>
        </p:nvSpPr>
        <p:spPr>
          <a:ln/>
        </p:spPr>
        <p:txBody>
          <a:bodyPr/>
          <a:lstStyle>
            <a:lvl1pPr>
              <a:defRPr/>
            </a:lvl1pPr>
          </a:lstStyle>
          <a:p>
            <a:pPr>
              <a:defRPr/>
            </a:pPr>
            <a:fld id="{8B374E23-E321-41DB-9FD0-E241B8A78B35}" type="slidenum">
              <a:rPr lang="en-US" altLang="ja-JP"/>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12"/>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13"/>
          <p:cNvSpPr>
            <a:spLocks noGrp="1" noChangeArrowheads="1"/>
          </p:cNvSpPr>
          <p:nvPr>
            <p:ph type="sldNum" sz="quarter" idx="12"/>
          </p:nvPr>
        </p:nvSpPr>
        <p:spPr>
          <a:ln/>
        </p:spPr>
        <p:txBody>
          <a:bodyPr/>
          <a:lstStyle>
            <a:lvl1pPr>
              <a:defRPr/>
            </a:lvl1pPr>
          </a:lstStyle>
          <a:p>
            <a:pPr>
              <a:defRPr/>
            </a:pPr>
            <a:fld id="{9C20BE12-2D61-446B-9B49-A860F99EC663}" type="slidenum">
              <a:rPr lang="en-US" altLang="ja-JP"/>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13"/>
          <p:cNvSpPr>
            <a:spLocks noGrp="1" noChangeArrowheads="1"/>
          </p:cNvSpPr>
          <p:nvPr>
            <p:ph type="sldNum" sz="quarter" idx="12"/>
          </p:nvPr>
        </p:nvSpPr>
        <p:spPr>
          <a:ln/>
        </p:spPr>
        <p:txBody>
          <a:bodyPr/>
          <a:lstStyle>
            <a:lvl1pPr>
              <a:defRPr/>
            </a:lvl1pPr>
          </a:lstStyle>
          <a:p>
            <a:pPr>
              <a:defRPr/>
            </a:pPr>
            <a:fld id="{B512F29C-7766-4F66-B26A-F9D5E8C3D0C5}" type="slidenum">
              <a:rPr lang="en-US" altLang="ja-JP"/>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12"/>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13"/>
          <p:cNvSpPr>
            <a:spLocks noGrp="1" noChangeArrowheads="1"/>
          </p:cNvSpPr>
          <p:nvPr>
            <p:ph type="sldNum" sz="quarter" idx="12"/>
          </p:nvPr>
        </p:nvSpPr>
        <p:spPr>
          <a:ln/>
        </p:spPr>
        <p:txBody>
          <a:bodyPr/>
          <a:lstStyle>
            <a:lvl1pPr>
              <a:defRPr/>
            </a:lvl1pPr>
          </a:lstStyle>
          <a:p>
            <a:pPr>
              <a:defRPr/>
            </a:pPr>
            <a:fld id="{A5BF7164-CE69-4928-9650-F4B1069FE641}"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p:cNvSpPr>
            <a:spLocks noGrp="1" noChangeArrowheads="1"/>
          </p:cNvSpPr>
          <p:nvPr>
            <p:ph type="sldNum" sz="quarter" idx="12"/>
          </p:nvPr>
        </p:nvSpPr>
        <p:spPr>
          <a:ln/>
        </p:spPr>
        <p:txBody>
          <a:bodyPr/>
          <a:lstStyle>
            <a:lvl1pPr>
              <a:defRPr/>
            </a:lvl1pPr>
          </a:lstStyle>
          <a:p>
            <a:pPr>
              <a:defRPr/>
            </a:pPr>
            <a:fld id="{72DE6DA1-2975-47AF-BF6A-3574981C67A2}" type="slidenum">
              <a:rPr lang="en-US" altLang="ja-JP"/>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p:cNvSpPr>
            <a:spLocks noGrp="1" noChangeArrowheads="1"/>
          </p:cNvSpPr>
          <p:nvPr>
            <p:ph type="sldNum" sz="quarter" idx="12"/>
          </p:nvPr>
        </p:nvSpPr>
        <p:spPr>
          <a:ln/>
        </p:spPr>
        <p:txBody>
          <a:bodyPr/>
          <a:lstStyle>
            <a:lvl1pPr>
              <a:defRPr/>
            </a:lvl1pPr>
          </a:lstStyle>
          <a:p>
            <a:pPr>
              <a:defRPr/>
            </a:pPr>
            <a:fld id="{3B51808B-6899-4F5B-A6E2-AF6FE7B71CF6}" type="slidenum">
              <a:rPr lang="en-US" altLang="ja-JP"/>
              <a:pPr>
                <a:defRPr/>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19088" y="1828800"/>
            <a:ext cx="8824912" cy="5029200"/>
            <a:chOff x="201" y="1152"/>
            <a:chExt cx="5559" cy="3168"/>
          </a:xfrm>
        </p:grpSpPr>
        <p:sp>
          <p:nvSpPr>
            <p:cNvPr id="8195" name="Freeform 3"/>
            <p:cNvSpPr>
              <a:spLocks/>
            </p:cNvSpPr>
            <p:nvPr/>
          </p:nvSpPr>
          <p:spPr bwMode="ltGray">
            <a:xfrm>
              <a:off x="528" y="2909"/>
              <a:ext cx="5232" cy="1411"/>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bg2">
                <a:alpha val="30000"/>
              </a:schemeClr>
            </a:solidFill>
            <a:ln w="9525">
              <a:noFill/>
              <a:round/>
              <a:headEnd/>
              <a:tailEnd/>
            </a:ln>
          </p:spPr>
          <p:txBody>
            <a:bodyPr/>
            <a:lstStyle/>
            <a:p>
              <a:pPr>
                <a:defRPr/>
              </a:pPr>
              <a:endParaRPr lang="ja-JP" altLang="en-US"/>
            </a:p>
          </p:txBody>
        </p:sp>
        <p:sp>
          <p:nvSpPr>
            <p:cNvPr id="8196" name="Freeform 4"/>
            <p:cNvSpPr>
              <a:spLocks/>
            </p:cNvSpPr>
            <p:nvPr/>
          </p:nvSpPr>
          <p:spPr bwMode="ltGray">
            <a:xfrm>
              <a:off x="210" y="1152"/>
              <a:ext cx="5550" cy="3168"/>
            </a:xfrm>
            <a:custGeom>
              <a:avLst/>
              <a:gdLst/>
              <a:ahLst/>
              <a:cxnLst>
                <a:cxn ang="0">
                  <a:pos x="330" y="1764"/>
                </a:cxn>
                <a:cxn ang="0">
                  <a:pos x="0" y="1764"/>
                </a:cxn>
                <a:cxn ang="0">
                  <a:pos x="0" y="3168"/>
                </a:cxn>
                <a:cxn ang="0">
                  <a:pos x="5550" y="3168"/>
                </a:cxn>
                <a:cxn ang="0">
                  <a:pos x="5550" y="0"/>
                </a:cxn>
                <a:cxn ang="0">
                  <a:pos x="330" y="0"/>
                </a:cxn>
                <a:cxn ang="0">
                  <a:pos x="330" y="1764"/>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000"/>
              </a:schemeClr>
            </a:solidFill>
            <a:ln w="9525">
              <a:noFill/>
              <a:round/>
              <a:headEnd/>
              <a:tailEnd/>
            </a:ln>
          </p:spPr>
          <p:txBody>
            <a:bodyPr/>
            <a:lstStyle/>
            <a:p>
              <a:pPr>
                <a:defRPr/>
              </a:pPr>
              <a:endParaRPr lang="ja-JP" altLang="en-US"/>
            </a:p>
          </p:txBody>
        </p:sp>
        <p:sp>
          <p:nvSpPr>
            <p:cNvPr id="8197" name="Freeform 5"/>
            <p:cNvSpPr>
              <a:spLocks/>
            </p:cNvSpPr>
            <p:nvPr/>
          </p:nvSpPr>
          <p:spPr bwMode="ltGray">
            <a:xfrm>
              <a:off x="528" y="2932"/>
              <a:ext cx="5232" cy="1388"/>
            </a:xfrm>
            <a:custGeom>
              <a:avLst/>
              <a:gdLst/>
              <a:ahLst/>
              <a:cxnLst>
                <a:cxn ang="0">
                  <a:pos x="0" y="0"/>
                </a:cxn>
                <a:cxn ang="0">
                  <a:pos x="0" y="2182"/>
                </a:cxn>
                <a:cxn ang="0">
                  <a:pos x="4897" y="2182"/>
                </a:cxn>
                <a:cxn ang="0">
                  <a:pos x="4897" y="0"/>
                </a:cxn>
                <a:cxn ang="0">
                  <a:pos x="0" y="0"/>
                </a:cxn>
                <a:cxn ang="0">
                  <a:pos x="0" y="0"/>
                </a:cxn>
              </a:cxnLst>
              <a:rect l="0" t="0" r="r" b="b"/>
              <a:pathLst>
                <a:path w="4897" h="2182">
                  <a:moveTo>
                    <a:pt x="0" y="0"/>
                  </a:moveTo>
                  <a:lnTo>
                    <a:pt x="0" y="2182"/>
                  </a:lnTo>
                  <a:lnTo>
                    <a:pt x="4897" y="2182"/>
                  </a:lnTo>
                  <a:lnTo>
                    <a:pt x="4897" y="0"/>
                  </a:lnTo>
                  <a:lnTo>
                    <a:pt x="0" y="0"/>
                  </a:lnTo>
                  <a:lnTo>
                    <a:pt x="0" y="0"/>
                  </a:lnTo>
                  <a:close/>
                </a:path>
              </a:pathLst>
            </a:custGeom>
            <a:solidFill>
              <a:schemeClr val="accent2">
                <a:alpha val="0"/>
              </a:schemeClr>
            </a:solidFill>
            <a:ln w="9525">
              <a:noFill/>
              <a:round/>
              <a:headEnd/>
              <a:tailEnd/>
            </a:ln>
          </p:spPr>
          <p:txBody>
            <a:bodyPr/>
            <a:lstStyle/>
            <a:p>
              <a:pPr>
                <a:defRPr/>
              </a:pPr>
              <a:endParaRPr lang="ja-JP" altLang="en-US"/>
            </a:p>
          </p:txBody>
        </p:sp>
        <p:sp>
          <p:nvSpPr>
            <p:cNvPr id="8198" name="Freeform 6"/>
            <p:cNvSpPr>
              <a:spLocks/>
            </p:cNvSpPr>
            <p:nvPr/>
          </p:nvSpPr>
          <p:spPr bwMode="ltGray">
            <a:xfrm>
              <a:off x="528" y="1152"/>
              <a:ext cx="4607"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ja-JP" altLang="en-US"/>
            </a:p>
          </p:txBody>
        </p:sp>
        <p:sp>
          <p:nvSpPr>
            <p:cNvPr id="8199" name="Freeform 7"/>
            <p:cNvSpPr>
              <a:spLocks/>
            </p:cNvSpPr>
            <p:nvPr/>
          </p:nvSpPr>
          <p:spPr bwMode="ltGray">
            <a:xfrm>
              <a:off x="528" y="1152"/>
              <a:ext cx="29" cy="1785"/>
            </a:xfrm>
            <a:custGeom>
              <a:avLst/>
              <a:gdLst/>
              <a:ahLst/>
              <a:cxnLst>
                <a:cxn ang="0">
                  <a:pos x="0" y="0"/>
                </a:cxn>
                <a:cxn ang="0">
                  <a:pos x="0" y="2161"/>
                </a:cxn>
                <a:cxn ang="0">
                  <a:pos x="29" y="2161"/>
                </a:cxn>
                <a:cxn ang="0">
                  <a:pos x="27" y="27"/>
                </a:cxn>
                <a:cxn ang="0">
                  <a:pos x="0" y="0"/>
                </a:cxn>
                <a:cxn ang="0">
                  <a:pos x="0" y="0"/>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ja-JP" altLang="en-US"/>
            </a:p>
          </p:txBody>
        </p:sp>
        <p:sp>
          <p:nvSpPr>
            <p:cNvPr id="8200" name="Freeform 8"/>
            <p:cNvSpPr>
              <a:spLocks/>
            </p:cNvSpPr>
            <p:nvPr/>
          </p:nvSpPr>
          <p:spPr bwMode="ltGray">
            <a:xfrm>
              <a:off x="527" y="2904"/>
              <a:ext cx="29" cy="1416"/>
            </a:xfrm>
            <a:custGeom>
              <a:avLst/>
              <a:gdLst/>
              <a:ahLst/>
              <a:cxnLst>
                <a:cxn ang="0">
                  <a:pos x="0" y="1416"/>
                </a:cxn>
                <a:cxn ang="0">
                  <a:pos x="29" y="1416"/>
                </a:cxn>
                <a:cxn ang="0">
                  <a:pos x="28" y="24"/>
                </a:cxn>
                <a:cxn ang="0">
                  <a:pos x="0" y="0"/>
                </a:cxn>
                <a:cxn ang="0">
                  <a:pos x="0" y="1416"/>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w="9525" cap="flat" cmpd="sng">
              <a:noFill/>
              <a:prstDash val="solid"/>
              <a:round/>
              <a:headEnd type="none" w="med" len="med"/>
              <a:tailEnd type="none" w="med" len="med"/>
            </a:ln>
            <a:effectLst/>
          </p:spPr>
          <p:txBody>
            <a:bodyPr/>
            <a:lstStyle/>
            <a:p>
              <a:pPr>
                <a:defRPr/>
              </a:pPr>
              <a:endParaRPr lang="ja-JP" altLang="en-US"/>
            </a:p>
          </p:txBody>
        </p:sp>
        <p:sp>
          <p:nvSpPr>
            <p:cNvPr id="8201" name="Freeform 9"/>
            <p:cNvSpPr>
              <a:spLocks/>
            </p:cNvSpPr>
            <p:nvPr/>
          </p:nvSpPr>
          <p:spPr bwMode="ltGray">
            <a:xfrm>
              <a:off x="201" y="2904"/>
              <a:ext cx="2879" cy="29"/>
            </a:xfrm>
            <a:custGeom>
              <a:avLst/>
              <a:gdLst/>
              <a:ahLst/>
              <a:cxnLst>
                <a:cxn ang="0">
                  <a:pos x="0" y="0"/>
                </a:cxn>
                <a:cxn ang="0">
                  <a:pos x="0" y="149"/>
                </a:cxn>
                <a:cxn ang="0">
                  <a:pos x="5387" y="149"/>
                </a:cxn>
                <a:cxn ang="0">
                  <a:pos x="5387" y="0"/>
                </a:cxn>
                <a:cxn ang="0">
                  <a:pos x="0" y="0"/>
                </a:cxn>
                <a:cxn ang="0">
                  <a:pos x="0" y="0"/>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w="9525" cap="flat" cmpd="sng">
              <a:noFill/>
              <a:prstDash val="solid"/>
              <a:round/>
              <a:headEnd type="none" w="med" len="med"/>
              <a:tailEnd type="none" w="med" len="med"/>
            </a:ln>
            <a:effectLst/>
          </p:spPr>
          <p:txBody>
            <a:bodyPr/>
            <a:lstStyle/>
            <a:p>
              <a:pPr>
                <a:defRPr/>
              </a:pPr>
              <a:endParaRPr lang="ja-JP" altLang="en-US"/>
            </a:p>
          </p:txBody>
        </p:sp>
        <p:sp>
          <p:nvSpPr>
            <p:cNvPr id="8202" name="Freeform 10"/>
            <p:cNvSpPr>
              <a:spLocks/>
            </p:cNvSpPr>
            <p:nvPr/>
          </p:nvSpPr>
          <p:spPr bwMode="ltGray">
            <a:xfrm>
              <a:off x="201" y="2904"/>
              <a:ext cx="30" cy="1416"/>
            </a:xfrm>
            <a:custGeom>
              <a:avLst/>
              <a:gdLst/>
              <a:ahLst/>
              <a:cxnLst>
                <a:cxn ang="0">
                  <a:pos x="0" y="0"/>
                </a:cxn>
                <a:cxn ang="0">
                  <a:pos x="0" y="1416"/>
                </a:cxn>
                <a:cxn ang="0">
                  <a:pos x="29" y="1416"/>
                </a:cxn>
                <a:cxn ang="0">
                  <a:pos x="30" y="27"/>
                </a:cxn>
                <a:cxn ang="0">
                  <a:pos x="0" y="0"/>
                </a:cxn>
                <a:cxn ang="0">
                  <a:pos x="0" y="0"/>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w="9525" cap="flat" cmpd="sng">
              <a:noFill/>
              <a:prstDash val="solid"/>
              <a:round/>
              <a:headEnd type="none" w="med" len="med"/>
              <a:tailEnd type="none" w="med" len="med"/>
            </a:ln>
            <a:effectLst/>
          </p:spPr>
          <p:txBody>
            <a:bodyPr/>
            <a:lstStyle/>
            <a:p>
              <a:pPr>
                <a:defRPr/>
              </a:pPr>
              <a:endParaRPr lang="ja-JP" altLang="en-US"/>
            </a:p>
          </p:txBody>
        </p:sp>
      </p:grpSp>
      <p:sp>
        <p:nvSpPr>
          <p:cNvPr id="8203" name="Rectangle 11"/>
          <p:cNvSpPr>
            <a:spLocks noGrp="1" noChangeArrowheads="1"/>
          </p:cNvSpPr>
          <p:nvPr>
            <p:ph type="dt" sz="half" idx="2"/>
          </p:nvPr>
        </p:nvSpPr>
        <p:spPr bwMode="auto">
          <a:xfrm>
            <a:off x="838200"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400">
                <a:effectLst>
                  <a:outerShdw blurRad="38100" dist="38100" dir="2700000" algn="tl">
                    <a:srgbClr val="000000"/>
                  </a:outerShdw>
                </a:effectLst>
              </a:defRPr>
            </a:lvl1pPr>
          </a:lstStyle>
          <a:p>
            <a:pPr>
              <a:defRPr/>
            </a:pPr>
            <a:endParaRPr lang="en-US" altLang="ja-JP"/>
          </a:p>
        </p:txBody>
      </p:sp>
      <p:sp>
        <p:nvSpPr>
          <p:cNvPr id="8204" name="Rectangle 12"/>
          <p:cNvSpPr>
            <a:spLocks noGrp="1" noChangeArrowheads="1"/>
          </p:cNvSpPr>
          <p:nvPr>
            <p:ph type="ftr" sz="quarter" idx="3"/>
          </p:nvPr>
        </p:nvSpPr>
        <p:spPr bwMode="auto">
          <a:xfrm>
            <a:off x="34290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400">
                <a:effectLst>
                  <a:outerShdw blurRad="38100" dist="38100" dir="2700000" algn="tl">
                    <a:srgbClr val="000000"/>
                  </a:outerShdw>
                </a:effectLst>
              </a:defRPr>
            </a:lvl1pPr>
          </a:lstStyle>
          <a:p>
            <a:pPr>
              <a:defRPr/>
            </a:pPr>
            <a:endParaRPr lang="en-US" altLang="ja-JP"/>
          </a:p>
        </p:txBody>
      </p:sp>
      <p:sp>
        <p:nvSpPr>
          <p:cNvPr id="8205" name="Rectangle 13"/>
          <p:cNvSpPr>
            <a:spLocks noGrp="1" noChangeArrowheads="1"/>
          </p:cNvSpPr>
          <p:nvPr>
            <p:ph type="sldNum" sz="quarter" idx="4"/>
          </p:nvPr>
        </p:nvSpPr>
        <p:spPr bwMode="auto">
          <a:xfrm>
            <a:off x="6937375" y="6245225"/>
            <a:ext cx="19018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400">
                <a:effectLst>
                  <a:outerShdw blurRad="38100" dist="38100" dir="2700000" algn="tl">
                    <a:srgbClr val="000000"/>
                  </a:outerShdw>
                </a:effectLst>
              </a:defRPr>
            </a:lvl1pPr>
          </a:lstStyle>
          <a:p>
            <a:pPr>
              <a:defRPr/>
            </a:pPr>
            <a:fld id="{D236D92A-3ACB-4B70-810C-3498166C9216}" type="slidenum">
              <a:rPr lang="en-US" altLang="ja-JP"/>
              <a:pPr>
                <a:defRPr/>
              </a:pPr>
              <a:t>‹#›</a:t>
            </a:fld>
            <a:endParaRPr lang="en-US" altLang="ja-JP"/>
          </a:p>
        </p:txBody>
      </p:sp>
      <p:sp>
        <p:nvSpPr>
          <p:cNvPr id="8206" name="Rectangle 14"/>
          <p:cNvSpPr>
            <a:spLocks noGrp="1" noRot="1" noChangeArrowheads="1"/>
          </p:cNvSpPr>
          <p:nvPr>
            <p:ph type="title"/>
          </p:nvPr>
        </p:nvSpPr>
        <p:spPr bwMode="auto">
          <a:xfrm>
            <a:off x="457200" y="244475"/>
            <a:ext cx="8385175" cy="14319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8207" name="Rectangle 15"/>
          <p:cNvSpPr>
            <a:spLocks noGrp="1" noRot="1" noChangeArrowheads="1"/>
          </p:cNvSpPr>
          <p:nvPr>
            <p:ph type="body" idx="1"/>
          </p:nvPr>
        </p:nvSpPr>
        <p:spPr bwMode="auto">
          <a:xfrm>
            <a:off x="838200" y="1905000"/>
            <a:ext cx="800735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Tree>
  </p:cSld>
  <p:clrMap bg1="dk2" tx1="lt1" bg2="dk1" tx2="lt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0" fontAlgn="base" hangingPunct="0">
        <a:spcBef>
          <a:spcPct val="0"/>
        </a:spcBef>
        <a:spcAft>
          <a:spcPct val="0"/>
        </a:spcAft>
        <a:defRPr kumimoji="1" sz="44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kumimoji="1" sz="4400" b="1">
          <a:solidFill>
            <a:schemeClr val="tx2"/>
          </a:solidFill>
          <a:effectLst>
            <a:outerShdw blurRad="38100" dist="38100" dir="2700000" algn="tl">
              <a:srgbClr val="000000"/>
            </a:outerShdw>
          </a:effectLst>
          <a:latin typeface="Arial Black" pitchFamily="34" charset="0"/>
          <a:ea typeface="ＭＳ Ｐゴシック" pitchFamily="50" charset="-128"/>
        </a:defRPr>
      </a:lvl2pPr>
      <a:lvl3pPr algn="l" rtl="0" eaLnBrk="0" fontAlgn="base" hangingPunct="0">
        <a:spcBef>
          <a:spcPct val="0"/>
        </a:spcBef>
        <a:spcAft>
          <a:spcPct val="0"/>
        </a:spcAft>
        <a:defRPr kumimoji="1" sz="4400" b="1">
          <a:solidFill>
            <a:schemeClr val="tx2"/>
          </a:solidFill>
          <a:effectLst>
            <a:outerShdw blurRad="38100" dist="38100" dir="2700000" algn="tl">
              <a:srgbClr val="000000"/>
            </a:outerShdw>
          </a:effectLst>
          <a:latin typeface="Arial Black" pitchFamily="34" charset="0"/>
          <a:ea typeface="ＭＳ Ｐゴシック" pitchFamily="50" charset="-128"/>
        </a:defRPr>
      </a:lvl3pPr>
      <a:lvl4pPr algn="l" rtl="0" eaLnBrk="0" fontAlgn="base" hangingPunct="0">
        <a:spcBef>
          <a:spcPct val="0"/>
        </a:spcBef>
        <a:spcAft>
          <a:spcPct val="0"/>
        </a:spcAft>
        <a:defRPr kumimoji="1" sz="4400" b="1">
          <a:solidFill>
            <a:schemeClr val="tx2"/>
          </a:solidFill>
          <a:effectLst>
            <a:outerShdw blurRad="38100" dist="38100" dir="2700000" algn="tl">
              <a:srgbClr val="000000"/>
            </a:outerShdw>
          </a:effectLst>
          <a:latin typeface="Arial Black" pitchFamily="34" charset="0"/>
          <a:ea typeface="ＭＳ Ｐゴシック" pitchFamily="50" charset="-128"/>
        </a:defRPr>
      </a:lvl4pPr>
      <a:lvl5pPr algn="l" rtl="0" eaLnBrk="0" fontAlgn="base" hangingPunct="0">
        <a:spcBef>
          <a:spcPct val="0"/>
        </a:spcBef>
        <a:spcAft>
          <a:spcPct val="0"/>
        </a:spcAft>
        <a:defRPr kumimoji="1" sz="4400" b="1">
          <a:solidFill>
            <a:schemeClr val="tx2"/>
          </a:solidFill>
          <a:effectLst>
            <a:outerShdw blurRad="38100" dist="38100" dir="2700000" algn="tl">
              <a:srgbClr val="000000"/>
            </a:outerShdw>
          </a:effectLst>
          <a:latin typeface="Arial Black" pitchFamily="34" charset="0"/>
          <a:ea typeface="ＭＳ Ｐゴシック" pitchFamily="50" charset="-128"/>
        </a:defRPr>
      </a:lvl5pPr>
      <a:lvl6pPr marL="457200" algn="l" rtl="0" fontAlgn="base">
        <a:spcBef>
          <a:spcPct val="0"/>
        </a:spcBef>
        <a:spcAft>
          <a:spcPct val="0"/>
        </a:spcAft>
        <a:defRPr kumimoji="1" sz="4400" b="1">
          <a:solidFill>
            <a:schemeClr val="tx2"/>
          </a:solidFill>
          <a:effectLst>
            <a:outerShdw blurRad="38100" dist="38100" dir="2700000" algn="tl">
              <a:srgbClr val="000000"/>
            </a:outerShdw>
          </a:effectLst>
          <a:latin typeface="Arial Black" pitchFamily="34" charset="0"/>
          <a:ea typeface="ＭＳ Ｐゴシック" pitchFamily="50" charset="-128"/>
        </a:defRPr>
      </a:lvl6pPr>
      <a:lvl7pPr marL="914400" algn="l" rtl="0" fontAlgn="base">
        <a:spcBef>
          <a:spcPct val="0"/>
        </a:spcBef>
        <a:spcAft>
          <a:spcPct val="0"/>
        </a:spcAft>
        <a:defRPr kumimoji="1" sz="4400" b="1">
          <a:solidFill>
            <a:schemeClr val="tx2"/>
          </a:solidFill>
          <a:effectLst>
            <a:outerShdw blurRad="38100" dist="38100" dir="2700000" algn="tl">
              <a:srgbClr val="000000"/>
            </a:outerShdw>
          </a:effectLst>
          <a:latin typeface="Arial Black" pitchFamily="34" charset="0"/>
          <a:ea typeface="ＭＳ Ｐゴシック" pitchFamily="50" charset="-128"/>
        </a:defRPr>
      </a:lvl7pPr>
      <a:lvl8pPr marL="1371600" algn="l" rtl="0" fontAlgn="base">
        <a:spcBef>
          <a:spcPct val="0"/>
        </a:spcBef>
        <a:spcAft>
          <a:spcPct val="0"/>
        </a:spcAft>
        <a:defRPr kumimoji="1" sz="4400" b="1">
          <a:solidFill>
            <a:schemeClr val="tx2"/>
          </a:solidFill>
          <a:effectLst>
            <a:outerShdw blurRad="38100" dist="38100" dir="2700000" algn="tl">
              <a:srgbClr val="000000"/>
            </a:outerShdw>
          </a:effectLst>
          <a:latin typeface="Arial Black" pitchFamily="34" charset="0"/>
          <a:ea typeface="ＭＳ Ｐゴシック" pitchFamily="50" charset="-128"/>
        </a:defRPr>
      </a:lvl8pPr>
      <a:lvl9pPr marL="1828800" algn="l" rtl="0" fontAlgn="base">
        <a:spcBef>
          <a:spcPct val="0"/>
        </a:spcBef>
        <a:spcAft>
          <a:spcPct val="0"/>
        </a:spcAft>
        <a:defRPr kumimoji="1" sz="4400" b="1">
          <a:solidFill>
            <a:schemeClr val="tx2"/>
          </a:solidFill>
          <a:effectLst>
            <a:outerShdw blurRad="38100" dist="38100" dir="2700000" algn="tl">
              <a:srgbClr val="000000"/>
            </a:outerShdw>
          </a:effectLst>
          <a:latin typeface="Arial Black" pitchFamily="34" charset="0"/>
          <a:ea typeface="ＭＳ Ｐゴシック" pitchFamily="50" charset="-128"/>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kumimoji="1"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Font typeface="Wingdings" pitchFamily="2" charset="2"/>
        <a:buChar char="§"/>
        <a:defRPr kumimoji="1" sz="2800">
          <a:solidFill>
            <a:schemeClr val="tx1"/>
          </a:solidFill>
          <a:effectLst>
            <a:outerShdw blurRad="38100" dist="38100" dir="2700000" algn="tl">
              <a:srgbClr val="000000"/>
            </a:outerShdw>
          </a:effectLst>
          <a:latin typeface="+mn-lt"/>
          <a:ea typeface="+mn-ea"/>
        </a:defRPr>
      </a:lvl2pPr>
      <a:lvl3pPr marL="1143000" indent="-228600" algn="l" rtl="0" eaLnBrk="0" fontAlgn="base" hangingPunct="0">
        <a:spcBef>
          <a:spcPct val="20000"/>
        </a:spcBef>
        <a:spcAft>
          <a:spcPct val="0"/>
        </a:spcAft>
        <a:buClr>
          <a:schemeClr val="hlink"/>
        </a:buClr>
        <a:buFont typeface="Wingdings" pitchFamily="2" charset="2"/>
        <a:buChar char="§"/>
        <a:defRPr kumimoji="1" sz="2400">
          <a:solidFill>
            <a:schemeClr val="tx1"/>
          </a:solidFill>
          <a:effectLst>
            <a:outerShdw blurRad="38100" dist="38100" dir="2700000" algn="tl">
              <a:srgbClr val="000000"/>
            </a:outerShdw>
          </a:effectLst>
          <a:latin typeface="+mn-lt"/>
          <a:ea typeface="+mn-ea"/>
        </a:defRPr>
      </a:lvl3pPr>
      <a:lvl4pPr marL="1600200" indent="-228600" algn="l" rtl="0" eaLnBrk="0" fontAlgn="base" hangingPunct="0">
        <a:spcBef>
          <a:spcPct val="20000"/>
        </a:spcBef>
        <a:spcAft>
          <a:spcPct val="0"/>
        </a:spcAft>
        <a:buClr>
          <a:schemeClr val="accent2"/>
        </a:buClr>
        <a:buFont typeface="Wingdings" pitchFamily="2" charset="2"/>
        <a:buChar char="§"/>
        <a:defRPr kumimoji="1" sz="2000">
          <a:solidFill>
            <a:schemeClr val="tx1"/>
          </a:solidFill>
          <a:effectLst>
            <a:outerShdw blurRad="38100" dist="38100" dir="2700000" algn="tl">
              <a:srgbClr val="000000"/>
            </a:outerShdw>
          </a:effectLst>
          <a:latin typeface="+mn-lt"/>
          <a:ea typeface="+mn-ea"/>
        </a:defRPr>
      </a:lvl4pPr>
      <a:lvl5pPr marL="2057400" indent="-228600" algn="l" rtl="0" eaLnBrk="0" fontAlgn="base" hangingPunct="0">
        <a:spcBef>
          <a:spcPct val="20000"/>
        </a:spcBef>
        <a:spcAft>
          <a:spcPct val="0"/>
        </a:spcAft>
        <a:buClr>
          <a:schemeClr val="hlink"/>
        </a:buClr>
        <a:buFont typeface="Wingdings" pitchFamily="2" charset="2"/>
        <a:buChar char="§"/>
        <a:defRPr kumimoji="1" sz="2000">
          <a:solidFill>
            <a:schemeClr val="tx1"/>
          </a:solidFill>
          <a:effectLst>
            <a:outerShdw blurRad="38100" dist="38100" dir="2700000" algn="tl">
              <a:srgbClr val="000000"/>
            </a:outerShdw>
          </a:effectLst>
          <a:latin typeface="+mn-lt"/>
          <a:ea typeface="+mn-ea"/>
        </a:defRPr>
      </a:lvl5pPr>
      <a:lvl6pPr marL="2514600" indent="-228600" algn="l" rtl="0" fontAlgn="base">
        <a:spcBef>
          <a:spcPct val="20000"/>
        </a:spcBef>
        <a:spcAft>
          <a:spcPct val="0"/>
        </a:spcAft>
        <a:buClr>
          <a:schemeClr val="hlink"/>
        </a:buClr>
        <a:buFont typeface="Wingdings" pitchFamily="2" charset="2"/>
        <a:buChar char="§"/>
        <a:defRPr kumimoji="1" sz="2000">
          <a:solidFill>
            <a:schemeClr val="tx1"/>
          </a:solidFill>
          <a:effectLst>
            <a:outerShdw blurRad="38100" dist="38100" dir="2700000" algn="tl">
              <a:srgbClr val="000000"/>
            </a:outerShdw>
          </a:effectLst>
          <a:latin typeface="+mn-lt"/>
          <a:ea typeface="+mn-ea"/>
        </a:defRPr>
      </a:lvl6pPr>
      <a:lvl7pPr marL="2971800" indent="-228600" algn="l" rtl="0" fontAlgn="base">
        <a:spcBef>
          <a:spcPct val="20000"/>
        </a:spcBef>
        <a:spcAft>
          <a:spcPct val="0"/>
        </a:spcAft>
        <a:buClr>
          <a:schemeClr val="hlink"/>
        </a:buClr>
        <a:buFont typeface="Wingdings" pitchFamily="2" charset="2"/>
        <a:buChar char="§"/>
        <a:defRPr kumimoji="1" sz="2000">
          <a:solidFill>
            <a:schemeClr val="tx1"/>
          </a:solidFill>
          <a:effectLst>
            <a:outerShdw blurRad="38100" dist="38100" dir="2700000" algn="tl">
              <a:srgbClr val="000000"/>
            </a:outerShdw>
          </a:effectLst>
          <a:latin typeface="+mn-lt"/>
          <a:ea typeface="+mn-ea"/>
        </a:defRPr>
      </a:lvl7pPr>
      <a:lvl8pPr marL="3429000" indent="-228600" algn="l" rtl="0" fontAlgn="base">
        <a:spcBef>
          <a:spcPct val="20000"/>
        </a:spcBef>
        <a:spcAft>
          <a:spcPct val="0"/>
        </a:spcAft>
        <a:buClr>
          <a:schemeClr val="hlink"/>
        </a:buClr>
        <a:buFont typeface="Wingdings" pitchFamily="2" charset="2"/>
        <a:buChar char="§"/>
        <a:defRPr kumimoji="1" sz="2000">
          <a:solidFill>
            <a:schemeClr val="tx1"/>
          </a:solidFill>
          <a:effectLst>
            <a:outerShdw blurRad="38100" dist="38100" dir="2700000" algn="tl">
              <a:srgbClr val="000000"/>
            </a:outerShdw>
          </a:effectLst>
          <a:latin typeface="+mn-lt"/>
          <a:ea typeface="+mn-ea"/>
        </a:defRPr>
      </a:lvl8pPr>
      <a:lvl9pPr marL="3886200" indent="-228600" algn="l" rtl="0" fontAlgn="base">
        <a:spcBef>
          <a:spcPct val="20000"/>
        </a:spcBef>
        <a:spcAft>
          <a:spcPct val="0"/>
        </a:spcAft>
        <a:buClr>
          <a:schemeClr val="hlink"/>
        </a:buClr>
        <a:buFont typeface="Wingdings" pitchFamily="2" charset="2"/>
        <a:buChar char="§"/>
        <a:defRPr kumimoji="1" sz="2000">
          <a:solidFill>
            <a:schemeClr val="tx1"/>
          </a:solidFill>
          <a:effectLst>
            <a:outerShdw blurRad="38100" dist="38100" dir="2700000" algn="tl">
              <a:srgbClr val="000000"/>
            </a:outerShdw>
          </a:effectLst>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4.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openxmlformats.org/officeDocument/2006/relationships/slide" Target="slide7.xml"/><Relationship Id="rId13" Type="http://schemas.openxmlformats.org/officeDocument/2006/relationships/slide" Target="slide57.xml"/><Relationship Id="rId18" Type="http://schemas.openxmlformats.org/officeDocument/2006/relationships/slide" Target="slide49.xml"/><Relationship Id="rId26" Type="http://schemas.openxmlformats.org/officeDocument/2006/relationships/slide" Target="slide13.xml"/><Relationship Id="rId3" Type="http://schemas.openxmlformats.org/officeDocument/2006/relationships/slide" Target="slide15.xml"/><Relationship Id="rId21" Type="http://schemas.openxmlformats.org/officeDocument/2006/relationships/slide" Target="slide21.xml"/><Relationship Id="rId7" Type="http://schemas.openxmlformats.org/officeDocument/2006/relationships/slide" Target="slide55.xml"/><Relationship Id="rId12" Type="http://schemas.openxmlformats.org/officeDocument/2006/relationships/slide" Target="slide47.xml"/><Relationship Id="rId17" Type="http://schemas.openxmlformats.org/officeDocument/2006/relationships/slide" Target="slide39.xml"/><Relationship Id="rId25" Type="http://schemas.openxmlformats.org/officeDocument/2006/relationships/slide" Target="slide61.xml"/><Relationship Id="rId2" Type="http://schemas.openxmlformats.org/officeDocument/2006/relationships/slide" Target="slide5.xml"/><Relationship Id="rId16" Type="http://schemas.openxmlformats.org/officeDocument/2006/relationships/slide" Target="slide29.xml"/><Relationship Id="rId20" Type="http://schemas.openxmlformats.org/officeDocument/2006/relationships/slide" Target="slide11.xml"/><Relationship Id="rId29" Type="http://schemas.openxmlformats.org/officeDocument/2006/relationships/slide" Target="slide43.xml"/><Relationship Id="rId1" Type="http://schemas.openxmlformats.org/officeDocument/2006/relationships/slideLayout" Target="../slideLayouts/slideLayout7.xml"/><Relationship Id="rId6" Type="http://schemas.openxmlformats.org/officeDocument/2006/relationships/slide" Target="slide45.xml"/><Relationship Id="rId11" Type="http://schemas.openxmlformats.org/officeDocument/2006/relationships/slide" Target="slide37.xml"/><Relationship Id="rId24" Type="http://schemas.openxmlformats.org/officeDocument/2006/relationships/slide" Target="slide51.xml"/><Relationship Id="rId5" Type="http://schemas.openxmlformats.org/officeDocument/2006/relationships/slide" Target="slide35.xml"/><Relationship Id="rId15" Type="http://schemas.openxmlformats.org/officeDocument/2006/relationships/slide" Target="slide19.xml"/><Relationship Id="rId23" Type="http://schemas.openxmlformats.org/officeDocument/2006/relationships/slide" Target="slide41.xml"/><Relationship Id="rId28" Type="http://schemas.openxmlformats.org/officeDocument/2006/relationships/slide" Target="slide33.xml"/><Relationship Id="rId10" Type="http://schemas.openxmlformats.org/officeDocument/2006/relationships/slide" Target="slide27.xml"/><Relationship Id="rId19" Type="http://schemas.openxmlformats.org/officeDocument/2006/relationships/slide" Target="slide59.xml"/><Relationship Id="rId31" Type="http://schemas.openxmlformats.org/officeDocument/2006/relationships/slide" Target="slide63.xml"/><Relationship Id="rId4" Type="http://schemas.openxmlformats.org/officeDocument/2006/relationships/slide" Target="slide25.xml"/><Relationship Id="rId9" Type="http://schemas.openxmlformats.org/officeDocument/2006/relationships/slide" Target="slide17.xml"/><Relationship Id="rId14" Type="http://schemas.openxmlformats.org/officeDocument/2006/relationships/slide" Target="slide9.xml"/><Relationship Id="rId22" Type="http://schemas.openxmlformats.org/officeDocument/2006/relationships/slide" Target="slide31.xml"/><Relationship Id="rId27" Type="http://schemas.openxmlformats.org/officeDocument/2006/relationships/slide" Target="slide23.xml"/><Relationship Id="rId30" Type="http://schemas.openxmlformats.org/officeDocument/2006/relationships/slide" Target="slide53.xml"/></Relationships>
</file>

<file path=ppt/slides/_rels/slide2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6.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8.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9.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1.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3.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5.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6.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7.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8.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0.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1.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2.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6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WordArt 4"/>
          <p:cNvSpPr>
            <a:spLocks noChangeArrowheads="1" noChangeShapeType="1" noTextEdit="1"/>
          </p:cNvSpPr>
          <p:nvPr/>
        </p:nvSpPr>
        <p:spPr bwMode="auto">
          <a:xfrm>
            <a:off x="1116013" y="1989138"/>
            <a:ext cx="6985000" cy="2160587"/>
          </a:xfrm>
          <a:prstGeom prst="rect">
            <a:avLst/>
          </a:prstGeom>
        </p:spPr>
        <p:txBody>
          <a:bodyPr wrap="none" fromWordArt="1">
            <a:prstTxWarp prst="textPlain">
              <a:avLst>
                <a:gd name="adj" fmla="val 50000"/>
              </a:avLst>
            </a:prstTxWarp>
          </a:bodyPr>
          <a:lstStyle/>
          <a:p>
            <a:pPr algn="ctr"/>
            <a:r>
              <a:rPr lang="en-US" altLang="ja-JP" sz="3600" kern="10" dirty="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ＭＳ Ｐゴシック"/>
                <a:ea typeface="ＭＳ Ｐゴシック"/>
              </a:rPr>
              <a:t>Jeopardy!</a:t>
            </a:r>
            <a:endParaRPr lang="ja-JP" altLang="en-US" sz="3600" kern="10" dirty="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ＭＳ Ｐゴシック"/>
              <a:ea typeface="ＭＳ Ｐゴシック"/>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rrowheads="1"/>
          </p:cNvSpPr>
          <p:nvPr>
            <p:ph type="title"/>
          </p:nvPr>
        </p:nvSpPr>
        <p:spPr>
          <a:xfrm>
            <a:off x="179388" y="260350"/>
            <a:ext cx="2879725" cy="1143000"/>
          </a:xfrm>
        </p:spPr>
        <p:txBody>
          <a:bodyPr/>
          <a:lstStyle/>
          <a:p>
            <a:pPr eaLnBrk="1" hangingPunct="1">
              <a:defRPr/>
            </a:pPr>
            <a:r>
              <a:rPr lang="ja-JP" altLang="en-US" sz="4000" dirty="0" smtClean="0"/>
              <a:t>歌手</a:t>
            </a:r>
            <a:r>
              <a:rPr lang="en-US" altLang="ja-JP" sz="4000" dirty="0" smtClean="0"/>
              <a:t>60</a:t>
            </a:r>
            <a:r>
              <a:rPr lang="ja-JP" altLang="en-US" sz="4000" dirty="0" smtClean="0"/>
              <a:t>　</a:t>
            </a:r>
            <a:r>
              <a:rPr lang="en-US" altLang="ja-JP" sz="4000" dirty="0" smtClean="0"/>
              <a:t>Answer</a:t>
            </a:r>
          </a:p>
        </p:txBody>
      </p:sp>
      <p:sp>
        <p:nvSpPr>
          <p:cNvPr id="67587" name="WordArt 3"/>
          <p:cNvSpPr>
            <a:spLocks noChangeArrowheads="1" noChangeShapeType="1" noTextEdit="1"/>
          </p:cNvSpPr>
          <p:nvPr/>
        </p:nvSpPr>
        <p:spPr bwMode="auto">
          <a:xfrm>
            <a:off x="2700338" y="765175"/>
            <a:ext cx="6156325"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He</a:t>
            </a:r>
            <a:r>
              <a:rPr lang="en-US" altLang="ja-JP" sz="3600" kern="10" dirty="0" smtClean="0">
                <a:ln w="9525">
                  <a:solidFill>
                    <a:srgbClr val="000000"/>
                  </a:solidFill>
                  <a:round/>
                  <a:headEnd/>
                  <a:tailEnd/>
                </a:ln>
                <a:solidFill>
                  <a:srgbClr val="FFFFFF"/>
                </a:solidFill>
                <a:latin typeface="ＭＳ Ｐゴシック"/>
                <a:ea typeface="ＭＳ Ｐゴシック"/>
              </a:rPr>
              <a:t>'s </a:t>
            </a:r>
            <a:r>
              <a:rPr lang="en-US" altLang="ja-JP" sz="3600" kern="10" dirty="0">
                <a:ln w="9525">
                  <a:solidFill>
                    <a:srgbClr val="000000"/>
                  </a:solidFill>
                  <a:round/>
                  <a:headEnd/>
                  <a:tailEnd/>
                </a:ln>
                <a:solidFill>
                  <a:srgbClr val="FFFFFF"/>
                </a:solidFill>
                <a:latin typeface="ＭＳ Ｐゴシック"/>
                <a:ea typeface="ＭＳ Ｐゴシック"/>
              </a:rPr>
              <a:t>Sakurai </a:t>
            </a:r>
            <a:r>
              <a:rPr lang="en-US" altLang="ja-JP" sz="3600" kern="10" dirty="0" err="1">
                <a:ln w="9525">
                  <a:solidFill>
                    <a:srgbClr val="000000"/>
                  </a:solidFill>
                  <a:round/>
                  <a:headEnd/>
                  <a:tailEnd/>
                </a:ln>
                <a:solidFill>
                  <a:srgbClr val="FFFFFF"/>
                </a:solidFill>
                <a:latin typeface="ＭＳ Ｐゴシック"/>
                <a:ea typeface="ＭＳ Ｐゴシック"/>
              </a:rPr>
              <a:t>Sho</a:t>
            </a:r>
            <a:r>
              <a:rPr lang="en-US" altLang="ja-JP" sz="3600" kern="10" dirty="0">
                <a:ln w="9525">
                  <a:solidFill>
                    <a:srgbClr val="000000"/>
                  </a:solidFill>
                  <a:round/>
                  <a:headEnd/>
                  <a:tailEnd/>
                </a:ln>
                <a:solidFill>
                  <a:srgbClr val="FFFFFF"/>
                </a:solidFill>
                <a:latin typeface="ＭＳ Ｐゴシック"/>
                <a:ea typeface="ＭＳ Ｐゴシック"/>
              </a:rPr>
              <a:t>.</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17412" name="AutoShape 4">
            <a:hlinkClick r:id="rId3"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17414" name="図 6"/>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auto">
          <a:xfrm>
            <a:off x="3779838" y="2698327"/>
            <a:ext cx="3362325" cy="356637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67587"/>
                                        </p:tgtEl>
                                        <p:attrNameLst>
                                          <p:attrName>style.visibility</p:attrName>
                                        </p:attrNameLst>
                                      </p:cBhvr>
                                      <p:to>
                                        <p:strVal val="visible"/>
                                      </p:to>
                                    </p:set>
                                    <p:animEffect transition="in" filter="strips(upRight)">
                                      <p:cBhvr>
                                        <p:cTn id="7" dur="500"/>
                                        <p:tgtEl>
                                          <p:spTgt spid="675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rrowheads="1"/>
          </p:cNvSpPr>
          <p:nvPr>
            <p:ph type="title"/>
          </p:nvPr>
        </p:nvSpPr>
        <p:spPr>
          <a:xfrm>
            <a:off x="0" y="260350"/>
            <a:ext cx="2771775" cy="1143000"/>
          </a:xfrm>
        </p:spPr>
        <p:txBody>
          <a:bodyPr/>
          <a:lstStyle/>
          <a:p>
            <a:pPr eaLnBrk="1" hangingPunct="1">
              <a:defRPr/>
            </a:pPr>
            <a:r>
              <a:rPr lang="ja-JP" altLang="en-US" sz="4000" smtClean="0"/>
              <a:t>歌手</a:t>
            </a:r>
            <a:r>
              <a:rPr lang="en-US" altLang="ja-JP" sz="4000" smtClean="0"/>
              <a:t>80</a:t>
            </a:r>
            <a:br>
              <a:rPr lang="en-US" altLang="ja-JP" sz="4000" smtClean="0"/>
            </a:br>
            <a:r>
              <a:rPr lang="en-US" altLang="ja-JP" sz="4000" smtClean="0"/>
              <a:t>Question</a:t>
            </a:r>
          </a:p>
        </p:txBody>
      </p:sp>
      <p:sp>
        <p:nvSpPr>
          <p:cNvPr id="68611" name="WordArt 3"/>
          <p:cNvSpPr>
            <a:spLocks noChangeArrowheads="1" noChangeShapeType="1" noTextEdit="1"/>
          </p:cNvSpPr>
          <p:nvPr/>
        </p:nvSpPr>
        <p:spPr bwMode="auto">
          <a:xfrm>
            <a:off x="3563938" y="404813"/>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woman?</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68612" name="WordArt 4"/>
          <p:cNvSpPr>
            <a:spLocks noChangeArrowheads="1" noChangeShapeType="1" noTextEdit="1"/>
          </p:cNvSpPr>
          <p:nvPr/>
        </p:nvSpPr>
        <p:spPr bwMode="auto">
          <a:xfrm>
            <a:off x="323850" y="1557338"/>
            <a:ext cx="7848600"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1. She is 174 centimeters tall.</a:t>
            </a:r>
            <a:endParaRPr lang="ja-JP" altLang="en-US" sz="3600" kern="10">
              <a:ln w="9525">
                <a:solidFill>
                  <a:srgbClr val="000000"/>
                </a:solidFill>
                <a:round/>
                <a:headEnd/>
                <a:tailEnd/>
              </a:ln>
              <a:solidFill>
                <a:srgbClr val="FFFFFF"/>
              </a:solidFill>
              <a:latin typeface="ＭＳ Ｐゴシック"/>
              <a:ea typeface="ＭＳ Ｐゴシック"/>
            </a:endParaRPr>
          </a:p>
        </p:txBody>
      </p:sp>
      <p:sp>
        <p:nvSpPr>
          <p:cNvPr id="68614" name="WordArt 6"/>
          <p:cNvSpPr>
            <a:spLocks noChangeArrowheads="1" noChangeShapeType="1" noTextEdit="1"/>
          </p:cNvSpPr>
          <p:nvPr/>
        </p:nvSpPr>
        <p:spPr bwMode="auto">
          <a:xfrm>
            <a:off x="250825" y="2420938"/>
            <a:ext cx="6553200"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2. She is from Osaka.</a:t>
            </a:r>
            <a:endParaRPr lang="ja-JP" altLang="en-US" sz="3600" kern="10">
              <a:ln w="9525">
                <a:solidFill>
                  <a:srgbClr val="000000"/>
                </a:solidFill>
                <a:round/>
                <a:headEnd/>
                <a:tailEnd/>
              </a:ln>
              <a:solidFill>
                <a:srgbClr val="FFFFFF"/>
              </a:solidFill>
              <a:latin typeface="ＭＳ Ｐゴシック"/>
              <a:ea typeface="ＭＳ Ｐゴシック"/>
            </a:endParaRPr>
          </a:p>
        </p:txBody>
      </p:sp>
      <p:pic>
        <p:nvPicPr>
          <p:cNvPr id="68616"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875463" y="4336479"/>
            <a:ext cx="2268537" cy="2406205"/>
          </a:xfrm>
          <a:prstGeom prst="rect">
            <a:avLst/>
          </a:prstGeom>
          <a:noFill/>
          <a:ln w="9525">
            <a:noFill/>
            <a:miter lim="800000"/>
            <a:headEnd/>
            <a:tailEnd/>
          </a:ln>
        </p:spPr>
      </p:pic>
      <p:sp>
        <p:nvSpPr>
          <p:cNvPr id="68615" name="WordArt 7"/>
          <p:cNvSpPr>
            <a:spLocks noChangeArrowheads="1" noChangeShapeType="1" noTextEdit="1"/>
          </p:cNvSpPr>
          <p:nvPr/>
        </p:nvSpPr>
        <p:spPr bwMode="auto">
          <a:xfrm>
            <a:off x="288925" y="3284538"/>
            <a:ext cx="8675688" cy="1800225"/>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3. She sings Ano Kane wo </a:t>
            </a:r>
          </a:p>
          <a:p>
            <a:pPr algn="ctr"/>
            <a:r>
              <a:rPr lang="en-US" altLang="ja-JP" sz="3600" kern="10">
                <a:ln w="9525">
                  <a:solidFill>
                    <a:srgbClr val="000000"/>
                  </a:solidFill>
                  <a:round/>
                  <a:headEnd/>
                  <a:tailEnd/>
                </a:ln>
                <a:solidFill>
                  <a:srgbClr val="FFFFFF"/>
                </a:solidFill>
                <a:latin typeface="ＭＳ Ｐゴシック"/>
                <a:ea typeface="ＭＳ Ｐゴシック"/>
              </a:rPr>
              <a:t>Narasunowa Anata.</a:t>
            </a:r>
            <a:endParaRPr lang="ja-JP" altLang="en-US" sz="3600" kern="10">
              <a:ln w="9525">
                <a:solidFill>
                  <a:srgbClr val="000000"/>
                </a:solidFill>
                <a:round/>
                <a:headEnd/>
                <a:tailEnd/>
              </a:ln>
              <a:solidFill>
                <a:srgbClr val="FFFFFF"/>
              </a:solidFill>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68611"/>
                                        </p:tgtEl>
                                        <p:attrNameLst>
                                          <p:attrName>style.visibility</p:attrName>
                                        </p:attrNameLst>
                                      </p:cBhvr>
                                      <p:to>
                                        <p:strVal val="visible"/>
                                      </p:to>
                                    </p:set>
                                    <p:animEffect transition="in" filter="strips(upRight)">
                                      <p:cBhvr>
                                        <p:cTn id="7" dur="500"/>
                                        <p:tgtEl>
                                          <p:spTgt spid="68611"/>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68612"/>
                                        </p:tgtEl>
                                        <p:attrNameLst>
                                          <p:attrName>style.visibility</p:attrName>
                                        </p:attrNameLst>
                                      </p:cBhvr>
                                      <p:to>
                                        <p:strVal val="visible"/>
                                      </p:to>
                                    </p:set>
                                    <p:animEffect transition="in" filter="strips(upRight)">
                                      <p:cBhvr>
                                        <p:cTn id="12" dur="500"/>
                                        <p:tgtEl>
                                          <p:spTgt spid="68612"/>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68614"/>
                                        </p:tgtEl>
                                        <p:attrNameLst>
                                          <p:attrName>style.visibility</p:attrName>
                                        </p:attrNameLst>
                                      </p:cBhvr>
                                      <p:to>
                                        <p:strVal val="visible"/>
                                      </p:to>
                                    </p:set>
                                    <p:animEffect transition="in" filter="strips(upRight)">
                                      <p:cBhvr>
                                        <p:cTn id="17" dur="500"/>
                                        <p:tgtEl>
                                          <p:spTgt spid="68614"/>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3" fill="hold" grpId="0" nodeType="clickEffect">
                                  <p:stCondLst>
                                    <p:cond delay="0"/>
                                  </p:stCondLst>
                                  <p:childTnLst>
                                    <p:set>
                                      <p:cBhvr>
                                        <p:cTn id="21" dur="1" fill="hold">
                                          <p:stCondLst>
                                            <p:cond delay="0"/>
                                          </p:stCondLst>
                                        </p:cTn>
                                        <p:tgtEl>
                                          <p:spTgt spid="68615"/>
                                        </p:tgtEl>
                                        <p:attrNameLst>
                                          <p:attrName>style.visibility</p:attrName>
                                        </p:attrNameLst>
                                      </p:cBhvr>
                                      <p:to>
                                        <p:strVal val="visible"/>
                                      </p:to>
                                    </p:set>
                                    <p:animEffect transition="in" filter="strips(upRight)">
                                      <p:cBhvr>
                                        <p:cTn id="22" dur="500"/>
                                        <p:tgtEl>
                                          <p:spTgt spid="68615"/>
                                        </p:tgtEl>
                                      </p:cBhvr>
                                    </p:animEffect>
                                  </p:childTnLst>
                                </p:cTn>
                              </p:par>
                              <p:par>
                                <p:cTn id="23" presetID="5" presetClass="entr" presetSubtype="10" fill="hold" nodeType="withEffect">
                                  <p:stCondLst>
                                    <p:cond delay="0"/>
                                  </p:stCondLst>
                                  <p:childTnLst>
                                    <p:set>
                                      <p:cBhvr>
                                        <p:cTn id="24" dur="1" fill="hold">
                                          <p:stCondLst>
                                            <p:cond delay="0"/>
                                          </p:stCondLst>
                                        </p:cTn>
                                        <p:tgtEl>
                                          <p:spTgt spid="68616"/>
                                        </p:tgtEl>
                                        <p:attrNameLst>
                                          <p:attrName>style.visibility</p:attrName>
                                        </p:attrNameLst>
                                      </p:cBhvr>
                                      <p:to>
                                        <p:strVal val="visible"/>
                                      </p:to>
                                    </p:set>
                                    <p:animEffect transition="in" filter="checkerboard(across)">
                                      <p:cBhvr>
                                        <p:cTn id="25" dur="500"/>
                                        <p:tgtEl>
                                          <p:spTgt spid="686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animBg="1"/>
      <p:bldP spid="68612" grpId="0" animBg="1"/>
      <p:bldP spid="68614" grpId="0" animBg="1"/>
      <p:bldP spid="6861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rrowheads="1"/>
          </p:cNvSpPr>
          <p:nvPr>
            <p:ph type="title"/>
          </p:nvPr>
        </p:nvSpPr>
        <p:spPr>
          <a:xfrm>
            <a:off x="179388" y="260350"/>
            <a:ext cx="2879725" cy="1143000"/>
          </a:xfrm>
        </p:spPr>
        <p:txBody>
          <a:bodyPr/>
          <a:lstStyle/>
          <a:p>
            <a:pPr eaLnBrk="1" hangingPunct="1">
              <a:defRPr/>
            </a:pPr>
            <a:r>
              <a:rPr lang="ja-JP" altLang="en-US" sz="4000" smtClean="0"/>
              <a:t>歌手</a:t>
            </a:r>
            <a:r>
              <a:rPr lang="en-US" altLang="ja-JP" sz="4000" smtClean="0"/>
              <a:t>80</a:t>
            </a:r>
            <a:r>
              <a:rPr lang="ja-JP" altLang="en-US" sz="4000" smtClean="0"/>
              <a:t>　</a:t>
            </a:r>
            <a:r>
              <a:rPr lang="en-US" altLang="ja-JP" sz="4000" smtClean="0"/>
              <a:t>Answer</a:t>
            </a:r>
          </a:p>
        </p:txBody>
      </p:sp>
      <p:sp>
        <p:nvSpPr>
          <p:cNvPr id="69635" name="WordArt 3"/>
          <p:cNvSpPr>
            <a:spLocks noChangeArrowheads="1" noChangeShapeType="1" noTextEdit="1"/>
          </p:cNvSpPr>
          <p:nvPr/>
        </p:nvSpPr>
        <p:spPr bwMode="auto">
          <a:xfrm>
            <a:off x="2987675" y="765175"/>
            <a:ext cx="5684838"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She's </a:t>
            </a:r>
            <a:r>
              <a:rPr lang="en-US" altLang="ja-JP" sz="3600" kern="10" dirty="0">
                <a:ln w="9525">
                  <a:solidFill>
                    <a:srgbClr val="000000"/>
                  </a:solidFill>
                  <a:round/>
                  <a:headEnd/>
                  <a:tailEnd/>
                </a:ln>
                <a:solidFill>
                  <a:srgbClr val="FFFFFF"/>
                </a:solidFill>
                <a:latin typeface="ＭＳ Ｐゴシック"/>
                <a:ea typeface="ＭＳ Ｐゴシック"/>
              </a:rPr>
              <a:t>Wada Akiko.</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19460" name="AutoShape 4">
            <a:hlinkClick r:id="rId3"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69638" name="Picture 6"/>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389449" y="2076450"/>
            <a:ext cx="4507978" cy="4781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9638"/>
                                        </p:tgtEl>
                                        <p:attrNameLst>
                                          <p:attrName>style.visibility</p:attrName>
                                        </p:attrNameLst>
                                      </p:cBhvr>
                                      <p:to>
                                        <p:strVal val="visible"/>
                                      </p:to>
                                    </p:set>
                                    <p:animEffect transition="in" filter="checkerboard(across)">
                                      <p:cBhvr>
                                        <p:cTn id="7" dur="500"/>
                                        <p:tgtEl>
                                          <p:spTgt spid="69638"/>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69635"/>
                                        </p:tgtEl>
                                        <p:attrNameLst>
                                          <p:attrName>style.visibility</p:attrName>
                                        </p:attrNameLst>
                                      </p:cBhvr>
                                      <p:to>
                                        <p:strVal val="visible"/>
                                      </p:to>
                                    </p:set>
                                    <p:animEffect transition="in" filter="strips(upRight)">
                                      <p:cBhvr>
                                        <p:cTn id="12" dur="500"/>
                                        <p:tgtEl>
                                          <p:spTgt spid="696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rrowheads="1"/>
          </p:cNvSpPr>
          <p:nvPr>
            <p:ph type="title"/>
          </p:nvPr>
        </p:nvSpPr>
        <p:spPr>
          <a:xfrm>
            <a:off x="0" y="260350"/>
            <a:ext cx="2771775" cy="1143000"/>
          </a:xfrm>
        </p:spPr>
        <p:txBody>
          <a:bodyPr/>
          <a:lstStyle/>
          <a:p>
            <a:pPr eaLnBrk="1" hangingPunct="1">
              <a:defRPr/>
            </a:pPr>
            <a:r>
              <a:rPr lang="ja-JP" altLang="en-US" sz="4000" smtClean="0"/>
              <a:t>歌手</a:t>
            </a:r>
            <a:r>
              <a:rPr lang="en-US" altLang="ja-JP" sz="4000" smtClean="0"/>
              <a:t>100</a:t>
            </a:r>
            <a:br>
              <a:rPr lang="en-US" altLang="ja-JP" sz="4000" smtClean="0"/>
            </a:br>
            <a:r>
              <a:rPr lang="en-US" altLang="ja-JP" sz="4000" smtClean="0"/>
              <a:t>Question</a:t>
            </a:r>
          </a:p>
        </p:txBody>
      </p:sp>
      <p:sp>
        <p:nvSpPr>
          <p:cNvPr id="70659" name="WordArt 3"/>
          <p:cNvSpPr>
            <a:spLocks noChangeArrowheads="1" noChangeShapeType="1" noTextEdit="1"/>
          </p:cNvSpPr>
          <p:nvPr/>
        </p:nvSpPr>
        <p:spPr bwMode="auto">
          <a:xfrm>
            <a:off x="3563938" y="404813"/>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woman?</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pic>
        <p:nvPicPr>
          <p:cNvPr id="70665" name="Picture 9"/>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9539" y="2492897"/>
            <a:ext cx="2443973" cy="2592288"/>
          </a:xfrm>
          <a:prstGeom prst="rect">
            <a:avLst/>
          </a:prstGeom>
          <a:noFill/>
          <a:ln w="9525">
            <a:noFill/>
            <a:miter lim="800000"/>
            <a:headEnd/>
            <a:tailEnd/>
          </a:ln>
        </p:spPr>
      </p:pic>
      <p:sp>
        <p:nvSpPr>
          <p:cNvPr id="70666" name="WordArt 10"/>
          <p:cNvSpPr>
            <a:spLocks noChangeArrowheads="1" noChangeShapeType="1" noTextEdit="1"/>
          </p:cNvSpPr>
          <p:nvPr/>
        </p:nvSpPr>
        <p:spPr bwMode="auto">
          <a:xfrm>
            <a:off x="2771775" y="1773238"/>
            <a:ext cx="6192838" cy="801687"/>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1. She is from Shizuoka.</a:t>
            </a:r>
            <a:endParaRPr lang="ja-JP" altLang="en-US" sz="3600" kern="10">
              <a:ln w="9525">
                <a:solidFill>
                  <a:srgbClr val="000000"/>
                </a:solidFill>
                <a:round/>
                <a:headEnd/>
                <a:tailEnd/>
              </a:ln>
              <a:solidFill>
                <a:srgbClr val="FFFFFF"/>
              </a:solidFill>
              <a:latin typeface="ＭＳ Ｐゴシック"/>
              <a:ea typeface="ＭＳ Ｐゴシック"/>
            </a:endParaRPr>
          </a:p>
        </p:txBody>
      </p:sp>
      <p:sp>
        <p:nvSpPr>
          <p:cNvPr id="70667" name="WordArt 11"/>
          <p:cNvSpPr>
            <a:spLocks noChangeArrowheads="1" noChangeShapeType="1" noTextEdit="1"/>
          </p:cNvSpPr>
          <p:nvPr/>
        </p:nvSpPr>
        <p:spPr bwMode="auto">
          <a:xfrm>
            <a:off x="2806700" y="2924175"/>
            <a:ext cx="3060700" cy="801688"/>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2. She is </a:t>
            </a:r>
            <a:r>
              <a:rPr lang="en-US" altLang="ja-JP" sz="3600" kern="10" dirty="0" smtClean="0">
                <a:ln w="9525">
                  <a:solidFill>
                    <a:srgbClr val="000000"/>
                  </a:solidFill>
                  <a:round/>
                  <a:headEnd/>
                  <a:tailEnd/>
                </a:ln>
                <a:solidFill>
                  <a:srgbClr val="FFFFFF"/>
                </a:solidFill>
                <a:latin typeface="ＭＳ Ｐゴシック"/>
                <a:ea typeface="ＭＳ Ｐゴシック"/>
              </a:rPr>
              <a:t>31.</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70668" name="WordArt 12"/>
          <p:cNvSpPr>
            <a:spLocks noChangeArrowheads="1" noChangeShapeType="1" noTextEdit="1"/>
          </p:cNvSpPr>
          <p:nvPr/>
        </p:nvSpPr>
        <p:spPr bwMode="auto">
          <a:xfrm>
            <a:off x="2843213" y="4149725"/>
            <a:ext cx="5976937" cy="801688"/>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3. She is 165 centimeters tall.</a:t>
            </a:r>
            <a:endParaRPr lang="ja-JP" altLang="en-US" sz="3600" kern="10">
              <a:ln w="9525">
                <a:solidFill>
                  <a:srgbClr val="000000"/>
                </a:solidFill>
                <a:round/>
                <a:headEnd/>
                <a:tailEnd/>
              </a:ln>
              <a:solidFill>
                <a:srgbClr val="FFFFFF"/>
              </a:solidFill>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70659"/>
                                        </p:tgtEl>
                                        <p:attrNameLst>
                                          <p:attrName>style.visibility</p:attrName>
                                        </p:attrNameLst>
                                      </p:cBhvr>
                                      <p:to>
                                        <p:strVal val="visible"/>
                                      </p:to>
                                    </p:set>
                                    <p:animEffect transition="in" filter="strips(upRight)">
                                      <p:cBhvr>
                                        <p:cTn id="7" dur="500"/>
                                        <p:tgtEl>
                                          <p:spTgt spid="7065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70666"/>
                                        </p:tgtEl>
                                        <p:attrNameLst>
                                          <p:attrName>style.visibility</p:attrName>
                                        </p:attrNameLst>
                                      </p:cBhvr>
                                      <p:to>
                                        <p:strVal val="visible"/>
                                      </p:to>
                                    </p:set>
                                    <p:animEffect transition="in" filter="strips(upRight)">
                                      <p:cBhvr>
                                        <p:cTn id="12" dur="500"/>
                                        <p:tgtEl>
                                          <p:spTgt spid="70666"/>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70667"/>
                                        </p:tgtEl>
                                        <p:attrNameLst>
                                          <p:attrName>style.visibility</p:attrName>
                                        </p:attrNameLst>
                                      </p:cBhvr>
                                      <p:to>
                                        <p:strVal val="visible"/>
                                      </p:to>
                                    </p:set>
                                    <p:animEffect transition="in" filter="strips(upRight)">
                                      <p:cBhvr>
                                        <p:cTn id="17" dur="500"/>
                                        <p:tgtEl>
                                          <p:spTgt spid="70667"/>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3" fill="hold" grpId="0" nodeType="clickEffect">
                                  <p:stCondLst>
                                    <p:cond delay="0"/>
                                  </p:stCondLst>
                                  <p:childTnLst>
                                    <p:set>
                                      <p:cBhvr>
                                        <p:cTn id="21" dur="1" fill="hold">
                                          <p:stCondLst>
                                            <p:cond delay="0"/>
                                          </p:stCondLst>
                                        </p:cTn>
                                        <p:tgtEl>
                                          <p:spTgt spid="70668"/>
                                        </p:tgtEl>
                                        <p:attrNameLst>
                                          <p:attrName>style.visibility</p:attrName>
                                        </p:attrNameLst>
                                      </p:cBhvr>
                                      <p:to>
                                        <p:strVal val="visible"/>
                                      </p:to>
                                    </p:set>
                                    <p:animEffect transition="in" filter="strips(upRight)">
                                      <p:cBhvr>
                                        <p:cTn id="22" dur="500"/>
                                        <p:tgtEl>
                                          <p:spTgt spid="70668"/>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70665"/>
                                        </p:tgtEl>
                                        <p:attrNameLst>
                                          <p:attrName>style.visibility</p:attrName>
                                        </p:attrNameLst>
                                      </p:cBhvr>
                                      <p:to>
                                        <p:strVal val="visible"/>
                                      </p:to>
                                    </p:set>
                                    <p:animEffect transition="in" filter="checkerboard(across)">
                                      <p:cBhvr>
                                        <p:cTn id="27" dur="500"/>
                                        <p:tgtEl>
                                          <p:spTgt spid="706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animBg="1"/>
      <p:bldP spid="70666" grpId="0" animBg="1"/>
      <p:bldP spid="70667" grpId="0" animBg="1"/>
      <p:bldP spid="7066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rrowheads="1"/>
          </p:cNvSpPr>
          <p:nvPr>
            <p:ph type="title"/>
          </p:nvPr>
        </p:nvSpPr>
        <p:spPr>
          <a:xfrm>
            <a:off x="179388" y="260350"/>
            <a:ext cx="2879725" cy="1143000"/>
          </a:xfrm>
        </p:spPr>
        <p:txBody>
          <a:bodyPr/>
          <a:lstStyle/>
          <a:p>
            <a:pPr eaLnBrk="1" hangingPunct="1">
              <a:defRPr/>
            </a:pPr>
            <a:r>
              <a:rPr lang="ja-JP" altLang="en-US" sz="4000" smtClean="0"/>
              <a:t>歌手</a:t>
            </a:r>
            <a:r>
              <a:rPr lang="en-US" altLang="ja-JP" sz="4000" smtClean="0"/>
              <a:t>100</a:t>
            </a:r>
            <a:r>
              <a:rPr lang="ja-JP" altLang="en-US" sz="4000" smtClean="0"/>
              <a:t>　</a:t>
            </a:r>
            <a:r>
              <a:rPr lang="en-US" altLang="ja-JP" sz="4000" smtClean="0"/>
              <a:t>Answer</a:t>
            </a:r>
          </a:p>
        </p:txBody>
      </p:sp>
      <p:sp>
        <p:nvSpPr>
          <p:cNvPr id="71683" name="WordArt 3"/>
          <p:cNvSpPr>
            <a:spLocks noChangeArrowheads="1" noChangeShapeType="1" noTextEdit="1"/>
          </p:cNvSpPr>
          <p:nvPr/>
        </p:nvSpPr>
        <p:spPr bwMode="auto">
          <a:xfrm>
            <a:off x="2987675" y="765175"/>
            <a:ext cx="5684838"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She's </a:t>
            </a:r>
            <a:r>
              <a:rPr lang="en-US" altLang="ja-JP" sz="3600" kern="10" dirty="0">
                <a:ln w="9525">
                  <a:solidFill>
                    <a:srgbClr val="000000"/>
                  </a:solidFill>
                  <a:round/>
                  <a:headEnd/>
                  <a:tailEnd/>
                </a:ln>
                <a:solidFill>
                  <a:srgbClr val="FFFFFF"/>
                </a:solidFill>
                <a:latin typeface="ＭＳ Ｐゴシック"/>
                <a:ea typeface="ＭＳ Ｐゴシック"/>
              </a:rPr>
              <a:t>Yoshioka </a:t>
            </a:r>
            <a:r>
              <a:rPr lang="en-US" altLang="ja-JP" sz="3600" kern="10" dirty="0" err="1">
                <a:ln w="9525">
                  <a:solidFill>
                    <a:srgbClr val="000000"/>
                  </a:solidFill>
                  <a:round/>
                  <a:headEnd/>
                  <a:tailEnd/>
                </a:ln>
                <a:solidFill>
                  <a:srgbClr val="FFFFFF"/>
                </a:solidFill>
                <a:latin typeface="ＭＳ Ｐゴシック"/>
                <a:ea typeface="ＭＳ Ｐゴシック"/>
              </a:rPr>
              <a:t>Kiyoe</a:t>
            </a:r>
            <a:r>
              <a:rPr lang="en-US" altLang="ja-JP" sz="3600" kern="10" dirty="0">
                <a:ln w="9525">
                  <a:solidFill>
                    <a:srgbClr val="000000"/>
                  </a:solidFill>
                  <a:round/>
                  <a:headEnd/>
                  <a:tailEnd/>
                </a:ln>
                <a:solidFill>
                  <a:srgbClr val="FFFFFF"/>
                </a:solidFill>
                <a:latin typeface="ＭＳ Ｐゴシック"/>
                <a:ea typeface="ＭＳ Ｐゴシック"/>
              </a:rPr>
              <a:t>.</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21508" name="AutoShape 4">
            <a:hlinkClick r:id="rId3"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21509" name="Picture 6"/>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741297" y="2565400"/>
            <a:ext cx="3651882" cy="38735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71683"/>
                                        </p:tgtEl>
                                        <p:attrNameLst>
                                          <p:attrName>style.visibility</p:attrName>
                                        </p:attrNameLst>
                                      </p:cBhvr>
                                      <p:to>
                                        <p:strVal val="visible"/>
                                      </p:to>
                                    </p:set>
                                    <p:animEffect transition="in" filter="strips(upRight)">
                                      <p:cBhvr>
                                        <p:cTn id="7" dur="500"/>
                                        <p:tgtEl>
                                          <p:spTgt spid="716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a:xfrm>
            <a:off x="0" y="260350"/>
            <a:ext cx="2771775" cy="1143000"/>
          </a:xfrm>
        </p:spPr>
        <p:txBody>
          <a:bodyPr/>
          <a:lstStyle/>
          <a:p>
            <a:pPr eaLnBrk="1" hangingPunct="1">
              <a:defRPr/>
            </a:pPr>
            <a:r>
              <a:rPr lang="ja-JP" altLang="en-US" sz="4000" smtClean="0"/>
              <a:t>芸能人</a:t>
            </a:r>
            <a:r>
              <a:rPr lang="en-US" altLang="ja-JP" sz="4000" smtClean="0"/>
              <a:t>20</a:t>
            </a:r>
            <a:br>
              <a:rPr lang="en-US" altLang="ja-JP" sz="4000" smtClean="0"/>
            </a:br>
            <a:r>
              <a:rPr lang="en-US" altLang="ja-JP" sz="4000" smtClean="0"/>
              <a:t>Question</a:t>
            </a:r>
          </a:p>
        </p:txBody>
      </p:sp>
      <p:sp>
        <p:nvSpPr>
          <p:cNvPr id="11268" name="WordArt 4"/>
          <p:cNvSpPr>
            <a:spLocks noChangeArrowheads="1" noChangeShapeType="1" noTextEdit="1"/>
          </p:cNvSpPr>
          <p:nvPr/>
        </p:nvSpPr>
        <p:spPr bwMode="auto">
          <a:xfrm>
            <a:off x="3563938" y="404813"/>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a:t>
            </a:r>
            <a:r>
              <a:rPr lang="ja-JP" altLang="en-US" sz="3600" kern="10" dirty="0">
                <a:ln w="9525">
                  <a:solidFill>
                    <a:srgbClr val="000000"/>
                  </a:solidFill>
                  <a:round/>
                  <a:headEnd/>
                  <a:tailEnd/>
                </a:ln>
                <a:solidFill>
                  <a:srgbClr val="FFFFFF"/>
                </a:solidFill>
                <a:latin typeface="ＭＳ Ｐゴシック"/>
                <a:ea typeface="ＭＳ Ｐゴシック"/>
              </a:rPr>
              <a:t> </a:t>
            </a:r>
            <a:r>
              <a:rPr lang="en-US" altLang="ja-JP" sz="3600" kern="10" dirty="0" smtClean="0">
                <a:ln w="9525">
                  <a:solidFill>
                    <a:srgbClr val="000000"/>
                  </a:solidFill>
                  <a:round/>
                  <a:headEnd/>
                  <a:tailEnd/>
                </a:ln>
                <a:solidFill>
                  <a:srgbClr val="FFFFFF"/>
                </a:solidFill>
                <a:latin typeface="ＭＳ Ｐゴシック"/>
                <a:ea typeface="ＭＳ Ｐゴシック"/>
              </a:rPr>
              <a:t>man</a:t>
            </a:r>
            <a:r>
              <a:rPr lang="en-US" altLang="ja-JP" sz="3600" kern="10" dirty="0" smtClean="0">
                <a:ln w="9525">
                  <a:solidFill>
                    <a:srgbClr val="000000"/>
                  </a:solidFill>
                  <a:round/>
                  <a:headEnd/>
                  <a:tailEnd/>
                </a:ln>
                <a:solidFill>
                  <a:srgbClr val="FFFFFF"/>
                </a:solidFill>
                <a:latin typeface="ＭＳ Ｐゴシック"/>
                <a:ea typeface="ＭＳ Ｐゴシック"/>
              </a:rPr>
              <a:t>?</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pic>
        <p:nvPicPr>
          <p:cNvPr id="8196"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124075" y="1847285"/>
            <a:ext cx="4518025" cy="479220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strips(upRight)">
                                      <p:cBhvr>
                                        <p:cTn id="7" dur="500"/>
                                        <p:tgtEl>
                                          <p:spTgt spid="112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p:nvPr>
        </p:nvSpPr>
        <p:spPr>
          <a:xfrm>
            <a:off x="179388" y="260350"/>
            <a:ext cx="2447925" cy="1143000"/>
          </a:xfrm>
        </p:spPr>
        <p:txBody>
          <a:bodyPr/>
          <a:lstStyle/>
          <a:p>
            <a:pPr eaLnBrk="1" hangingPunct="1">
              <a:defRPr/>
            </a:pPr>
            <a:r>
              <a:rPr lang="ja-JP" altLang="en-US" sz="4000" smtClean="0"/>
              <a:t>芸能人</a:t>
            </a:r>
            <a:r>
              <a:rPr lang="en-US" altLang="ja-JP" sz="4000" smtClean="0"/>
              <a:t>20</a:t>
            </a:r>
            <a:r>
              <a:rPr lang="ja-JP" altLang="en-US" sz="4000" smtClean="0"/>
              <a:t>　</a:t>
            </a:r>
            <a:r>
              <a:rPr lang="en-US" altLang="ja-JP" sz="4000" smtClean="0"/>
              <a:t>Answer</a:t>
            </a:r>
          </a:p>
        </p:txBody>
      </p:sp>
      <p:sp>
        <p:nvSpPr>
          <p:cNvPr id="12292" name="WordArt 4"/>
          <p:cNvSpPr>
            <a:spLocks noChangeArrowheads="1" noChangeShapeType="1" noTextEdit="1"/>
          </p:cNvSpPr>
          <p:nvPr/>
        </p:nvSpPr>
        <p:spPr bwMode="auto">
          <a:xfrm>
            <a:off x="2771775" y="765175"/>
            <a:ext cx="5900738"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He</a:t>
            </a:r>
            <a:r>
              <a:rPr lang="en-US" altLang="ja-JP" sz="3600" kern="10" dirty="0" smtClean="0">
                <a:ln w="9525">
                  <a:solidFill>
                    <a:srgbClr val="000000"/>
                  </a:solidFill>
                  <a:round/>
                  <a:headEnd/>
                  <a:tailEnd/>
                </a:ln>
                <a:solidFill>
                  <a:srgbClr val="FFFFFF"/>
                </a:solidFill>
                <a:latin typeface="ＭＳ Ｐゴシック"/>
                <a:ea typeface="ＭＳ Ｐゴシック"/>
              </a:rPr>
              <a:t>'s </a:t>
            </a:r>
            <a:r>
              <a:rPr lang="en-US" altLang="ja-JP" sz="3600" kern="10" dirty="0" err="1">
                <a:ln w="9525">
                  <a:solidFill>
                    <a:srgbClr val="000000"/>
                  </a:solidFill>
                  <a:round/>
                  <a:headEnd/>
                  <a:tailEnd/>
                </a:ln>
                <a:solidFill>
                  <a:srgbClr val="FFFFFF"/>
                </a:solidFill>
                <a:latin typeface="ＭＳ Ｐゴシック"/>
                <a:ea typeface="ＭＳ Ｐゴシック"/>
              </a:rPr>
              <a:t>Kasuga</a:t>
            </a:r>
            <a:r>
              <a:rPr lang="en-US" altLang="ja-JP" sz="3600" kern="10" dirty="0">
                <a:ln w="9525">
                  <a:solidFill>
                    <a:srgbClr val="000000"/>
                  </a:solidFill>
                  <a:round/>
                  <a:headEnd/>
                  <a:tailEnd/>
                </a:ln>
                <a:solidFill>
                  <a:srgbClr val="FFFFFF"/>
                </a:solidFill>
                <a:latin typeface="ＭＳ Ｐゴシック"/>
                <a:ea typeface="ＭＳ Ｐゴシック"/>
              </a:rPr>
              <a:t> Toshiaki.</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pic>
        <p:nvPicPr>
          <p:cNvPr id="12293"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195736" y="1628800"/>
            <a:ext cx="4741459" cy="5029200"/>
          </a:xfrm>
          <a:prstGeom prst="rect">
            <a:avLst/>
          </a:prstGeom>
          <a:noFill/>
          <a:ln w="9525">
            <a:noFill/>
            <a:miter lim="800000"/>
            <a:headEnd/>
            <a:tailEnd/>
          </a:ln>
        </p:spPr>
      </p:pic>
      <p:sp>
        <p:nvSpPr>
          <p:cNvPr id="9221" name="AutoShape 7">
            <a:hlinkClick r:id="rId4"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293"/>
                                        </p:tgtEl>
                                        <p:attrNameLst>
                                          <p:attrName>style.visibility</p:attrName>
                                        </p:attrNameLst>
                                      </p:cBhvr>
                                      <p:to>
                                        <p:strVal val="visible"/>
                                      </p:to>
                                    </p:set>
                                    <p:animEffect transition="in" filter="checkerboard(across)">
                                      <p:cBhvr>
                                        <p:cTn id="7" dur="500"/>
                                        <p:tgtEl>
                                          <p:spTgt spid="12293"/>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12292"/>
                                        </p:tgtEl>
                                        <p:attrNameLst>
                                          <p:attrName>style.visibility</p:attrName>
                                        </p:attrNameLst>
                                      </p:cBhvr>
                                      <p:to>
                                        <p:strVal val="visible"/>
                                      </p:to>
                                    </p:set>
                                    <p:animEffect transition="in" filter="strips(upRight)">
                                      <p:cBhvr>
                                        <p:cTn id="12" dur="500"/>
                                        <p:tgtEl>
                                          <p:spTgt spid="12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a:xfrm>
            <a:off x="0" y="260350"/>
            <a:ext cx="2771775" cy="1143000"/>
          </a:xfrm>
        </p:spPr>
        <p:txBody>
          <a:bodyPr/>
          <a:lstStyle/>
          <a:p>
            <a:pPr eaLnBrk="1" hangingPunct="1">
              <a:defRPr/>
            </a:pPr>
            <a:r>
              <a:rPr lang="ja-JP" altLang="en-US" sz="4000" smtClean="0"/>
              <a:t>芸能人</a:t>
            </a:r>
            <a:r>
              <a:rPr lang="en-US" altLang="ja-JP" sz="4000" smtClean="0"/>
              <a:t>40</a:t>
            </a:r>
            <a:br>
              <a:rPr lang="en-US" altLang="ja-JP" sz="4000" smtClean="0"/>
            </a:br>
            <a:r>
              <a:rPr lang="en-US" altLang="ja-JP" sz="4000" smtClean="0"/>
              <a:t>Question</a:t>
            </a:r>
          </a:p>
        </p:txBody>
      </p:sp>
      <p:sp>
        <p:nvSpPr>
          <p:cNvPr id="25603" name="WordArt 3"/>
          <p:cNvSpPr>
            <a:spLocks noChangeArrowheads="1" noChangeShapeType="1" noTextEdit="1"/>
          </p:cNvSpPr>
          <p:nvPr/>
        </p:nvSpPr>
        <p:spPr bwMode="auto">
          <a:xfrm>
            <a:off x="3563938" y="404813"/>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girl?</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25606" name="WordArt 6"/>
          <p:cNvSpPr>
            <a:spLocks noChangeArrowheads="1" noChangeShapeType="1" noTextEdit="1"/>
          </p:cNvSpPr>
          <p:nvPr/>
        </p:nvSpPr>
        <p:spPr bwMode="auto">
          <a:xfrm>
            <a:off x="3635375" y="2420938"/>
            <a:ext cx="5292725" cy="64770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1. She is 165 centimeters tall.</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25607" name="WordArt 7"/>
          <p:cNvSpPr>
            <a:spLocks noChangeArrowheads="1" noChangeShapeType="1" noTextEdit="1"/>
          </p:cNvSpPr>
          <p:nvPr/>
        </p:nvSpPr>
        <p:spPr bwMode="auto">
          <a:xfrm>
            <a:off x="3708548" y="3284984"/>
            <a:ext cx="3887788" cy="576262"/>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2. She is </a:t>
            </a:r>
            <a:r>
              <a:rPr lang="en-US" altLang="ja-JP" sz="3600" kern="10" dirty="0" smtClean="0">
                <a:ln w="9525">
                  <a:solidFill>
                    <a:srgbClr val="000000"/>
                  </a:solidFill>
                  <a:round/>
                  <a:headEnd/>
                  <a:tailEnd/>
                </a:ln>
                <a:solidFill>
                  <a:srgbClr val="FFFFFF"/>
                </a:solidFill>
                <a:latin typeface="ＭＳ Ｐゴシック"/>
                <a:ea typeface="ＭＳ Ｐゴシック"/>
              </a:rPr>
              <a:t>25 </a:t>
            </a:r>
            <a:r>
              <a:rPr lang="en-US" altLang="ja-JP" sz="3600" kern="10" dirty="0">
                <a:ln w="9525">
                  <a:solidFill>
                    <a:srgbClr val="000000"/>
                  </a:solidFill>
                  <a:round/>
                  <a:headEnd/>
                  <a:tailEnd/>
                </a:ln>
                <a:solidFill>
                  <a:srgbClr val="FFFFFF"/>
                </a:solidFill>
                <a:latin typeface="ＭＳ Ｐゴシック"/>
                <a:ea typeface="ＭＳ Ｐゴシック"/>
              </a:rPr>
              <a:t>years old.</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pic>
        <p:nvPicPr>
          <p:cNvPr id="32774"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0" y="2292740"/>
            <a:ext cx="3492500" cy="370444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25606"/>
                                        </p:tgtEl>
                                        <p:attrNameLst>
                                          <p:attrName>style.visibility</p:attrName>
                                        </p:attrNameLst>
                                      </p:cBhvr>
                                      <p:to>
                                        <p:strVal val="visible"/>
                                      </p:to>
                                    </p:set>
                                    <p:animEffect transition="in" filter="strips(upRight)">
                                      <p:cBhvr>
                                        <p:cTn id="7" dur="500"/>
                                        <p:tgtEl>
                                          <p:spTgt spid="2560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25607"/>
                                        </p:tgtEl>
                                        <p:attrNameLst>
                                          <p:attrName>style.visibility</p:attrName>
                                        </p:attrNameLst>
                                      </p:cBhvr>
                                      <p:to>
                                        <p:strVal val="visible"/>
                                      </p:to>
                                    </p:set>
                                    <p:animEffect transition="in" filter="strips(upRight)">
                                      <p:cBhvr>
                                        <p:cTn id="12" dur="500"/>
                                        <p:tgtEl>
                                          <p:spTgt spid="25607"/>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25603"/>
                                        </p:tgtEl>
                                        <p:attrNameLst>
                                          <p:attrName>style.visibility</p:attrName>
                                        </p:attrNameLst>
                                      </p:cBhvr>
                                      <p:to>
                                        <p:strVal val="visible"/>
                                      </p:to>
                                    </p:set>
                                    <p:animEffect transition="in" filter="strips(upRight)">
                                      <p:cBhvr>
                                        <p:cTn id="17" dur="500"/>
                                        <p:tgtEl>
                                          <p:spTgt spid="25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animBg="1"/>
      <p:bldP spid="25606" grpId="0" animBg="1"/>
      <p:bldP spid="2560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rrowheads="1"/>
          </p:cNvSpPr>
          <p:nvPr>
            <p:ph type="title"/>
          </p:nvPr>
        </p:nvSpPr>
        <p:spPr>
          <a:xfrm>
            <a:off x="179388" y="260350"/>
            <a:ext cx="2447925" cy="1143000"/>
          </a:xfrm>
        </p:spPr>
        <p:txBody>
          <a:bodyPr/>
          <a:lstStyle/>
          <a:p>
            <a:pPr eaLnBrk="1" hangingPunct="1">
              <a:defRPr/>
            </a:pPr>
            <a:r>
              <a:rPr lang="ja-JP" altLang="en-US" sz="4000" smtClean="0"/>
              <a:t>芸能人</a:t>
            </a:r>
            <a:r>
              <a:rPr lang="en-US" altLang="ja-JP" sz="4000" smtClean="0"/>
              <a:t>40</a:t>
            </a:r>
            <a:r>
              <a:rPr lang="ja-JP" altLang="en-US" sz="4000" smtClean="0"/>
              <a:t>　</a:t>
            </a:r>
            <a:r>
              <a:rPr lang="en-US" altLang="ja-JP" sz="4000" smtClean="0"/>
              <a:t>Answer</a:t>
            </a:r>
          </a:p>
        </p:txBody>
      </p:sp>
      <p:sp>
        <p:nvSpPr>
          <p:cNvPr id="26627" name="WordArt 3"/>
          <p:cNvSpPr>
            <a:spLocks noChangeArrowheads="1" noChangeShapeType="1" noTextEdit="1"/>
          </p:cNvSpPr>
          <p:nvPr/>
        </p:nvSpPr>
        <p:spPr bwMode="auto">
          <a:xfrm>
            <a:off x="3132138" y="765175"/>
            <a:ext cx="5540375"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It’s Rola.</a:t>
            </a:r>
            <a:endParaRPr lang="ja-JP" altLang="en-US" sz="3600" kern="10">
              <a:ln w="9525">
                <a:solidFill>
                  <a:srgbClr val="000000"/>
                </a:solidFill>
                <a:round/>
                <a:headEnd/>
                <a:tailEnd/>
              </a:ln>
              <a:solidFill>
                <a:srgbClr val="FFFFFF"/>
              </a:solidFill>
              <a:latin typeface="ＭＳ Ｐゴシック"/>
              <a:ea typeface="ＭＳ Ｐゴシック"/>
            </a:endParaRPr>
          </a:p>
        </p:txBody>
      </p:sp>
      <p:sp>
        <p:nvSpPr>
          <p:cNvPr id="33796" name="AutoShape 4">
            <a:hlinkClick r:id="rId3" action="ppaction://hlinksldjump" highlightClick="1"/>
          </p:cNvPr>
          <p:cNvSpPr>
            <a:spLocks noChangeArrowheads="1"/>
          </p:cNvSpPr>
          <p:nvPr/>
        </p:nvSpPr>
        <p:spPr bwMode="auto">
          <a:xfrm>
            <a:off x="8316913" y="6021388"/>
            <a:ext cx="827087" cy="836612"/>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33797" name="図 5"/>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auto">
          <a:xfrm>
            <a:off x="2771800" y="2348880"/>
            <a:ext cx="3315644" cy="351685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26627"/>
                                        </p:tgtEl>
                                        <p:attrNameLst>
                                          <p:attrName>style.visibility</p:attrName>
                                        </p:attrNameLst>
                                      </p:cBhvr>
                                      <p:to>
                                        <p:strVal val="visible"/>
                                      </p:to>
                                    </p:set>
                                    <p:animEffect transition="in" filter="strips(upRight)">
                                      <p:cBhvr>
                                        <p:cTn id="7" dur="500"/>
                                        <p:tgtEl>
                                          <p:spTgt spid="266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rrowheads="1"/>
          </p:cNvSpPr>
          <p:nvPr>
            <p:ph type="title"/>
          </p:nvPr>
        </p:nvSpPr>
        <p:spPr>
          <a:xfrm>
            <a:off x="0" y="260350"/>
            <a:ext cx="2771775" cy="1143000"/>
          </a:xfrm>
        </p:spPr>
        <p:txBody>
          <a:bodyPr/>
          <a:lstStyle/>
          <a:p>
            <a:pPr eaLnBrk="1" hangingPunct="1">
              <a:defRPr/>
            </a:pPr>
            <a:r>
              <a:rPr lang="ja-JP" altLang="en-US" sz="4000" smtClean="0"/>
              <a:t>芸能人</a:t>
            </a:r>
            <a:r>
              <a:rPr lang="en-US" altLang="ja-JP" sz="4000" smtClean="0"/>
              <a:t>60</a:t>
            </a:r>
            <a:br>
              <a:rPr lang="en-US" altLang="ja-JP" sz="4000" smtClean="0"/>
            </a:br>
            <a:r>
              <a:rPr lang="en-US" altLang="ja-JP" sz="4000" smtClean="0"/>
              <a:t>Question</a:t>
            </a:r>
          </a:p>
        </p:txBody>
      </p:sp>
      <p:sp>
        <p:nvSpPr>
          <p:cNvPr id="62467" name="WordArt 3"/>
          <p:cNvSpPr>
            <a:spLocks noChangeArrowheads="1" noChangeShapeType="1" noTextEdit="1"/>
          </p:cNvSpPr>
          <p:nvPr/>
        </p:nvSpPr>
        <p:spPr bwMode="auto">
          <a:xfrm>
            <a:off x="3635896" y="260648"/>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man?</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62470" name="WordArt 6"/>
          <p:cNvSpPr>
            <a:spLocks noChangeArrowheads="1" noChangeShapeType="1" noTextEdit="1"/>
          </p:cNvSpPr>
          <p:nvPr/>
        </p:nvSpPr>
        <p:spPr bwMode="auto">
          <a:xfrm>
            <a:off x="1547664" y="2492375"/>
            <a:ext cx="5292725" cy="657225"/>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1.He is from </a:t>
            </a:r>
            <a:r>
              <a:rPr lang="en-US" altLang="ja-JP" sz="3600" kern="10" dirty="0" smtClean="0">
                <a:ln w="9525">
                  <a:solidFill>
                    <a:srgbClr val="000000"/>
                  </a:solidFill>
                  <a:round/>
                  <a:headEnd/>
                  <a:tailEnd/>
                </a:ln>
                <a:solidFill>
                  <a:srgbClr val="FFFFFF"/>
                </a:solidFill>
                <a:latin typeface="ＭＳ Ｐゴシック"/>
                <a:ea typeface="ＭＳ Ｐゴシック"/>
              </a:rPr>
              <a:t>Osaka.</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62471" name="WordArt 7"/>
          <p:cNvSpPr>
            <a:spLocks noChangeArrowheads="1" noChangeShapeType="1" noTextEdit="1"/>
          </p:cNvSpPr>
          <p:nvPr/>
        </p:nvSpPr>
        <p:spPr bwMode="auto">
          <a:xfrm>
            <a:off x="1547664" y="3500438"/>
            <a:ext cx="4824413" cy="657225"/>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2.He </a:t>
            </a:r>
            <a:r>
              <a:rPr lang="en-US" altLang="ja-JP" sz="3600" kern="10" dirty="0" smtClean="0">
                <a:ln w="9525">
                  <a:solidFill>
                    <a:srgbClr val="000000"/>
                  </a:solidFill>
                  <a:round/>
                  <a:headEnd/>
                  <a:tailEnd/>
                </a:ln>
                <a:solidFill>
                  <a:srgbClr val="FFFFFF"/>
                </a:solidFill>
                <a:latin typeface="ＭＳ Ｐゴシック"/>
                <a:ea typeface="ＭＳ Ｐゴシック"/>
              </a:rPr>
              <a:t>is a writer.</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62472" name="WordArt 8"/>
          <p:cNvSpPr>
            <a:spLocks noChangeArrowheads="1" noChangeShapeType="1" noTextEdit="1"/>
          </p:cNvSpPr>
          <p:nvPr/>
        </p:nvSpPr>
        <p:spPr bwMode="auto">
          <a:xfrm>
            <a:off x="1547664" y="4508500"/>
            <a:ext cx="4968875" cy="657225"/>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3.He </a:t>
            </a:r>
            <a:r>
              <a:rPr lang="en-US" altLang="ja-JP" sz="3600" kern="10" dirty="0" smtClean="0">
                <a:ln w="9525">
                  <a:solidFill>
                    <a:srgbClr val="000000"/>
                  </a:solidFill>
                  <a:round/>
                  <a:headEnd/>
                  <a:tailEnd/>
                </a:ln>
                <a:solidFill>
                  <a:srgbClr val="FFFFFF"/>
                </a:solidFill>
                <a:latin typeface="ＭＳ Ｐゴシック"/>
                <a:ea typeface="ＭＳ Ｐゴシック"/>
              </a:rPr>
              <a:t>writes </a:t>
            </a:r>
            <a:r>
              <a:rPr lang="en-US" altLang="ja-JP" sz="3600" kern="10" dirty="0" err="1" smtClean="0">
                <a:ln w="9525">
                  <a:solidFill>
                    <a:srgbClr val="000000"/>
                  </a:solidFill>
                  <a:round/>
                  <a:headEnd/>
                  <a:tailEnd/>
                </a:ln>
                <a:solidFill>
                  <a:srgbClr val="FFFFFF"/>
                </a:solidFill>
                <a:latin typeface="ＭＳ Ｐゴシック"/>
                <a:ea typeface="ＭＳ Ｐゴシック"/>
              </a:rPr>
              <a:t>Hibana</a:t>
            </a:r>
            <a:r>
              <a:rPr lang="en-US" altLang="ja-JP" sz="3600" kern="10" dirty="0" smtClean="0">
                <a:ln w="9525">
                  <a:solidFill>
                    <a:srgbClr val="000000"/>
                  </a:solidFill>
                  <a:round/>
                  <a:headEnd/>
                  <a:tailEnd/>
                </a:ln>
                <a:solidFill>
                  <a:srgbClr val="FFFFFF"/>
                </a:solidFill>
                <a:latin typeface="ＭＳ Ｐゴシック"/>
                <a:ea typeface="ＭＳ Ｐゴシック"/>
              </a:rPr>
              <a:t>.</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62470"/>
                                        </p:tgtEl>
                                        <p:attrNameLst>
                                          <p:attrName>style.visibility</p:attrName>
                                        </p:attrNameLst>
                                      </p:cBhvr>
                                      <p:to>
                                        <p:strVal val="visible"/>
                                      </p:to>
                                    </p:set>
                                    <p:animEffect transition="in" filter="strips(upRight)">
                                      <p:cBhvr>
                                        <p:cTn id="7" dur="500"/>
                                        <p:tgtEl>
                                          <p:spTgt spid="62470"/>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62471"/>
                                        </p:tgtEl>
                                        <p:attrNameLst>
                                          <p:attrName>style.visibility</p:attrName>
                                        </p:attrNameLst>
                                      </p:cBhvr>
                                      <p:to>
                                        <p:strVal val="visible"/>
                                      </p:to>
                                    </p:set>
                                    <p:animEffect transition="in" filter="strips(upRight)">
                                      <p:cBhvr>
                                        <p:cTn id="12" dur="500"/>
                                        <p:tgtEl>
                                          <p:spTgt spid="62471"/>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62472"/>
                                        </p:tgtEl>
                                        <p:attrNameLst>
                                          <p:attrName>style.visibility</p:attrName>
                                        </p:attrNameLst>
                                      </p:cBhvr>
                                      <p:to>
                                        <p:strVal val="visible"/>
                                      </p:to>
                                    </p:set>
                                    <p:animEffect transition="in" filter="strips(upRight)">
                                      <p:cBhvr>
                                        <p:cTn id="17" dur="500"/>
                                        <p:tgtEl>
                                          <p:spTgt spid="62472"/>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3" fill="hold" grpId="0" nodeType="clickEffect">
                                  <p:stCondLst>
                                    <p:cond delay="0"/>
                                  </p:stCondLst>
                                  <p:childTnLst>
                                    <p:set>
                                      <p:cBhvr>
                                        <p:cTn id="21" dur="1" fill="hold">
                                          <p:stCondLst>
                                            <p:cond delay="0"/>
                                          </p:stCondLst>
                                        </p:cTn>
                                        <p:tgtEl>
                                          <p:spTgt spid="62467"/>
                                        </p:tgtEl>
                                        <p:attrNameLst>
                                          <p:attrName>style.visibility</p:attrName>
                                        </p:attrNameLst>
                                      </p:cBhvr>
                                      <p:to>
                                        <p:strVal val="visible"/>
                                      </p:to>
                                    </p:set>
                                    <p:animEffect transition="in" filter="strips(upRight)">
                                      <p:cBhvr>
                                        <p:cTn id="22" dur="500"/>
                                        <p:tgtEl>
                                          <p:spTgt spid="624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animBg="1"/>
      <p:bldP spid="62470" grpId="0" animBg="1"/>
      <p:bldP spid="62471" grpId="0" animBg="1"/>
      <p:bldP spid="6247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6" name="Group 408"/>
          <p:cNvGraphicFramePr>
            <a:graphicFrameLocks noGrp="1"/>
          </p:cNvGraphicFramePr>
          <p:nvPr>
            <p:extLst>
              <p:ext uri="{D42A27DB-BD31-4B8C-83A1-F6EECF244321}">
                <p14:modId xmlns:p14="http://schemas.microsoft.com/office/powerpoint/2010/main" val="2303463283"/>
              </p:ext>
            </p:extLst>
          </p:nvPr>
        </p:nvGraphicFramePr>
        <p:xfrm>
          <a:off x="900113" y="549275"/>
          <a:ext cx="7486650" cy="5805489"/>
        </p:xfrm>
        <a:graphic>
          <a:graphicData uri="http://schemas.openxmlformats.org/drawingml/2006/table">
            <a:tbl>
              <a:tblPr/>
              <a:tblGrid>
                <a:gridCol w="1247775"/>
                <a:gridCol w="1247775"/>
                <a:gridCol w="1247775"/>
                <a:gridCol w="1247775"/>
                <a:gridCol w="1247775"/>
                <a:gridCol w="1247775"/>
              </a:tblGrid>
              <a:tr h="431800">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ja-JP" altLang="en-US" sz="1600" b="1" i="0" u="none" strike="noStrike" cap="none" normalizeH="0" baseline="0" dirty="0" smtClean="0">
                          <a:ln>
                            <a:noFill/>
                          </a:ln>
                          <a:solidFill>
                            <a:schemeClr val="tx1"/>
                          </a:solidFill>
                          <a:effectLst>
                            <a:outerShdw blurRad="38100" dist="38100" dir="2700000" algn="tl">
                              <a:srgbClr val="000000"/>
                            </a:outerShdw>
                          </a:effectLst>
                          <a:latin typeface="ＭＳ Ｐゴシック" pitchFamily="50" charset="-128"/>
                          <a:ea typeface="ＭＳ Ｐゴシック" pitchFamily="50" charset="-128"/>
                        </a:rPr>
                        <a:t>ジャンル１</a:t>
                      </a:r>
                      <a:endParaRPr kumimoji="1" lang="ja-JP" altLang="en-US" sz="1600" b="1" i="0" u="none" strike="noStrike" cap="none" normalizeH="0" baseline="0" dirty="0" smtClean="0">
                        <a:ln>
                          <a:noFill/>
                        </a:ln>
                        <a:solidFill>
                          <a:schemeClr val="tx1"/>
                        </a:solidFill>
                        <a:effectLst>
                          <a:outerShdw blurRad="38100" dist="38100" dir="2700000" algn="tl">
                            <a:srgbClr val="000000"/>
                          </a:outerShdw>
                        </a:effectLst>
                        <a:latin typeface="Arial" charset="0"/>
                        <a:ea typeface="ＭＳ Ｐゴシック" pitchFamily="50" charset="-128"/>
                      </a:endParaRPr>
                    </a:p>
                  </a:txBody>
                  <a:tcPr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ja-JP" altLang="en-US" sz="1600" b="1" i="0" u="none" strike="noStrike" cap="none" normalizeH="0" baseline="0" smtClean="0">
                          <a:ln>
                            <a:noFill/>
                          </a:ln>
                          <a:solidFill>
                            <a:schemeClr val="tx1"/>
                          </a:solidFill>
                          <a:effectLst>
                            <a:outerShdw blurRad="38100" dist="38100" dir="2700000" algn="tl">
                              <a:srgbClr val="000000"/>
                            </a:outerShdw>
                          </a:effectLst>
                          <a:latin typeface="ＭＳ Ｐゴシック" pitchFamily="50" charset="-128"/>
                          <a:ea typeface="ＭＳ Ｐゴシック" pitchFamily="50" charset="-128"/>
                        </a:rPr>
                        <a:t>ジャンル２</a:t>
                      </a:r>
                      <a:endParaRPr kumimoji="1" lang="ja-JP" altLang="en-US" sz="1600" b="1" i="0" u="none" strike="noStrike" cap="none" normalizeH="0" baseline="0" smtClean="0">
                        <a:ln>
                          <a:noFill/>
                        </a:ln>
                        <a:solidFill>
                          <a:schemeClr val="tx1"/>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ja-JP" altLang="en-US" sz="1600" b="1" i="0" u="none" strike="noStrike" cap="none" normalizeH="0" baseline="0" smtClean="0">
                          <a:ln>
                            <a:noFill/>
                          </a:ln>
                          <a:solidFill>
                            <a:schemeClr val="tx1"/>
                          </a:solidFill>
                          <a:effectLst>
                            <a:outerShdw blurRad="38100" dist="38100" dir="2700000" algn="tl">
                              <a:srgbClr val="000000"/>
                            </a:outerShdw>
                          </a:effectLst>
                          <a:latin typeface="ＭＳ Ｐゴシック" pitchFamily="50" charset="-128"/>
                          <a:ea typeface="ＭＳ Ｐゴシック" pitchFamily="50" charset="-128"/>
                        </a:rPr>
                        <a:t>ジャンル３</a:t>
                      </a:r>
                      <a:endParaRPr kumimoji="1" lang="ja-JP" altLang="en-US" sz="1600" b="1" i="0" u="none" strike="noStrike" cap="none" normalizeH="0" baseline="0" smtClean="0">
                        <a:ln>
                          <a:noFill/>
                        </a:ln>
                        <a:solidFill>
                          <a:schemeClr val="tx1"/>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ja-JP" altLang="en-US" sz="1600" b="1" i="0" u="none" strike="noStrike" cap="none" normalizeH="0" baseline="0" smtClean="0">
                          <a:ln>
                            <a:noFill/>
                          </a:ln>
                          <a:solidFill>
                            <a:schemeClr val="tx1"/>
                          </a:solidFill>
                          <a:effectLst>
                            <a:outerShdw blurRad="38100" dist="38100" dir="2700000" algn="tl">
                              <a:srgbClr val="000000"/>
                            </a:outerShdw>
                          </a:effectLst>
                          <a:latin typeface="ＭＳ Ｐゴシック" pitchFamily="50" charset="-128"/>
                          <a:ea typeface="ＭＳ Ｐゴシック" pitchFamily="50" charset="-128"/>
                        </a:rPr>
                        <a:t>ジャンル４</a:t>
                      </a:r>
                      <a:endParaRPr kumimoji="1" lang="ja-JP" altLang="en-US" sz="1600" b="1" i="0" u="none" strike="noStrike" cap="none" normalizeH="0" baseline="0" smtClean="0">
                        <a:ln>
                          <a:noFill/>
                        </a:ln>
                        <a:solidFill>
                          <a:schemeClr val="tx1"/>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ja-JP" altLang="en-US" sz="1600" b="1" i="0" u="none" strike="noStrike" cap="none" normalizeH="0" baseline="0" smtClean="0">
                          <a:ln>
                            <a:noFill/>
                          </a:ln>
                          <a:solidFill>
                            <a:schemeClr val="tx1"/>
                          </a:solidFill>
                          <a:effectLst>
                            <a:outerShdw blurRad="38100" dist="38100" dir="2700000" algn="tl">
                              <a:srgbClr val="000000"/>
                            </a:outerShdw>
                          </a:effectLst>
                          <a:latin typeface="ＭＳ Ｐゴシック" pitchFamily="50" charset="-128"/>
                          <a:ea typeface="ＭＳ Ｐゴシック" pitchFamily="50" charset="-128"/>
                        </a:rPr>
                        <a:t>ジャンル５</a:t>
                      </a:r>
                      <a:endParaRPr kumimoji="1" lang="ja-JP" altLang="en-US" sz="1600" b="1" i="0" u="none" strike="noStrike" cap="none" normalizeH="0" baseline="0" smtClean="0">
                        <a:ln>
                          <a:noFill/>
                        </a:ln>
                        <a:solidFill>
                          <a:schemeClr val="tx1"/>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ja-JP" altLang="en-US" sz="1600" b="1" i="0" u="none" strike="noStrike" cap="none" normalizeH="0" baseline="0" smtClean="0">
                          <a:ln>
                            <a:noFill/>
                          </a:ln>
                          <a:solidFill>
                            <a:schemeClr val="tx1"/>
                          </a:solidFill>
                          <a:effectLst>
                            <a:outerShdw blurRad="38100" dist="38100" dir="2700000" algn="tl">
                              <a:srgbClr val="000000"/>
                            </a:outerShdw>
                          </a:effectLst>
                          <a:latin typeface="ＭＳ Ｐゴシック" pitchFamily="50" charset="-128"/>
                          <a:ea typeface="ＭＳ Ｐゴシック" pitchFamily="50" charset="-128"/>
                        </a:rPr>
                        <a:t>ジャンル６</a:t>
                      </a:r>
                      <a:endParaRPr kumimoji="1" lang="ja-JP" altLang="en-US" sz="1600" b="1" i="0" u="none" strike="noStrike" cap="none" normalizeH="0" baseline="0" smtClean="0">
                        <a:ln>
                          <a:noFill/>
                        </a:ln>
                        <a:solidFill>
                          <a:schemeClr val="tx1"/>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a:noFill/>
                    </a:lnB>
                    <a:lnTlToBr>
                      <a:noFill/>
                    </a:lnTlToBr>
                    <a:lnBlToTr>
                      <a:noFill/>
                    </a:lnBlToTr>
                    <a:noFill/>
                  </a:tcPr>
                </a:tc>
              </a:tr>
              <a:tr h="431800">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ja-JP" altLang="en-US" sz="1600" b="1" i="0" u="none" strike="noStrike" cap="none" normalizeH="0" baseline="0" smtClean="0">
                          <a:ln>
                            <a:noFill/>
                          </a:ln>
                          <a:solidFill>
                            <a:schemeClr val="tx1"/>
                          </a:solidFill>
                          <a:effectLst>
                            <a:outerShdw blurRad="38100" dist="38100" dir="2700000" algn="tl">
                              <a:srgbClr val="000000"/>
                            </a:outerShdw>
                          </a:effectLst>
                          <a:latin typeface="ＭＳ Ｐゴシック" pitchFamily="50" charset="-128"/>
                          <a:ea typeface="ＭＳ Ｐゴシック" pitchFamily="50" charset="-128"/>
                        </a:rPr>
                        <a:t>歌手</a:t>
                      </a:r>
                      <a:endParaRPr kumimoji="1" lang="ja-JP" altLang="en-US" sz="1600" b="1" i="0" u="none" strike="noStrike" cap="none" normalizeH="0" baseline="0" smtClean="0">
                        <a:ln>
                          <a:noFill/>
                        </a:ln>
                        <a:solidFill>
                          <a:schemeClr val="tx1"/>
                        </a:solidFill>
                        <a:effectLst>
                          <a:outerShdw blurRad="38100" dist="38100" dir="2700000" algn="tl">
                            <a:srgbClr val="000000"/>
                          </a:outerShdw>
                        </a:effectLst>
                        <a:latin typeface="Arial" charset="0"/>
                        <a:ea typeface="ＭＳ Ｐゴシック" pitchFamily="50" charset="-128"/>
                      </a:endParaRPr>
                    </a:p>
                  </a:txBody>
                  <a:tcPr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a:noFill/>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ja-JP" altLang="en-US" sz="1600" b="1" i="0" u="none" strike="noStrike" cap="none" normalizeH="0" baseline="0" smtClean="0">
                          <a:ln>
                            <a:noFill/>
                          </a:ln>
                          <a:solidFill>
                            <a:schemeClr val="tx1"/>
                          </a:solidFill>
                          <a:effectLst>
                            <a:outerShdw blurRad="38100" dist="38100" dir="2700000" algn="tl">
                              <a:srgbClr val="000000"/>
                            </a:outerShdw>
                          </a:effectLst>
                          <a:latin typeface="ＭＳ Ｐゴシック" pitchFamily="50" charset="-128"/>
                          <a:ea typeface="ＭＳ Ｐゴシック" pitchFamily="50" charset="-128"/>
                        </a:rPr>
                        <a:t>芸能人</a:t>
                      </a:r>
                      <a:endParaRPr kumimoji="1" lang="ja-JP" altLang="en-US" sz="1600" b="1" i="0" u="none" strike="noStrike" cap="none" normalizeH="0" baseline="0" smtClean="0">
                        <a:ln>
                          <a:noFill/>
                        </a:ln>
                        <a:solidFill>
                          <a:schemeClr val="tx1"/>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a:noFill/>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ja-JP" altLang="en-US" sz="1600" b="1" i="0" u="none" strike="noStrike" cap="none" normalizeH="0" baseline="0" smtClean="0">
                          <a:ln>
                            <a:noFill/>
                          </a:ln>
                          <a:solidFill>
                            <a:schemeClr val="tx1"/>
                          </a:solidFill>
                          <a:effectLst>
                            <a:outerShdw blurRad="38100" dist="38100" dir="2700000" algn="tl">
                              <a:srgbClr val="000000"/>
                            </a:outerShdw>
                          </a:effectLst>
                          <a:latin typeface="ＭＳ Ｐゴシック" pitchFamily="50" charset="-128"/>
                          <a:ea typeface="ＭＳ Ｐゴシック" pitchFamily="50" charset="-128"/>
                        </a:rPr>
                        <a:t>スポーツ</a:t>
                      </a:r>
                      <a:endParaRPr kumimoji="1" lang="ja-JP" altLang="en-US" sz="1600" b="1" i="0" u="none" strike="noStrike" cap="none" normalizeH="0" baseline="0" smtClean="0">
                        <a:ln>
                          <a:noFill/>
                        </a:ln>
                        <a:solidFill>
                          <a:schemeClr val="tx1"/>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a:noFill/>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ja-JP" altLang="en-US" sz="1600" b="1" i="0" u="none" strike="noStrike" cap="none" normalizeH="0" baseline="0" smtClean="0">
                          <a:ln>
                            <a:noFill/>
                          </a:ln>
                          <a:solidFill>
                            <a:schemeClr val="tx1"/>
                          </a:solidFill>
                          <a:effectLst>
                            <a:outerShdw blurRad="38100" dist="38100" dir="2700000" algn="tl">
                              <a:srgbClr val="000000"/>
                            </a:outerShdw>
                          </a:effectLst>
                          <a:latin typeface="ＭＳ Ｐゴシック" pitchFamily="50" charset="-128"/>
                          <a:ea typeface="ＭＳ Ｐゴシック" pitchFamily="50" charset="-128"/>
                        </a:rPr>
                        <a:t>アニメ・漫画</a:t>
                      </a:r>
                      <a:endParaRPr kumimoji="1" lang="ja-JP" altLang="en-US" sz="1600" b="1" i="0" u="none" strike="noStrike" cap="none" normalizeH="0" baseline="0" smtClean="0">
                        <a:ln>
                          <a:noFill/>
                        </a:ln>
                        <a:solidFill>
                          <a:schemeClr val="tx1"/>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a:noFill/>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ja-JP" altLang="en-US" sz="1600" b="1" i="0" u="none" strike="noStrike" cap="none" normalizeH="0" baseline="0" smtClean="0">
                          <a:ln>
                            <a:noFill/>
                          </a:ln>
                          <a:solidFill>
                            <a:schemeClr val="tx1"/>
                          </a:solidFill>
                          <a:effectLst>
                            <a:outerShdw blurRad="38100" dist="38100" dir="2700000" algn="tl">
                              <a:srgbClr val="000000"/>
                            </a:outerShdw>
                          </a:effectLst>
                          <a:latin typeface="ＭＳ Ｐゴシック" pitchFamily="50" charset="-128"/>
                          <a:ea typeface="ＭＳ Ｐゴシック" pitchFamily="50" charset="-128"/>
                        </a:rPr>
                        <a:t>先生</a:t>
                      </a:r>
                      <a:endParaRPr kumimoji="1" lang="ja-JP" altLang="en-US" sz="1600" b="1" i="0" u="none" strike="noStrike" cap="none" normalizeH="0" baseline="0" smtClean="0">
                        <a:ln>
                          <a:noFill/>
                        </a:ln>
                        <a:solidFill>
                          <a:schemeClr val="tx1"/>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a:noFill/>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ja-JP" altLang="en-US" sz="1600" b="1" i="0" u="none" strike="noStrike" cap="none" normalizeH="0" baseline="0" smtClean="0">
                          <a:ln>
                            <a:noFill/>
                          </a:ln>
                          <a:solidFill>
                            <a:schemeClr val="tx1"/>
                          </a:solidFill>
                          <a:effectLst>
                            <a:outerShdw blurRad="38100" dist="38100" dir="2700000" algn="tl">
                              <a:srgbClr val="000000"/>
                            </a:outerShdw>
                          </a:effectLst>
                          <a:latin typeface="ＭＳ Ｐゴシック" pitchFamily="50" charset="-128"/>
                          <a:ea typeface="ＭＳ Ｐゴシック" pitchFamily="50" charset="-128"/>
                        </a:rPr>
                        <a:t>その他</a:t>
                      </a:r>
                      <a:endParaRPr kumimoji="1" lang="ja-JP" altLang="en-US" sz="1600" b="1" i="0" u="none" strike="noStrike" cap="none" normalizeH="0" baseline="0" smtClean="0">
                        <a:ln>
                          <a:noFill/>
                        </a:ln>
                        <a:solidFill>
                          <a:schemeClr val="tx1"/>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38100" cap="flat" cmpd="sng" algn="ctr">
                      <a:solidFill>
                        <a:schemeClr val="tx1"/>
                      </a:solidFill>
                      <a:prstDash val="solid"/>
                      <a:round/>
                      <a:headEnd type="none" w="med" len="med"/>
                      <a:tailEnd type="none" w="med" len="med"/>
                    </a:lnB>
                    <a:lnTlToBr>
                      <a:noFill/>
                    </a:lnTlToBr>
                    <a:lnBlToTr>
                      <a:noFill/>
                    </a:lnBlToTr>
                    <a:noFill/>
                  </a:tcPr>
                </a:tc>
              </a:tr>
              <a:tr h="1152525">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2" action="ppaction://hlinksldjump"/>
                        </a:rPr>
                        <a:t>20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3" action="ppaction://hlinksldjump"/>
                        </a:rPr>
                        <a:t>20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4" action="ppaction://hlinksldjump"/>
                        </a:rPr>
                        <a:t>20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5" action="ppaction://hlinksldjump"/>
                        </a:rPr>
                        <a:t>20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6" action="ppaction://hlinksldjump"/>
                        </a:rPr>
                        <a:t>20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7" action="ppaction://hlinksldjump"/>
                        </a:rPr>
                        <a:t>20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r>
              <a:tr h="946150">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8" action="ppaction://hlinksldjump"/>
                        </a:rPr>
                        <a:t>40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9" action="ppaction://hlinksldjump"/>
                        </a:rPr>
                        <a:t>40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10" action="ppaction://hlinksldjump"/>
                        </a:rPr>
                        <a:t>40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11" action="ppaction://hlinksldjump"/>
                        </a:rPr>
                        <a:t>40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12" action="ppaction://hlinksldjump"/>
                        </a:rPr>
                        <a:t>40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13" action="ppaction://hlinksldjump"/>
                        </a:rPr>
                        <a:t>40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r>
              <a:tr h="947738">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14" action="ppaction://hlinksldjump"/>
                        </a:rPr>
                        <a:t>60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15" action="ppaction://hlinksldjump"/>
                        </a:rPr>
                        <a:t>60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16" action="ppaction://hlinksldjump"/>
                        </a:rPr>
                        <a:t>60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17" action="ppaction://hlinksldjump"/>
                        </a:rPr>
                        <a:t>60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18" action="ppaction://hlinksldjump"/>
                        </a:rPr>
                        <a:t>60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19" action="ppaction://hlinksldjump"/>
                        </a:rPr>
                        <a:t>60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r>
              <a:tr h="947738">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20" action="ppaction://hlinksldjump"/>
                        </a:rPr>
                        <a:t>80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21" action="ppaction://hlinksldjump"/>
                        </a:rPr>
                        <a:t>80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22" action="ppaction://hlinksldjump"/>
                        </a:rPr>
                        <a:t>80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23" action="ppaction://hlinksldjump"/>
                        </a:rPr>
                        <a:t>80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24" action="ppaction://hlinksldjump"/>
                        </a:rPr>
                        <a:t>80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ＭＳ Ｐゴシック" pitchFamily="50" charset="-128"/>
                          <a:ea typeface="ＭＳ Ｐゴシック" pitchFamily="50" charset="-128"/>
                          <a:hlinkClick r:id="rId25" action="ppaction://hlinksldjump"/>
                        </a:rPr>
                        <a:t>80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r>
              <a:tr h="947738">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hlinkClick r:id="rId26" action="ppaction://hlinksldjump"/>
                        </a:rPr>
                        <a:t>100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hlinkClick r:id="rId27" action="ppaction://hlinksldjump"/>
                        </a:rPr>
                        <a:t>100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hlinkClick r:id="rId28" action="ppaction://hlinksldjump"/>
                        </a:rPr>
                        <a:t>100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hlinkClick r:id="rId29" action="ppaction://hlinksldjump"/>
                        </a:rPr>
                        <a:t>100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hlinkClick r:id="rId30" action="ppaction://hlinksldjump"/>
                        </a:rPr>
                        <a:t>100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
                          <a:schemeClr val="hlink"/>
                        </a:buClr>
                        <a:buSzTx/>
                        <a:buFont typeface="Wingdings" pitchFamily="2" charset="2"/>
                        <a:buNone/>
                        <a:tabLst/>
                      </a:pPr>
                      <a:r>
                        <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hlinkClick r:id="rId31" action="ppaction://hlinksldjump"/>
                        </a:rPr>
                        <a:t>100</a:t>
                      </a:r>
                      <a:endParaRPr kumimoji="1" lang="en-US" altLang="ja-JP" sz="2400" b="1" i="0" u="none" strike="noStrike" cap="none" normalizeH="0" baseline="0" dirty="0" smtClean="0">
                        <a:ln>
                          <a:noFill/>
                        </a:ln>
                        <a:solidFill>
                          <a:srgbClr val="FF0000"/>
                        </a:solidFill>
                        <a:effectLst>
                          <a:outerShdw blurRad="38100" dist="38100" dir="2700000" algn="tl">
                            <a:srgbClr val="000000"/>
                          </a:outerShdw>
                        </a:effectLst>
                        <a:latin typeface="Arial" charset="0"/>
                        <a:ea typeface="ＭＳ Ｐゴシック" pitchFamily="50" charset="-128"/>
                      </a:endParaRPr>
                    </a:p>
                  </a:txBody>
                  <a:tcPr anchor="ctr" horzOverflow="overflow">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rrowheads="1"/>
          </p:cNvSpPr>
          <p:nvPr>
            <p:ph type="title"/>
          </p:nvPr>
        </p:nvSpPr>
        <p:spPr>
          <a:xfrm>
            <a:off x="179388" y="260350"/>
            <a:ext cx="2447925" cy="1143000"/>
          </a:xfrm>
        </p:spPr>
        <p:txBody>
          <a:bodyPr/>
          <a:lstStyle/>
          <a:p>
            <a:pPr eaLnBrk="1" hangingPunct="1">
              <a:defRPr/>
            </a:pPr>
            <a:r>
              <a:rPr lang="ja-JP" altLang="en-US" sz="4000" smtClean="0"/>
              <a:t>芸能人</a:t>
            </a:r>
            <a:r>
              <a:rPr lang="en-US" altLang="ja-JP" sz="4000" smtClean="0"/>
              <a:t>60</a:t>
            </a:r>
            <a:r>
              <a:rPr lang="ja-JP" altLang="en-US" sz="4000" smtClean="0"/>
              <a:t>　</a:t>
            </a:r>
            <a:r>
              <a:rPr lang="en-US" altLang="ja-JP" sz="4000" smtClean="0"/>
              <a:t>Answer</a:t>
            </a:r>
          </a:p>
        </p:txBody>
      </p:sp>
      <p:sp>
        <p:nvSpPr>
          <p:cNvPr id="63491" name="WordArt 3"/>
          <p:cNvSpPr>
            <a:spLocks noChangeArrowheads="1" noChangeShapeType="1" noTextEdit="1"/>
          </p:cNvSpPr>
          <p:nvPr/>
        </p:nvSpPr>
        <p:spPr bwMode="auto">
          <a:xfrm>
            <a:off x="3635375" y="765175"/>
            <a:ext cx="5037138"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He </a:t>
            </a:r>
            <a:r>
              <a:rPr lang="en-US" altLang="ja-JP" sz="3600" kern="10" dirty="0" smtClean="0">
                <a:ln w="9525">
                  <a:solidFill>
                    <a:srgbClr val="000000"/>
                  </a:solidFill>
                  <a:round/>
                  <a:headEnd/>
                  <a:tailEnd/>
                </a:ln>
                <a:solidFill>
                  <a:srgbClr val="FFFFFF"/>
                </a:solidFill>
                <a:latin typeface="ＭＳ Ｐゴシック"/>
                <a:ea typeface="ＭＳ Ｐゴシック"/>
              </a:rPr>
              <a:t>is </a:t>
            </a:r>
            <a:r>
              <a:rPr lang="en-US" altLang="ja-JP" sz="3600" kern="10" dirty="0" err="1" smtClean="0">
                <a:ln w="9525">
                  <a:solidFill>
                    <a:srgbClr val="000000"/>
                  </a:solidFill>
                  <a:round/>
                  <a:headEnd/>
                  <a:tailEnd/>
                </a:ln>
                <a:solidFill>
                  <a:srgbClr val="FFFFFF"/>
                </a:solidFill>
                <a:latin typeface="ＭＳ Ｐゴシック"/>
                <a:ea typeface="ＭＳ Ｐゴシック"/>
              </a:rPr>
              <a:t>Matayoshi</a:t>
            </a:r>
            <a:r>
              <a:rPr lang="en-US" altLang="ja-JP" sz="3600" kern="10" dirty="0" smtClean="0">
                <a:ln w="9525">
                  <a:solidFill>
                    <a:srgbClr val="000000"/>
                  </a:solidFill>
                  <a:round/>
                  <a:headEnd/>
                  <a:tailEnd/>
                </a:ln>
                <a:solidFill>
                  <a:srgbClr val="FFFFFF"/>
                </a:solidFill>
                <a:latin typeface="ＭＳ Ｐゴシック"/>
                <a:ea typeface="ＭＳ Ｐゴシック"/>
              </a:rPr>
              <a:t> Naoki.</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11268" name="AutoShape 5">
            <a:hlinkClick r:id="rId3"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11269" name="図 5"/>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auto">
          <a:xfrm>
            <a:off x="2815118" y="2420888"/>
            <a:ext cx="3801549" cy="40322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63491"/>
                                        </p:tgtEl>
                                        <p:attrNameLst>
                                          <p:attrName>style.visibility</p:attrName>
                                        </p:attrNameLst>
                                      </p:cBhvr>
                                      <p:to>
                                        <p:strVal val="visible"/>
                                      </p:to>
                                    </p:set>
                                    <p:animEffect transition="in" filter="strips(upRight)">
                                      <p:cBhvr>
                                        <p:cTn id="7" dur="500"/>
                                        <p:tgtEl>
                                          <p:spTgt spid="634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rrowheads="1"/>
          </p:cNvSpPr>
          <p:nvPr>
            <p:ph type="title"/>
          </p:nvPr>
        </p:nvSpPr>
        <p:spPr>
          <a:xfrm>
            <a:off x="0" y="260350"/>
            <a:ext cx="2771775" cy="1143000"/>
          </a:xfrm>
        </p:spPr>
        <p:txBody>
          <a:bodyPr/>
          <a:lstStyle/>
          <a:p>
            <a:pPr eaLnBrk="1" hangingPunct="1">
              <a:defRPr/>
            </a:pPr>
            <a:r>
              <a:rPr lang="ja-JP" altLang="en-US" sz="4000" smtClean="0"/>
              <a:t>芸能人</a:t>
            </a:r>
            <a:r>
              <a:rPr lang="en-US" altLang="ja-JP" sz="4000" smtClean="0"/>
              <a:t>80</a:t>
            </a:r>
            <a:br>
              <a:rPr lang="en-US" altLang="ja-JP" sz="4000" smtClean="0"/>
            </a:br>
            <a:r>
              <a:rPr lang="en-US" altLang="ja-JP" sz="4000" smtClean="0"/>
              <a:t>Question</a:t>
            </a:r>
          </a:p>
        </p:txBody>
      </p:sp>
      <p:sp>
        <p:nvSpPr>
          <p:cNvPr id="64515" name="WordArt 3"/>
          <p:cNvSpPr>
            <a:spLocks noChangeArrowheads="1" noChangeShapeType="1" noTextEdit="1"/>
          </p:cNvSpPr>
          <p:nvPr/>
        </p:nvSpPr>
        <p:spPr bwMode="auto">
          <a:xfrm>
            <a:off x="3563938" y="404813"/>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man?</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64519" name="WordArt 7"/>
          <p:cNvSpPr>
            <a:spLocks noChangeArrowheads="1" noChangeShapeType="1" noTextEdit="1"/>
          </p:cNvSpPr>
          <p:nvPr/>
        </p:nvSpPr>
        <p:spPr bwMode="auto">
          <a:xfrm>
            <a:off x="250825" y="1628775"/>
            <a:ext cx="4608513"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1. He is from </a:t>
            </a:r>
            <a:r>
              <a:rPr lang="en-US" altLang="ja-JP" sz="3600" kern="10" dirty="0" smtClean="0">
                <a:ln w="9525">
                  <a:solidFill>
                    <a:srgbClr val="000000"/>
                  </a:solidFill>
                  <a:round/>
                  <a:headEnd/>
                  <a:tailEnd/>
                </a:ln>
                <a:solidFill>
                  <a:srgbClr val="FFFFFF"/>
                </a:solidFill>
                <a:latin typeface="ＭＳ Ｐゴシック"/>
                <a:ea typeface="ＭＳ Ｐゴシック"/>
              </a:rPr>
              <a:t>Aichi.</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64521" name="WordArt 9"/>
          <p:cNvSpPr>
            <a:spLocks noChangeArrowheads="1" noChangeShapeType="1" noTextEdit="1"/>
          </p:cNvSpPr>
          <p:nvPr/>
        </p:nvSpPr>
        <p:spPr bwMode="auto">
          <a:xfrm>
            <a:off x="250825" y="2780928"/>
            <a:ext cx="5689600" cy="574675"/>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2.He is </a:t>
            </a:r>
            <a:r>
              <a:rPr lang="en-US" altLang="ja-JP" sz="3600" kern="10" dirty="0" smtClean="0">
                <a:ln w="9525">
                  <a:solidFill>
                    <a:srgbClr val="000000"/>
                  </a:solidFill>
                  <a:round/>
                  <a:headEnd/>
                  <a:tailEnd/>
                </a:ln>
                <a:solidFill>
                  <a:srgbClr val="FFFFFF"/>
                </a:solidFill>
                <a:latin typeface="ＭＳ Ｐゴシック"/>
                <a:ea typeface="ＭＳ Ｐゴシック"/>
              </a:rPr>
              <a:t>42 </a:t>
            </a:r>
            <a:r>
              <a:rPr lang="en-US" altLang="ja-JP" sz="3600" kern="10" dirty="0">
                <a:ln w="9525">
                  <a:solidFill>
                    <a:srgbClr val="000000"/>
                  </a:solidFill>
                  <a:round/>
                  <a:headEnd/>
                  <a:tailEnd/>
                </a:ln>
                <a:solidFill>
                  <a:srgbClr val="FFFFFF"/>
                </a:solidFill>
                <a:latin typeface="ＭＳ Ｐゴシック"/>
                <a:ea typeface="ＭＳ Ｐゴシック"/>
              </a:rPr>
              <a:t>years old.</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64522" name="WordArt 10"/>
          <p:cNvSpPr>
            <a:spLocks noChangeArrowheads="1" noChangeShapeType="1" noTextEdit="1"/>
          </p:cNvSpPr>
          <p:nvPr/>
        </p:nvSpPr>
        <p:spPr bwMode="auto">
          <a:xfrm>
            <a:off x="250825" y="3861916"/>
            <a:ext cx="7416800" cy="658812"/>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3.He likes wrestling.</a:t>
            </a:r>
            <a:endParaRPr lang="ja-JP" altLang="en-US" sz="3600" kern="10">
              <a:ln w="9525">
                <a:solidFill>
                  <a:srgbClr val="000000"/>
                </a:solidFill>
                <a:round/>
                <a:headEnd/>
                <a:tailEnd/>
              </a:ln>
              <a:solidFill>
                <a:srgbClr val="FFFFFF"/>
              </a:solidFill>
              <a:latin typeface="ＭＳ Ｐゴシック"/>
              <a:ea typeface="ＭＳ Ｐゴシック"/>
            </a:endParaRPr>
          </a:p>
        </p:txBody>
      </p:sp>
      <p:sp>
        <p:nvSpPr>
          <p:cNvPr id="64524" name="WordArt 12"/>
          <p:cNvSpPr>
            <a:spLocks noChangeArrowheads="1" noChangeShapeType="1" noTextEdit="1"/>
          </p:cNvSpPr>
          <p:nvPr/>
        </p:nvSpPr>
        <p:spPr bwMode="auto">
          <a:xfrm>
            <a:off x="250825" y="4727103"/>
            <a:ext cx="5113338" cy="646113"/>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4.He likes ‘wild’.</a:t>
            </a:r>
            <a:endParaRPr lang="ja-JP" altLang="en-US" sz="3600" kern="10">
              <a:ln w="9525">
                <a:solidFill>
                  <a:srgbClr val="000000"/>
                </a:solidFill>
                <a:round/>
                <a:headEnd/>
                <a:tailEnd/>
              </a:ln>
              <a:solidFill>
                <a:srgbClr val="FFFFFF"/>
              </a:solidFill>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64519"/>
                                        </p:tgtEl>
                                        <p:attrNameLst>
                                          <p:attrName>style.visibility</p:attrName>
                                        </p:attrNameLst>
                                      </p:cBhvr>
                                      <p:to>
                                        <p:strVal val="visible"/>
                                      </p:to>
                                    </p:set>
                                    <p:animEffect transition="in" filter="strips(upRight)">
                                      <p:cBhvr>
                                        <p:cTn id="7" dur="500"/>
                                        <p:tgtEl>
                                          <p:spTgt spid="6451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64521"/>
                                        </p:tgtEl>
                                        <p:attrNameLst>
                                          <p:attrName>style.visibility</p:attrName>
                                        </p:attrNameLst>
                                      </p:cBhvr>
                                      <p:to>
                                        <p:strVal val="visible"/>
                                      </p:to>
                                    </p:set>
                                    <p:animEffect transition="in" filter="strips(upRight)">
                                      <p:cBhvr>
                                        <p:cTn id="12" dur="500"/>
                                        <p:tgtEl>
                                          <p:spTgt spid="64521"/>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64522"/>
                                        </p:tgtEl>
                                        <p:attrNameLst>
                                          <p:attrName>style.visibility</p:attrName>
                                        </p:attrNameLst>
                                      </p:cBhvr>
                                      <p:to>
                                        <p:strVal val="visible"/>
                                      </p:to>
                                    </p:set>
                                    <p:animEffect transition="in" filter="strips(upRight)">
                                      <p:cBhvr>
                                        <p:cTn id="17" dur="500"/>
                                        <p:tgtEl>
                                          <p:spTgt spid="64522"/>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3" fill="hold" grpId="0" nodeType="clickEffect">
                                  <p:stCondLst>
                                    <p:cond delay="0"/>
                                  </p:stCondLst>
                                  <p:childTnLst>
                                    <p:set>
                                      <p:cBhvr>
                                        <p:cTn id="21" dur="1" fill="hold">
                                          <p:stCondLst>
                                            <p:cond delay="0"/>
                                          </p:stCondLst>
                                        </p:cTn>
                                        <p:tgtEl>
                                          <p:spTgt spid="64524"/>
                                        </p:tgtEl>
                                        <p:attrNameLst>
                                          <p:attrName>style.visibility</p:attrName>
                                        </p:attrNameLst>
                                      </p:cBhvr>
                                      <p:to>
                                        <p:strVal val="visible"/>
                                      </p:to>
                                    </p:set>
                                    <p:animEffect transition="in" filter="strips(upRight)">
                                      <p:cBhvr>
                                        <p:cTn id="22" dur="500"/>
                                        <p:tgtEl>
                                          <p:spTgt spid="64524"/>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3" fill="hold" grpId="0" nodeType="clickEffect">
                                  <p:stCondLst>
                                    <p:cond delay="0"/>
                                  </p:stCondLst>
                                  <p:childTnLst>
                                    <p:set>
                                      <p:cBhvr>
                                        <p:cTn id="26" dur="1" fill="hold">
                                          <p:stCondLst>
                                            <p:cond delay="0"/>
                                          </p:stCondLst>
                                        </p:cTn>
                                        <p:tgtEl>
                                          <p:spTgt spid="64515"/>
                                        </p:tgtEl>
                                        <p:attrNameLst>
                                          <p:attrName>style.visibility</p:attrName>
                                        </p:attrNameLst>
                                      </p:cBhvr>
                                      <p:to>
                                        <p:strVal val="visible"/>
                                      </p:to>
                                    </p:set>
                                    <p:animEffect transition="in" filter="strips(upRight)">
                                      <p:cBhvr>
                                        <p:cTn id="27" dur="500"/>
                                        <p:tgtEl>
                                          <p:spTgt spid="645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animBg="1"/>
      <p:bldP spid="64519" grpId="0" animBg="1"/>
      <p:bldP spid="64521" grpId="0" animBg="1"/>
      <p:bldP spid="64522" grpId="0" animBg="1"/>
      <p:bldP spid="6452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rrowheads="1"/>
          </p:cNvSpPr>
          <p:nvPr>
            <p:ph type="title"/>
          </p:nvPr>
        </p:nvSpPr>
        <p:spPr>
          <a:xfrm>
            <a:off x="179388" y="260350"/>
            <a:ext cx="2879725" cy="1143000"/>
          </a:xfrm>
        </p:spPr>
        <p:txBody>
          <a:bodyPr/>
          <a:lstStyle/>
          <a:p>
            <a:pPr eaLnBrk="1" hangingPunct="1">
              <a:defRPr/>
            </a:pPr>
            <a:r>
              <a:rPr lang="ja-JP" altLang="en-US" sz="4000" smtClean="0"/>
              <a:t>芸能人</a:t>
            </a:r>
            <a:r>
              <a:rPr lang="en-US" altLang="ja-JP" sz="4000" smtClean="0"/>
              <a:t>80</a:t>
            </a:r>
            <a:r>
              <a:rPr lang="ja-JP" altLang="en-US" sz="4000" smtClean="0"/>
              <a:t>　</a:t>
            </a:r>
            <a:r>
              <a:rPr lang="en-US" altLang="ja-JP" sz="4000" smtClean="0"/>
              <a:t>Answer</a:t>
            </a:r>
          </a:p>
        </p:txBody>
      </p:sp>
      <p:sp>
        <p:nvSpPr>
          <p:cNvPr id="65539" name="WordArt 3"/>
          <p:cNvSpPr>
            <a:spLocks noChangeArrowheads="1" noChangeShapeType="1" noTextEdit="1"/>
          </p:cNvSpPr>
          <p:nvPr/>
        </p:nvSpPr>
        <p:spPr bwMode="auto">
          <a:xfrm>
            <a:off x="2700338" y="765175"/>
            <a:ext cx="5972175"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He’</a:t>
            </a:r>
            <a:r>
              <a:rPr lang="en-US" altLang="ja-JP" sz="3600" kern="10" dirty="0" smtClean="0">
                <a:ln w="9525">
                  <a:solidFill>
                    <a:srgbClr val="000000"/>
                  </a:solidFill>
                  <a:round/>
                  <a:headEnd/>
                  <a:tailEnd/>
                </a:ln>
                <a:solidFill>
                  <a:srgbClr val="FFFFFF"/>
                </a:solidFill>
                <a:latin typeface="ＭＳ Ｐゴシック"/>
                <a:ea typeface="ＭＳ Ｐゴシック"/>
              </a:rPr>
              <a:t>s </a:t>
            </a:r>
            <a:r>
              <a:rPr lang="en-US" altLang="ja-JP" sz="3600" kern="10" dirty="0" err="1" smtClean="0">
                <a:ln w="9525">
                  <a:solidFill>
                    <a:srgbClr val="000000"/>
                  </a:solidFill>
                  <a:round/>
                  <a:headEnd/>
                  <a:tailEnd/>
                </a:ln>
                <a:solidFill>
                  <a:srgbClr val="FFFFFF"/>
                </a:solidFill>
                <a:latin typeface="ＭＳ Ｐゴシック"/>
                <a:ea typeface="ＭＳ Ｐゴシック"/>
              </a:rPr>
              <a:t>Sugichan</a:t>
            </a:r>
            <a:r>
              <a:rPr lang="en-US" altLang="ja-JP" sz="3600" kern="10" dirty="0">
                <a:ln w="9525">
                  <a:solidFill>
                    <a:srgbClr val="000000"/>
                  </a:solidFill>
                  <a:round/>
                  <a:headEnd/>
                  <a:tailEnd/>
                </a:ln>
                <a:solidFill>
                  <a:srgbClr val="FFFFFF"/>
                </a:solidFill>
                <a:latin typeface="ＭＳ Ｐゴシック"/>
                <a:ea typeface="ＭＳ Ｐゴシック"/>
              </a:rPr>
              <a:t>.</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13316" name="AutoShape 4">
            <a:hlinkClick r:id="rId3"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13317" name="図 5"/>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auto">
          <a:xfrm>
            <a:off x="2602355" y="2420938"/>
            <a:ext cx="3912303" cy="41497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65539"/>
                                        </p:tgtEl>
                                        <p:attrNameLst>
                                          <p:attrName>style.visibility</p:attrName>
                                        </p:attrNameLst>
                                      </p:cBhvr>
                                      <p:to>
                                        <p:strVal val="visible"/>
                                      </p:to>
                                    </p:set>
                                    <p:animEffect transition="in" filter="strips(upRight)">
                                      <p:cBhvr>
                                        <p:cTn id="7" dur="500"/>
                                        <p:tgtEl>
                                          <p:spTgt spid="655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rrowheads="1"/>
          </p:cNvSpPr>
          <p:nvPr>
            <p:ph type="title"/>
          </p:nvPr>
        </p:nvSpPr>
        <p:spPr>
          <a:xfrm>
            <a:off x="0" y="260350"/>
            <a:ext cx="2771775" cy="1143000"/>
          </a:xfrm>
        </p:spPr>
        <p:txBody>
          <a:bodyPr/>
          <a:lstStyle/>
          <a:p>
            <a:pPr eaLnBrk="1" hangingPunct="1">
              <a:defRPr/>
            </a:pPr>
            <a:r>
              <a:rPr lang="ja-JP" altLang="en-US" sz="4000" smtClean="0"/>
              <a:t>芸能人</a:t>
            </a:r>
            <a:r>
              <a:rPr lang="en-US" altLang="ja-JP" sz="4000" smtClean="0"/>
              <a:t>100</a:t>
            </a:r>
            <a:br>
              <a:rPr lang="en-US" altLang="ja-JP" sz="4000" smtClean="0"/>
            </a:br>
            <a:r>
              <a:rPr lang="en-US" altLang="ja-JP" sz="4000" smtClean="0"/>
              <a:t>Question</a:t>
            </a:r>
          </a:p>
        </p:txBody>
      </p:sp>
      <p:sp>
        <p:nvSpPr>
          <p:cNvPr id="72707" name="WordArt 3"/>
          <p:cNvSpPr>
            <a:spLocks noChangeArrowheads="1" noChangeShapeType="1" noTextEdit="1"/>
          </p:cNvSpPr>
          <p:nvPr/>
        </p:nvSpPr>
        <p:spPr bwMode="auto">
          <a:xfrm>
            <a:off x="3563938" y="404813"/>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man?</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72708" name="WordArt 4"/>
          <p:cNvSpPr>
            <a:spLocks noChangeArrowheads="1" noChangeShapeType="1" noTextEdit="1"/>
          </p:cNvSpPr>
          <p:nvPr/>
        </p:nvSpPr>
        <p:spPr bwMode="auto">
          <a:xfrm>
            <a:off x="1187450" y="2276475"/>
            <a:ext cx="6840538"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1.He is from Fukuoka.</a:t>
            </a:r>
            <a:endParaRPr lang="ja-JP" altLang="en-US" sz="3600" kern="10">
              <a:ln w="9525">
                <a:solidFill>
                  <a:srgbClr val="000000"/>
                </a:solidFill>
                <a:round/>
                <a:headEnd/>
                <a:tailEnd/>
              </a:ln>
              <a:solidFill>
                <a:srgbClr val="FFFFFF"/>
              </a:solidFill>
              <a:latin typeface="ＭＳ Ｐゴシック"/>
              <a:ea typeface="ＭＳ Ｐゴシック"/>
            </a:endParaRPr>
          </a:p>
        </p:txBody>
      </p:sp>
      <p:sp>
        <p:nvSpPr>
          <p:cNvPr id="72709" name="WordArt 5"/>
          <p:cNvSpPr>
            <a:spLocks noChangeArrowheads="1" noChangeShapeType="1" noTextEdit="1"/>
          </p:cNvSpPr>
          <p:nvPr/>
        </p:nvSpPr>
        <p:spPr bwMode="auto">
          <a:xfrm>
            <a:off x="1116013" y="3284538"/>
            <a:ext cx="6913562"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2.He has sunglasses.</a:t>
            </a:r>
            <a:endParaRPr lang="ja-JP" altLang="en-US" sz="3600" kern="10">
              <a:ln w="9525">
                <a:solidFill>
                  <a:srgbClr val="000000"/>
                </a:solidFill>
                <a:round/>
                <a:headEnd/>
                <a:tailEnd/>
              </a:ln>
              <a:solidFill>
                <a:srgbClr val="FFFFFF"/>
              </a:solidFill>
              <a:latin typeface="ＭＳ Ｐゴシック"/>
              <a:ea typeface="ＭＳ Ｐゴシック"/>
            </a:endParaRPr>
          </a:p>
        </p:txBody>
      </p:sp>
      <p:sp>
        <p:nvSpPr>
          <p:cNvPr id="72710" name="WordArt 6"/>
          <p:cNvSpPr>
            <a:spLocks noChangeArrowheads="1" noChangeShapeType="1" noTextEdit="1"/>
          </p:cNvSpPr>
          <p:nvPr/>
        </p:nvSpPr>
        <p:spPr bwMode="auto">
          <a:xfrm>
            <a:off x="1116013" y="4221163"/>
            <a:ext cx="6119812"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3.He is Kazuyoshi.</a:t>
            </a:r>
            <a:endParaRPr lang="ja-JP" altLang="en-US" sz="3600" kern="10">
              <a:ln w="9525">
                <a:solidFill>
                  <a:srgbClr val="000000"/>
                </a:solidFill>
                <a:round/>
                <a:headEnd/>
                <a:tailEnd/>
              </a:ln>
              <a:solidFill>
                <a:srgbClr val="FFFFFF"/>
              </a:solidFill>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72707"/>
                                        </p:tgtEl>
                                        <p:attrNameLst>
                                          <p:attrName>style.visibility</p:attrName>
                                        </p:attrNameLst>
                                      </p:cBhvr>
                                      <p:to>
                                        <p:strVal val="visible"/>
                                      </p:to>
                                    </p:set>
                                    <p:animEffect transition="in" filter="strips(upRight)">
                                      <p:cBhvr>
                                        <p:cTn id="7" dur="500"/>
                                        <p:tgtEl>
                                          <p:spTgt spid="72707"/>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72708"/>
                                        </p:tgtEl>
                                        <p:attrNameLst>
                                          <p:attrName>style.visibility</p:attrName>
                                        </p:attrNameLst>
                                      </p:cBhvr>
                                      <p:to>
                                        <p:strVal val="visible"/>
                                      </p:to>
                                    </p:set>
                                    <p:animEffect transition="in" filter="strips(upRight)">
                                      <p:cBhvr>
                                        <p:cTn id="12" dur="500"/>
                                        <p:tgtEl>
                                          <p:spTgt spid="72708"/>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72709"/>
                                        </p:tgtEl>
                                        <p:attrNameLst>
                                          <p:attrName>style.visibility</p:attrName>
                                        </p:attrNameLst>
                                      </p:cBhvr>
                                      <p:to>
                                        <p:strVal val="visible"/>
                                      </p:to>
                                    </p:set>
                                    <p:animEffect transition="in" filter="strips(upRight)">
                                      <p:cBhvr>
                                        <p:cTn id="17" dur="500"/>
                                        <p:tgtEl>
                                          <p:spTgt spid="72709"/>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3" fill="hold" grpId="0" nodeType="clickEffect">
                                  <p:stCondLst>
                                    <p:cond delay="0"/>
                                  </p:stCondLst>
                                  <p:childTnLst>
                                    <p:set>
                                      <p:cBhvr>
                                        <p:cTn id="21" dur="1" fill="hold">
                                          <p:stCondLst>
                                            <p:cond delay="0"/>
                                          </p:stCondLst>
                                        </p:cTn>
                                        <p:tgtEl>
                                          <p:spTgt spid="72710"/>
                                        </p:tgtEl>
                                        <p:attrNameLst>
                                          <p:attrName>style.visibility</p:attrName>
                                        </p:attrNameLst>
                                      </p:cBhvr>
                                      <p:to>
                                        <p:strVal val="visible"/>
                                      </p:to>
                                    </p:set>
                                    <p:animEffect transition="in" filter="strips(upRight)">
                                      <p:cBhvr>
                                        <p:cTn id="22" dur="500"/>
                                        <p:tgtEl>
                                          <p:spTgt spid="727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animBg="1"/>
      <p:bldP spid="72708" grpId="0" animBg="1"/>
      <p:bldP spid="72709" grpId="0" animBg="1"/>
      <p:bldP spid="72710"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rrowheads="1"/>
          </p:cNvSpPr>
          <p:nvPr>
            <p:ph type="title"/>
          </p:nvPr>
        </p:nvSpPr>
        <p:spPr>
          <a:xfrm>
            <a:off x="179388" y="260350"/>
            <a:ext cx="2879725" cy="1143000"/>
          </a:xfrm>
        </p:spPr>
        <p:txBody>
          <a:bodyPr/>
          <a:lstStyle/>
          <a:p>
            <a:pPr eaLnBrk="1" hangingPunct="1">
              <a:defRPr/>
            </a:pPr>
            <a:r>
              <a:rPr lang="ja-JP" altLang="en-US" sz="4000" smtClean="0"/>
              <a:t>芸能人</a:t>
            </a:r>
            <a:r>
              <a:rPr lang="en-US" altLang="ja-JP" sz="4000" smtClean="0"/>
              <a:t>100</a:t>
            </a:r>
            <a:r>
              <a:rPr lang="ja-JP" altLang="en-US" sz="4000" smtClean="0"/>
              <a:t>　</a:t>
            </a:r>
            <a:r>
              <a:rPr lang="en-US" altLang="ja-JP" sz="4000" smtClean="0"/>
              <a:t>Answer</a:t>
            </a:r>
          </a:p>
        </p:txBody>
      </p:sp>
      <p:sp>
        <p:nvSpPr>
          <p:cNvPr id="73731" name="WordArt 3"/>
          <p:cNvSpPr>
            <a:spLocks noChangeArrowheads="1" noChangeShapeType="1" noTextEdit="1"/>
          </p:cNvSpPr>
          <p:nvPr/>
        </p:nvSpPr>
        <p:spPr bwMode="auto">
          <a:xfrm>
            <a:off x="4932363" y="765175"/>
            <a:ext cx="3740150"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He is </a:t>
            </a:r>
            <a:r>
              <a:rPr lang="en-US" altLang="ja-JP" sz="3600" kern="10" dirty="0" err="1">
                <a:ln w="9525">
                  <a:solidFill>
                    <a:srgbClr val="000000"/>
                  </a:solidFill>
                  <a:round/>
                  <a:headEnd/>
                  <a:tailEnd/>
                </a:ln>
                <a:solidFill>
                  <a:srgbClr val="FFFFFF"/>
                </a:solidFill>
                <a:latin typeface="ＭＳ Ｐゴシック"/>
                <a:ea typeface="ＭＳ Ｐゴシック"/>
              </a:rPr>
              <a:t>Tamori</a:t>
            </a:r>
            <a:r>
              <a:rPr lang="en-US" altLang="ja-JP" sz="3600" kern="10" dirty="0">
                <a:ln w="9525">
                  <a:solidFill>
                    <a:srgbClr val="000000"/>
                  </a:solidFill>
                  <a:round/>
                  <a:headEnd/>
                  <a:tailEnd/>
                </a:ln>
                <a:solidFill>
                  <a:srgbClr val="FFFFFF"/>
                </a:solidFill>
                <a:latin typeface="ＭＳ Ｐゴシック"/>
                <a:ea typeface="ＭＳ Ｐゴシック"/>
              </a:rPr>
              <a:t>.</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15364" name="AutoShape 4">
            <a:hlinkClick r:id="rId3"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6" name="図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31840" y="2708920"/>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73731"/>
                                        </p:tgtEl>
                                        <p:attrNameLst>
                                          <p:attrName>style.visibility</p:attrName>
                                        </p:attrNameLst>
                                      </p:cBhvr>
                                      <p:to>
                                        <p:strVal val="visible"/>
                                      </p:to>
                                    </p:set>
                                    <p:animEffect transition="in" filter="strips(upRight)">
                                      <p:cBhvr>
                                        <p:cTn id="7" dur="500"/>
                                        <p:tgtEl>
                                          <p:spTgt spid="737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rrowheads="1"/>
          </p:cNvSpPr>
          <p:nvPr>
            <p:ph type="title"/>
          </p:nvPr>
        </p:nvSpPr>
        <p:spPr>
          <a:xfrm>
            <a:off x="0" y="260350"/>
            <a:ext cx="2771775" cy="1143000"/>
          </a:xfrm>
        </p:spPr>
        <p:txBody>
          <a:bodyPr/>
          <a:lstStyle/>
          <a:p>
            <a:pPr eaLnBrk="1" hangingPunct="1">
              <a:defRPr/>
            </a:pPr>
            <a:r>
              <a:rPr lang="ja-JP" altLang="en-US" sz="4000" smtClean="0"/>
              <a:t>スポーツ</a:t>
            </a:r>
            <a:r>
              <a:rPr lang="en-US" altLang="ja-JP" sz="4000" smtClean="0"/>
              <a:t>20</a:t>
            </a:r>
            <a:br>
              <a:rPr lang="en-US" altLang="ja-JP" sz="4000" smtClean="0"/>
            </a:br>
            <a:r>
              <a:rPr lang="en-US" altLang="ja-JP" sz="4000" smtClean="0"/>
              <a:t>Question</a:t>
            </a:r>
          </a:p>
        </p:txBody>
      </p:sp>
      <p:sp>
        <p:nvSpPr>
          <p:cNvPr id="13315" name="WordArt 3"/>
          <p:cNvSpPr>
            <a:spLocks noChangeArrowheads="1" noChangeShapeType="1" noTextEdit="1"/>
          </p:cNvSpPr>
          <p:nvPr/>
        </p:nvSpPr>
        <p:spPr bwMode="auto">
          <a:xfrm>
            <a:off x="3563938" y="404813"/>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boy?</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31840" y="2708920"/>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13315"/>
                                        </p:tgtEl>
                                        <p:attrNameLst>
                                          <p:attrName>style.visibility</p:attrName>
                                        </p:attrNameLst>
                                      </p:cBhvr>
                                      <p:to>
                                        <p:strVal val="visible"/>
                                      </p:to>
                                    </p:set>
                                    <p:animEffect transition="in" filter="strips(upRight)">
                                      <p:cBhvr>
                                        <p:cTn id="7" dur="500"/>
                                        <p:tgtEl>
                                          <p:spTgt spid="133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a:xfrm>
            <a:off x="0" y="260350"/>
            <a:ext cx="2916238" cy="1143000"/>
          </a:xfrm>
        </p:spPr>
        <p:txBody>
          <a:bodyPr/>
          <a:lstStyle/>
          <a:p>
            <a:pPr eaLnBrk="1" hangingPunct="1">
              <a:defRPr/>
            </a:pPr>
            <a:r>
              <a:rPr lang="ja-JP" altLang="en-US" sz="4000" smtClean="0"/>
              <a:t>スポーツ</a:t>
            </a:r>
            <a:r>
              <a:rPr lang="en-US" altLang="ja-JP" sz="4000" smtClean="0"/>
              <a:t>20</a:t>
            </a:r>
            <a:r>
              <a:rPr lang="ja-JP" altLang="en-US" sz="4000" smtClean="0"/>
              <a:t>　</a:t>
            </a:r>
            <a:r>
              <a:rPr lang="en-US" altLang="ja-JP" sz="4000" smtClean="0"/>
              <a:t>Answer</a:t>
            </a:r>
          </a:p>
        </p:txBody>
      </p:sp>
      <p:sp>
        <p:nvSpPr>
          <p:cNvPr id="14339" name="WordArt 3"/>
          <p:cNvSpPr>
            <a:spLocks noChangeArrowheads="1" noChangeShapeType="1" noTextEdit="1"/>
          </p:cNvSpPr>
          <p:nvPr/>
        </p:nvSpPr>
        <p:spPr bwMode="auto">
          <a:xfrm>
            <a:off x="3276600" y="765175"/>
            <a:ext cx="5395913"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He is </a:t>
            </a:r>
            <a:r>
              <a:rPr lang="en-US" altLang="ja-JP" sz="3600" kern="10" dirty="0" err="1">
                <a:ln w="9525">
                  <a:solidFill>
                    <a:srgbClr val="000000"/>
                  </a:solidFill>
                  <a:round/>
                  <a:headEnd/>
                  <a:tailEnd/>
                </a:ln>
                <a:solidFill>
                  <a:srgbClr val="FFFFFF"/>
                </a:solidFill>
                <a:latin typeface="ＭＳ Ｐゴシック"/>
                <a:ea typeface="ＭＳ Ｐゴシック"/>
              </a:rPr>
              <a:t>Uchimura</a:t>
            </a:r>
            <a:r>
              <a:rPr lang="en-US" altLang="ja-JP" sz="3600" kern="10" dirty="0">
                <a:ln w="9525">
                  <a:solidFill>
                    <a:srgbClr val="000000"/>
                  </a:solidFill>
                  <a:round/>
                  <a:headEnd/>
                  <a:tailEnd/>
                </a:ln>
                <a:solidFill>
                  <a:srgbClr val="FFFFFF"/>
                </a:solidFill>
                <a:latin typeface="ＭＳ Ｐゴシック"/>
                <a:ea typeface="ＭＳ Ｐゴシック"/>
              </a:rPr>
              <a:t> </a:t>
            </a:r>
            <a:r>
              <a:rPr lang="en-US" altLang="ja-JP" sz="3600" kern="10" dirty="0" err="1">
                <a:ln w="9525">
                  <a:solidFill>
                    <a:srgbClr val="000000"/>
                  </a:solidFill>
                  <a:round/>
                  <a:headEnd/>
                  <a:tailEnd/>
                </a:ln>
                <a:solidFill>
                  <a:srgbClr val="FFFFFF"/>
                </a:solidFill>
                <a:latin typeface="ＭＳ Ｐゴシック"/>
                <a:ea typeface="ＭＳ Ｐゴシック"/>
              </a:rPr>
              <a:t>Kohei</a:t>
            </a:r>
            <a:r>
              <a:rPr lang="en-US" altLang="ja-JP" sz="3600" kern="10" dirty="0">
                <a:ln w="9525">
                  <a:solidFill>
                    <a:srgbClr val="000000"/>
                  </a:solidFill>
                  <a:round/>
                  <a:headEnd/>
                  <a:tailEnd/>
                </a:ln>
                <a:solidFill>
                  <a:srgbClr val="FFFFFF"/>
                </a:solidFill>
                <a:latin typeface="ＭＳ Ｐゴシック"/>
                <a:ea typeface="ＭＳ Ｐゴシック"/>
              </a:rPr>
              <a:t>.</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23556" name="AutoShape 5">
            <a:hlinkClick r:id="rId3"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6" name="図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31840" y="2708920"/>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14339"/>
                                        </p:tgtEl>
                                        <p:attrNameLst>
                                          <p:attrName>style.visibility</p:attrName>
                                        </p:attrNameLst>
                                      </p:cBhvr>
                                      <p:to>
                                        <p:strVal val="visible"/>
                                      </p:to>
                                    </p:set>
                                    <p:animEffect transition="in" filter="strips(upRight)">
                                      <p:cBhvr>
                                        <p:cTn id="7" dur="500"/>
                                        <p:tgtEl>
                                          <p:spTgt spid="143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rrowheads="1"/>
          </p:cNvSpPr>
          <p:nvPr>
            <p:ph type="title"/>
          </p:nvPr>
        </p:nvSpPr>
        <p:spPr>
          <a:xfrm>
            <a:off x="0" y="260350"/>
            <a:ext cx="2771775" cy="1143000"/>
          </a:xfrm>
        </p:spPr>
        <p:txBody>
          <a:bodyPr/>
          <a:lstStyle/>
          <a:p>
            <a:pPr eaLnBrk="1" hangingPunct="1">
              <a:defRPr/>
            </a:pPr>
            <a:r>
              <a:rPr lang="ja-JP" altLang="en-US" sz="4000" smtClean="0"/>
              <a:t>スポーツ</a:t>
            </a:r>
            <a:r>
              <a:rPr lang="en-US" altLang="ja-JP" sz="4000" smtClean="0"/>
              <a:t>40</a:t>
            </a:r>
            <a:br>
              <a:rPr lang="en-US" altLang="ja-JP" sz="4000" smtClean="0"/>
            </a:br>
            <a:r>
              <a:rPr lang="en-US" altLang="ja-JP" sz="4000" smtClean="0"/>
              <a:t>Question</a:t>
            </a:r>
          </a:p>
        </p:txBody>
      </p:sp>
      <p:sp>
        <p:nvSpPr>
          <p:cNvPr id="27651" name="WordArt 3"/>
          <p:cNvSpPr>
            <a:spLocks noChangeArrowheads="1" noChangeShapeType="1" noTextEdit="1"/>
          </p:cNvSpPr>
          <p:nvPr/>
        </p:nvSpPr>
        <p:spPr bwMode="auto">
          <a:xfrm>
            <a:off x="3563938" y="404813"/>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woman?</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27654" name="WordArt 6"/>
          <p:cNvSpPr>
            <a:spLocks noChangeArrowheads="1" noChangeShapeType="1" noTextEdit="1"/>
          </p:cNvSpPr>
          <p:nvPr/>
        </p:nvSpPr>
        <p:spPr bwMode="auto">
          <a:xfrm>
            <a:off x="1258888" y="2276475"/>
            <a:ext cx="7885112" cy="792163"/>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1.She plays soccer very well.</a:t>
            </a:r>
            <a:endParaRPr lang="ja-JP" altLang="en-US" sz="3600" kern="10">
              <a:ln w="9525">
                <a:solidFill>
                  <a:srgbClr val="000000"/>
                </a:solidFill>
                <a:round/>
                <a:headEnd/>
                <a:tailEnd/>
              </a:ln>
              <a:solidFill>
                <a:srgbClr val="FFFFFF"/>
              </a:solidFill>
              <a:latin typeface="ＭＳ Ｐゴシック"/>
              <a:ea typeface="ＭＳ Ｐゴシック"/>
            </a:endParaRPr>
          </a:p>
        </p:txBody>
      </p:sp>
      <p:sp>
        <p:nvSpPr>
          <p:cNvPr id="27655" name="WordArt 7"/>
          <p:cNvSpPr>
            <a:spLocks noChangeArrowheads="1" noChangeShapeType="1" noTextEdit="1"/>
          </p:cNvSpPr>
          <p:nvPr/>
        </p:nvSpPr>
        <p:spPr bwMode="auto">
          <a:xfrm>
            <a:off x="3635375" y="3284538"/>
            <a:ext cx="5508625" cy="865187"/>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2.She is from Tokyo.</a:t>
            </a:r>
            <a:endParaRPr lang="ja-JP" altLang="en-US" sz="3600" kern="10">
              <a:ln w="9525">
                <a:solidFill>
                  <a:srgbClr val="000000"/>
                </a:solidFill>
                <a:round/>
                <a:headEnd/>
                <a:tailEnd/>
              </a:ln>
              <a:solidFill>
                <a:srgbClr val="FFFFFF"/>
              </a:solidFill>
              <a:latin typeface="ＭＳ Ｐゴシック"/>
              <a:ea typeface="ＭＳ Ｐゴシック"/>
            </a:endParaRPr>
          </a:p>
        </p:txBody>
      </p:sp>
      <p:pic>
        <p:nvPicPr>
          <p:cNvPr id="7"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512" y="3573016"/>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27654"/>
                                        </p:tgtEl>
                                        <p:attrNameLst>
                                          <p:attrName>style.visibility</p:attrName>
                                        </p:attrNameLst>
                                      </p:cBhvr>
                                      <p:to>
                                        <p:strVal val="visible"/>
                                      </p:to>
                                    </p:set>
                                    <p:animEffect transition="in" filter="strips(upRight)">
                                      <p:cBhvr>
                                        <p:cTn id="7" dur="500"/>
                                        <p:tgtEl>
                                          <p:spTgt spid="2765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27655"/>
                                        </p:tgtEl>
                                        <p:attrNameLst>
                                          <p:attrName>style.visibility</p:attrName>
                                        </p:attrNameLst>
                                      </p:cBhvr>
                                      <p:to>
                                        <p:strVal val="visible"/>
                                      </p:to>
                                    </p:set>
                                    <p:animEffect transition="in" filter="strips(upRight)">
                                      <p:cBhvr>
                                        <p:cTn id="12" dur="500"/>
                                        <p:tgtEl>
                                          <p:spTgt spid="27655"/>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27651"/>
                                        </p:tgtEl>
                                        <p:attrNameLst>
                                          <p:attrName>style.visibility</p:attrName>
                                        </p:attrNameLst>
                                      </p:cBhvr>
                                      <p:to>
                                        <p:strVal val="visible"/>
                                      </p:to>
                                    </p:set>
                                    <p:animEffect transition="in" filter="strips(upRight)">
                                      <p:cBhvr>
                                        <p:cTn id="17" dur="500"/>
                                        <p:tgtEl>
                                          <p:spTgt spid="276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animBg="1"/>
      <p:bldP spid="27654" grpId="0" animBg="1"/>
      <p:bldP spid="27655"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rrowheads="1"/>
          </p:cNvSpPr>
          <p:nvPr>
            <p:ph type="title"/>
          </p:nvPr>
        </p:nvSpPr>
        <p:spPr>
          <a:xfrm>
            <a:off x="179388" y="260350"/>
            <a:ext cx="2952452" cy="1143000"/>
          </a:xfrm>
        </p:spPr>
        <p:txBody>
          <a:bodyPr/>
          <a:lstStyle/>
          <a:p>
            <a:pPr eaLnBrk="1" hangingPunct="1">
              <a:defRPr/>
            </a:pPr>
            <a:r>
              <a:rPr lang="ja-JP" altLang="en-US" sz="4000" dirty="0" smtClean="0"/>
              <a:t>スポーツ</a:t>
            </a:r>
            <a:r>
              <a:rPr lang="en-US" altLang="ja-JP" sz="4000" dirty="0" smtClean="0"/>
              <a:t>40</a:t>
            </a:r>
            <a:r>
              <a:rPr lang="ja-JP" altLang="en-US" sz="4000" dirty="0" smtClean="0"/>
              <a:t>　</a:t>
            </a:r>
            <a:r>
              <a:rPr lang="en-US" altLang="ja-JP" sz="4000" dirty="0" smtClean="0"/>
              <a:t>Answer</a:t>
            </a:r>
          </a:p>
        </p:txBody>
      </p:sp>
      <p:sp>
        <p:nvSpPr>
          <p:cNvPr id="28675" name="WordArt 3"/>
          <p:cNvSpPr>
            <a:spLocks noChangeArrowheads="1" noChangeShapeType="1" noTextEdit="1"/>
          </p:cNvSpPr>
          <p:nvPr/>
        </p:nvSpPr>
        <p:spPr bwMode="auto">
          <a:xfrm>
            <a:off x="3563938" y="765175"/>
            <a:ext cx="5108575"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She is </a:t>
            </a:r>
            <a:r>
              <a:rPr lang="en-US" altLang="ja-JP" sz="3600" kern="10" dirty="0" err="1">
                <a:ln w="9525">
                  <a:solidFill>
                    <a:srgbClr val="000000"/>
                  </a:solidFill>
                  <a:round/>
                  <a:headEnd/>
                  <a:tailEnd/>
                </a:ln>
                <a:solidFill>
                  <a:srgbClr val="FFFFFF"/>
                </a:solidFill>
                <a:latin typeface="ＭＳ Ｐゴシック"/>
                <a:ea typeface="ＭＳ Ｐゴシック"/>
              </a:rPr>
              <a:t>Sawa</a:t>
            </a:r>
            <a:r>
              <a:rPr lang="en-US" altLang="ja-JP" sz="3600" kern="10" dirty="0">
                <a:ln w="9525">
                  <a:solidFill>
                    <a:srgbClr val="000000"/>
                  </a:solidFill>
                  <a:round/>
                  <a:headEnd/>
                  <a:tailEnd/>
                </a:ln>
                <a:solidFill>
                  <a:srgbClr val="FFFFFF"/>
                </a:solidFill>
                <a:latin typeface="ＭＳ Ｐゴシック"/>
                <a:ea typeface="ＭＳ Ｐゴシック"/>
              </a:rPr>
              <a:t> </a:t>
            </a:r>
            <a:r>
              <a:rPr lang="en-US" altLang="ja-JP" sz="3600" kern="10" dirty="0" err="1">
                <a:ln w="9525">
                  <a:solidFill>
                    <a:srgbClr val="000000"/>
                  </a:solidFill>
                  <a:round/>
                  <a:headEnd/>
                  <a:tailEnd/>
                </a:ln>
                <a:solidFill>
                  <a:srgbClr val="FFFFFF"/>
                </a:solidFill>
                <a:latin typeface="ＭＳ Ｐゴシック"/>
                <a:ea typeface="ＭＳ Ｐゴシック"/>
              </a:rPr>
              <a:t>Homare</a:t>
            </a:r>
            <a:r>
              <a:rPr lang="en-US" altLang="ja-JP" sz="3600" kern="10" dirty="0">
                <a:ln w="9525">
                  <a:solidFill>
                    <a:srgbClr val="000000"/>
                  </a:solidFill>
                  <a:round/>
                  <a:headEnd/>
                  <a:tailEnd/>
                </a:ln>
                <a:solidFill>
                  <a:srgbClr val="FFFFFF"/>
                </a:solidFill>
                <a:latin typeface="ＭＳ Ｐゴシック"/>
                <a:ea typeface="ＭＳ Ｐゴシック"/>
              </a:rPr>
              <a:t>.</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35844" name="AutoShape 4">
            <a:hlinkClick r:id="rId3" action="ppaction://hlinksldjump" highlightClick="1"/>
          </p:cNvPr>
          <p:cNvSpPr>
            <a:spLocks noChangeArrowheads="1"/>
          </p:cNvSpPr>
          <p:nvPr/>
        </p:nvSpPr>
        <p:spPr bwMode="auto">
          <a:xfrm>
            <a:off x="8316913" y="6021388"/>
            <a:ext cx="827087" cy="836612"/>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7" name="図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31840" y="2708920"/>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28675"/>
                                        </p:tgtEl>
                                        <p:attrNameLst>
                                          <p:attrName>style.visibility</p:attrName>
                                        </p:attrNameLst>
                                      </p:cBhvr>
                                      <p:to>
                                        <p:strVal val="visible"/>
                                      </p:to>
                                    </p:set>
                                    <p:animEffect transition="in" filter="strips(upRight)">
                                      <p:cBhvr>
                                        <p:cTn id="7" dur="500"/>
                                        <p:tgtEl>
                                          <p:spTgt spid="286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rrowheads="1"/>
          </p:cNvSpPr>
          <p:nvPr>
            <p:ph type="title"/>
          </p:nvPr>
        </p:nvSpPr>
        <p:spPr>
          <a:xfrm>
            <a:off x="0" y="260350"/>
            <a:ext cx="3563938" cy="1143000"/>
          </a:xfrm>
        </p:spPr>
        <p:txBody>
          <a:bodyPr/>
          <a:lstStyle/>
          <a:p>
            <a:pPr eaLnBrk="1" hangingPunct="1">
              <a:defRPr/>
            </a:pPr>
            <a:r>
              <a:rPr lang="ja-JP" altLang="en-US" sz="4000" smtClean="0"/>
              <a:t>スポーツ</a:t>
            </a:r>
            <a:r>
              <a:rPr lang="en-US" altLang="ja-JP" sz="4000" smtClean="0"/>
              <a:t>60</a:t>
            </a:r>
            <a:br>
              <a:rPr lang="en-US" altLang="ja-JP" sz="4000" smtClean="0"/>
            </a:br>
            <a:r>
              <a:rPr lang="en-US" altLang="ja-JP" sz="4000" smtClean="0"/>
              <a:t>Question</a:t>
            </a:r>
          </a:p>
        </p:txBody>
      </p:sp>
      <p:sp>
        <p:nvSpPr>
          <p:cNvPr id="52227" name="WordArt 3"/>
          <p:cNvSpPr>
            <a:spLocks noChangeArrowheads="1" noChangeShapeType="1" noTextEdit="1"/>
          </p:cNvSpPr>
          <p:nvPr/>
        </p:nvSpPr>
        <p:spPr bwMode="auto">
          <a:xfrm>
            <a:off x="3563938" y="404813"/>
            <a:ext cx="5108575"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Who is this?</a:t>
            </a:r>
            <a:endParaRPr lang="ja-JP" altLang="en-US" sz="3600" kern="10">
              <a:ln w="9525">
                <a:solidFill>
                  <a:srgbClr val="000000"/>
                </a:solidFill>
                <a:round/>
                <a:headEnd/>
                <a:tailEnd/>
              </a:ln>
              <a:solidFill>
                <a:srgbClr val="FFFFFF"/>
              </a:solidFill>
              <a:latin typeface="ＭＳ Ｐゴシック"/>
              <a:ea typeface="ＭＳ Ｐゴシック"/>
            </a:endParaRPr>
          </a:p>
        </p:txBody>
      </p:sp>
      <p:sp>
        <p:nvSpPr>
          <p:cNvPr id="11" name="WordArt 6"/>
          <p:cNvSpPr>
            <a:spLocks noChangeArrowheads="1" noChangeShapeType="1" noTextEdit="1"/>
          </p:cNvSpPr>
          <p:nvPr/>
        </p:nvSpPr>
        <p:spPr bwMode="auto">
          <a:xfrm>
            <a:off x="3924300" y="2276475"/>
            <a:ext cx="4895850" cy="719138"/>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panose="020B0600070205080204" pitchFamily="50" charset="-128"/>
              </a:rPr>
              <a:t>1.She has a sister.</a:t>
            </a:r>
            <a:endParaRPr lang="ja-JP" altLang="en-US" sz="3600" kern="10">
              <a:ln w="9525">
                <a:solidFill>
                  <a:srgbClr val="000000"/>
                </a:solidFill>
                <a:round/>
                <a:headEnd/>
                <a:tailEnd/>
              </a:ln>
              <a:solidFill>
                <a:srgbClr val="FFFFFF"/>
              </a:solidFill>
              <a:latin typeface="ＭＳ Ｐゴシック" panose="020B0600070205080204" pitchFamily="50" charset="-128"/>
            </a:endParaRPr>
          </a:p>
        </p:txBody>
      </p:sp>
      <p:sp>
        <p:nvSpPr>
          <p:cNvPr id="12" name="WordArt 7"/>
          <p:cNvSpPr>
            <a:spLocks noChangeArrowheads="1" noChangeShapeType="1" noTextEdit="1"/>
          </p:cNvSpPr>
          <p:nvPr/>
        </p:nvSpPr>
        <p:spPr bwMode="auto">
          <a:xfrm>
            <a:off x="3924300" y="3214688"/>
            <a:ext cx="4392613" cy="719137"/>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panose="020B0600070205080204" pitchFamily="50" charset="-128"/>
              </a:rPr>
              <a:t>2.She has a dog.</a:t>
            </a:r>
            <a:endParaRPr lang="ja-JP" altLang="en-US" sz="3600" kern="10">
              <a:ln w="9525">
                <a:solidFill>
                  <a:srgbClr val="000000"/>
                </a:solidFill>
                <a:round/>
                <a:headEnd/>
                <a:tailEnd/>
              </a:ln>
              <a:solidFill>
                <a:srgbClr val="FFFFFF"/>
              </a:solidFill>
              <a:latin typeface="ＭＳ Ｐゴシック" panose="020B0600070205080204" pitchFamily="50" charset="-128"/>
            </a:endParaRPr>
          </a:p>
        </p:txBody>
      </p:sp>
      <p:pic>
        <p:nvPicPr>
          <p:cNvPr id="7"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25" y="2708920"/>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52227"/>
                                        </p:tgtEl>
                                        <p:attrNameLst>
                                          <p:attrName>style.visibility</p:attrName>
                                        </p:attrNameLst>
                                      </p:cBhvr>
                                      <p:to>
                                        <p:strVal val="visible"/>
                                      </p:to>
                                    </p:set>
                                    <p:animEffect transition="in" filter="strips(upRight)">
                                      <p:cBhvr>
                                        <p:cTn id="7" dur="500"/>
                                        <p:tgtEl>
                                          <p:spTgt spid="52227"/>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strips(upRight)">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strips(upRight)">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animBg="1"/>
      <p:bldP spid="11"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4">
            <a:hlinkClick r:id="" action="ppaction://noaction" highlightClick="1"/>
          </p:cNvPr>
          <p:cNvSpPr>
            <a:spLocks noChangeArrowheads="1"/>
          </p:cNvSpPr>
          <p:nvPr/>
        </p:nvSpPr>
        <p:spPr bwMode="auto">
          <a:xfrm>
            <a:off x="7740650" y="6092825"/>
            <a:ext cx="1403350" cy="765175"/>
          </a:xfrm>
          <a:prstGeom prst="actionButtonForwardNext">
            <a:avLst/>
          </a:prstGeom>
          <a:solidFill>
            <a:schemeClr val="accent1"/>
          </a:solidFill>
          <a:ln w="9525">
            <a:noFill/>
            <a:miter lim="800000"/>
            <a:headEnd/>
            <a:tailEnd/>
          </a:ln>
        </p:spPr>
        <p:txBody>
          <a:bodyPr wrap="none" anchor="ctr"/>
          <a:lstStyle/>
          <a:p>
            <a:endParaRPr lang="ja-JP" alt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rrowheads="1"/>
          </p:cNvSpPr>
          <p:nvPr>
            <p:ph type="title"/>
          </p:nvPr>
        </p:nvSpPr>
        <p:spPr>
          <a:xfrm>
            <a:off x="0" y="404813"/>
            <a:ext cx="3851275" cy="998537"/>
          </a:xfrm>
        </p:spPr>
        <p:txBody>
          <a:bodyPr/>
          <a:lstStyle/>
          <a:p>
            <a:pPr eaLnBrk="1" hangingPunct="1">
              <a:defRPr/>
            </a:pPr>
            <a:r>
              <a:rPr lang="ja-JP" altLang="en-US" sz="4000" smtClean="0"/>
              <a:t>スポーツ</a:t>
            </a:r>
            <a:r>
              <a:rPr lang="en-US" altLang="ja-JP" sz="4000" smtClean="0"/>
              <a:t>60</a:t>
            </a:r>
            <a:r>
              <a:rPr lang="ja-JP" altLang="en-US" sz="4000" smtClean="0"/>
              <a:t>　</a:t>
            </a:r>
            <a:r>
              <a:rPr lang="en-US" altLang="ja-JP" sz="4000" smtClean="0"/>
              <a:t>Answer</a:t>
            </a:r>
          </a:p>
        </p:txBody>
      </p:sp>
      <p:sp>
        <p:nvSpPr>
          <p:cNvPr id="48132" name="AutoShape 4">
            <a:hlinkClick r:id="rId3"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sp>
        <p:nvSpPr>
          <p:cNvPr id="6" name="WordArt 3"/>
          <p:cNvSpPr>
            <a:spLocks noChangeArrowheads="1" noChangeShapeType="1" noTextEdit="1"/>
          </p:cNvSpPr>
          <p:nvPr/>
        </p:nvSpPr>
        <p:spPr bwMode="auto">
          <a:xfrm>
            <a:off x="3563938" y="765175"/>
            <a:ext cx="5108575" cy="73025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panose="020B0600070205080204" pitchFamily="50" charset="-128"/>
              </a:rPr>
              <a:t>She is </a:t>
            </a:r>
            <a:r>
              <a:rPr lang="en-US" altLang="ja-JP" sz="3600" kern="10" dirty="0">
                <a:ln w="9525">
                  <a:solidFill>
                    <a:srgbClr val="000000"/>
                  </a:solidFill>
                  <a:round/>
                  <a:headEnd/>
                  <a:tailEnd/>
                </a:ln>
                <a:solidFill>
                  <a:srgbClr val="FFFFFF"/>
                </a:solidFill>
                <a:latin typeface="ＭＳ Ｐゴシック" panose="020B0600070205080204" pitchFamily="50" charset="-128"/>
              </a:rPr>
              <a:t>Asada Mao.</a:t>
            </a:r>
            <a:endParaRPr lang="ja-JP" altLang="en-US" sz="3600" kern="10" dirty="0">
              <a:ln w="9525">
                <a:solidFill>
                  <a:srgbClr val="000000"/>
                </a:solidFill>
                <a:round/>
                <a:headEnd/>
                <a:tailEnd/>
              </a:ln>
              <a:solidFill>
                <a:srgbClr val="FFFFFF"/>
              </a:solidFill>
              <a:latin typeface="ＭＳ Ｐゴシック" panose="020B0600070205080204" pitchFamily="50" charset="-128"/>
            </a:endParaRPr>
          </a:p>
        </p:txBody>
      </p:sp>
      <p:pic>
        <p:nvPicPr>
          <p:cNvPr id="7" name="図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31840" y="2708920"/>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upRigh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rrowheads="1"/>
          </p:cNvSpPr>
          <p:nvPr>
            <p:ph type="title"/>
          </p:nvPr>
        </p:nvSpPr>
        <p:spPr>
          <a:xfrm>
            <a:off x="0" y="260350"/>
            <a:ext cx="3563938" cy="1143000"/>
          </a:xfrm>
        </p:spPr>
        <p:txBody>
          <a:bodyPr/>
          <a:lstStyle/>
          <a:p>
            <a:pPr eaLnBrk="1" hangingPunct="1">
              <a:defRPr/>
            </a:pPr>
            <a:r>
              <a:rPr lang="ja-JP" altLang="en-US" sz="4000" smtClean="0"/>
              <a:t>スポーツ</a:t>
            </a:r>
            <a:r>
              <a:rPr lang="en-US" altLang="ja-JP" sz="4000" smtClean="0"/>
              <a:t>80</a:t>
            </a:r>
            <a:br>
              <a:rPr lang="en-US" altLang="ja-JP" sz="4000" smtClean="0"/>
            </a:br>
            <a:r>
              <a:rPr lang="en-US" altLang="ja-JP" sz="4000" smtClean="0"/>
              <a:t>Question</a:t>
            </a:r>
          </a:p>
        </p:txBody>
      </p:sp>
      <p:sp>
        <p:nvSpPr>
          <p:cNvPr id="54275" name="WordArt 3"/>
          <p:cNvSpPr>
            <a:spLocks noChangeArrowheads="1" noChangeShapeType="1" noTextEdit="1"/>
          </p:cNvSpPr>
          <p:nvPr/>
        </p:nvSpPr>
        <p:spPr bwMode="auto">
          <a:xfrm>
            <a:off x="3563938" y="404813"/>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man?</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54276" name="WordArt 4"/>
          <p:cNvSpPr>
            <a:spLocks noChangeArrowheads="1" noChangeShapeType="1" noTextEdit="1"/>
          </p:cNvSpPr>
          <p:nvPr/>
        </p:nvSpPr>
        <p:spPr bwMode="auto">
          <a:xfrm>
            <a:off x="1763688" y="2420888"/>
            <a:ext cx="6048672" cy="1152128"/>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1. He is a sumo </a:t>
            </a:r>
            <a:r>
              <a:rPr lang="en-US" altLang="ja-JP" sz="3600" kern="10" dirty="0" smtClean="0">
                <a:ln w="9525">
                  <a:solidFill>
                    <a:srgbClr val="000000"/>
                  </a:solidFill>
                  <a:round/>
                  <a:headEnd/>
                  <a:tailEnd/>
                </a:ln>
                <a:solidFill>
                  <a:srgbClr val="FFFFFF"/>
                </a:solidFill>
                <a:latin typeface="ＭＳ Ｐゴシック"/>
                <a:ea typeface="ＭＳ Ｐゴシック"/>
              </a:rPr>
              <a:t>wrestler.</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54277" name="WordArt 5"/>
          <p:cNvSpPr>
            <a:spLocks noChangeArrowheads="1" noChangeShapeType="1" noTextEdit="1"/>
          </p:cNvSpPr>
          <p:nvPr/>
        </p:nvSpPr>
        <p:spPr bwMode="auto">
          <a:xfrm>
            <a:off x="1763688" y="4221088"/>
            <a:ext cx="5113337" cy="792162"/>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2. He is from </a:t>
            </a:r>
            <a:r>
              <a:rPr lang="en-US" altLang="ja-JP" sz="3600" kern="10" dirty="0" smtClean="0">
                <a:ln w="9525">
                  <a:solidFill>
                    <a:srgbClr val="000000"/>
                  </a:solidFill>
                  <a:round/>
                  <a:headEnd/>
                  <a:tailEnd/>
                </a:ln>
                <a:solidFill>
                  <a:srgbClr val="FFFFFF"/>
                </a:solidFill>
                <a:latin typeface="ＭＳ Ｐゴシック"/>
                <a:ea typeface="ＭＳ Ｐゴシック"/>
              </a:rPr>
              <a:t>Kiso.</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54275"/>
                                        </p:tgtEl>
                                        <p:attrNameLst>
                                          <p:attrName>style.visibility</p:attrName>
                                        </p:attrNameLst>
                                      </p:cBhvr>
                                      <p:to>
                                        <p:strVal val="visible"/>
                                      </p:to>
                                    </p:set>
                                    <p:animEffect transition="in" filter="strips(upRight)">
                                      <p:cBhvr>
                                        <p:cTn id="7" dur="500"/>
                                        <p:tgtEl>
                                          <p:spTgt spid="5427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54276"/>
                                        </p:tgtEl>
                                        <p:attrNameLst>
                                          <p:attrName>style.visibility</p:attrName>
                                        </p:attrNameLst>
                                      </p:cBhvr>
                                      <p:to>
                                        <p:strVal val="visible"/>
                                      </p:to>
                                    </p:set>
                                    <p:animEffect transition="in" filter="strips(upRight)">
                                      <p:cBhvr>
                                        <p:cTn id="12" dur="500"/>
                                        <p:tgtEl>
                                          <p:spTgt spid="54276"/>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54277"/>
                                        </p:tgtEl>
                                        <p:attrNameLst>
                                          <p:attrName>style.visibility</p:attrName>
                                        </p:attrNameLst>
                                      </p:cBhvr>
                                      <p:to>
                                        <p:strVal val="visible"/>
                                      </p:to>
                                    </p:set>
                                    <p:animEffect transition="in" filter="strips(upRight)">
                                      <p:cBhvr>
                                        <p:cTn id="17" dur="500"/>
                                        <p:tgtEl>
                                          <p:spTgt spid="542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animBg="1"/>
      <p:bldP spid="54276" grpId="0" animBg="1"/>
      <p:bldP spid="5427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rrowheads="1"/>
          </p:cNvSpPr>
          <p:nvPr>
            <p:ph type="title"/>
          </p:nvPr>
        </p:nvSpPr>
        <p:spPr>
          <a:xfrm>
            <a:off x="0" y="404813"/>
            <a:ext cx="3851275" cy="998537"/>
          </a:xfrm>
        </p:spPr>
        <p:txBody>
          <a:bodyPr/>
          <a:lstStyle/>
          <a:p>
            <a:pPr eaLnBrk="1" hangingPunct="1">
              <a:defRPr/>
            </a:pPr>
            <a:r>
              <a:rPr lang="ja-JP" altLang="en-US" sz="4000" smtClean="0"/>
              <a:t>スポーツ</a:t>
            </a:r>
            <a:r>
              <a:rPr lang="en-US" altLang="ja-JP" sz="4000" smtClean="0"/>
              <a:t>80</a:t>
            </a:r>
            <a:r>
              <a:rPr lang="ja-JP" altLang="en-US" sz="4000" smtClean="0"/>
              <a:t>　</a:t>
            </a:r>
            <a:r>
              <a:rPr lang="en-US" altLang="ja-JP" sz="4000" smtClean="0"/>
              <a:t>Answer</a:t>
            </a:r>
          </a:p>
        </p:txBody>
      </p:sp>
      <p:sp>
        <p:nvSpPr>
          <p:cNvPr id="55299" name="WordArt 3"/>
          <p:cNvSpPr>
            <a:spLocks noChangeArrowheads="1" noChangeShapeType="1" noTextEdit="1"/>
          </p:cNvSpPr>
          <p:nvPr/>
        </p:nvSpPr>
        <p:spPr bwMode="auto">
          <a:xfrm>
            <a:off x="3563938" y="765175"/>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It's </a:t>
            </a:r>
            <a:r>
              <a:rPr lang="en-US" altLang="ja-JP" sz="3600" kern="10" dirty="0" err="1" smtClean="0">
                <a:ln w="9525">
                  <a:solidFill>
                    <a:srgbClr val="000000"/>
                  </a:solidFill>
                  <a:round/>
                  <a:headEnd/>
                  <a:tailEnd/>
                </a:ln>
                <a:solidFill>
                  <a:srgbClr val="FFFFFF"/>
                </a:solidFill>
                <a:latin typeface="ＭＳ Ｐゴシック"/>
                <a:ea typeface="ＭＳ Ｐゴシック"/>
              </a:rPr>
              <a:t>Mitakeumi</a:t>
            </a:r>
            <a:r>
              <a:rPr lang="en-US" altLang="ja-JP" sz="3600" kern="10" dirty="0" smtClean="0">
                <a:ln w="9525">
                  <a:solidFill>
                    <a:srgbClr val="000000"/>
                  </a:solidFill>
                  <a:round/>
                  <a:headEnd/>
                  <a:tailEnd/>
                </a:ln>
                <a:solidFill>
                  <a:srgbClr val="FFFFFF"/>
                </a:solidFill>
                <a:latin typeface="ＭＳ Ｐゴシック"/>
                <a:ea typeface="ＭＳ Ｐゴシック"/>
              </a:rPr>
              <a:t>.</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50180" name="AutoShape 4">
            <a:hlinkClick r:id="rId3"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6" name="図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31840" y="2708920"/>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55299"/>
                                        </p:tgtEl>
                                        <p:attrNameLst>
                                          <p:attrName>style.visibility</p:attrName>
                                        </p:attrNameLst>
                                      </p:cBhvr>
                                      <p:to>
                                        <p:strVal val="visible"/>
                                      </p:to>
                                    </p:set>
                                    <p:animEffect transition="in" filter="strips(upRight)">
                                      <p:cBhvr>
                                        <p:cTn id="7" dur="500"/>
                                        <p:tgtEl>
                                          <p:spTgt spid="552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0" y="260350"/>
            <a:ext cx="3563938" cy="1143000"/>
          </a:xfrm>
        </p:spPr>
        <p:txBody>
          <a:bodyPr/>
          <a:lstStyle/>
          <a:p>
            <a:pPr eaLnBrk="1" hangingPunct="1">
              <a:defRPr/>
            </a:pPr>
            <a:r>
              <a:rPr lang="ja-JP" altLang="en-US" sz="4000" smtClean="0"/>
              <a:t>スポーツ</a:t>
            </a:r>
            <a:r>
              <a:rPr lang="en-US" altLang="ja-JP" sz="4000" smtClean="0"/>
              <a:t>100</a:t>
            </a:r>
            <a:br>
              <a:rPr lang="en-US" altLang="ja-JP" sz="4000" smtClean="0"/>
            </a:br>
            <a:r>
              <a:rPr lang="en-US" altLang="ja-JP" sz="4000" smtClean="0"/>
              <a:t>Question</a:t>
            </a:r>
          </a:p>
        </p:txBody>
      </p:sp>
      <p:sp>
        <p:nvSpPr>
          <p:cNvPr id="60419" name="WordArt 3"/>
          <p:cNvSpPr>
            <a:spLocks noChangeArrowheads="1" noChangeShapeType="1" noTextEdit="1"/>
          </p:cNvSpPr>
          <p:nvPr/>
        </p:nvSpPr>
        <p:spPr bwMode="auto">
          <a:xfrm>
            <a:off x="3563938" y="404813"/>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man?</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60420" name="WordArt 4"/>
          <p:cNvSpPr>
            <a:spLocks noChangeArrowheads="1" noChangeShapeType="1" noTextEdit="1"/>
          </p:cNvSpPr>
          <p:nvPr/>
        </p:nvSpPr>
        <p:spPr bwMode="auto">
          <a:xfrm>
            <a:off x="107950" y="1989138"/>
            <a:ext cx="8640763"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1. He likes carry and rice.</a:t>
            </a:r>
            <a:endParaRPr lang="ja-JP" altLang="en-US" sz="3600" kern="10">
              <a:ln w="9525">
                <a:solidFill>
                  <a:srgbClr val="000000"/>
                </a:solidFill>
                <a:round/>
                <a:headEnd/>
                <a:tailEnd/>
              </a:ln>
              <a:solidFill>
                <a:srgbClr val="FFFFFF"/>
              </a:solidFill>
              <a:latin typeface="ＭＳ Ｐゴシック"/>
              <a:ea typeface="ＭＳ Ｐゴシック"/>
            </a:endParaRPr>
          </a:p>
        </p:txBody>
      </p:sp>
      <p:sp>
        <p:nvSpPr>
          <p:cNvPr id="60421" name="WordArt 5"/>
          <p:cNvSpPr>
            <a:spLocks noChangeArrowheads="1" noChangeShapeType="1" noTextEdit="1"/>
          </p:cNvSpPr>
          <p:nvPr/>
        </p:nvSpPr>
        <p:spPr bwMode="auto">
          <a:xfrm>
            <a:off x="107950" y="3068638"/>
            <a:ext cx="8569325" cy="658812"/>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2. He is 180 centimeters tall.</a:t>
            </a:r>
            <a:endParaRPr lang="ja-JP" altLang="en-US" sz="3600" kern="10">
              <a:ln w="9525">
                <a:solidFill>
                  <a:srgbClr val="000000"/>
                </a:solidFill>
                <a:round/>
                <a:headEnd/>
                <a:tailEnd/>
              </a:ln>
              <a:solidFill>
                <a:srgbClr val="FFFFFF"/>
              </a:solidFill>
              <a:latin typeface="ＭＳ Ｐゴシック"/>
              <a:ea typeface="ＭＳ Ｐゴシック"/>
            </a:endParaRPr>
          </a:p>
        </p:txBody>
      </p:sp>
      <p:sp>
        <p:nvSpPr>
          <p:cNvPr id="60422" name="WordArt 6"/>
          <p:cNvSpPr>
            <a:spLocks noChangeArrowheads="1" noChangeShapeType="1" noTextEdit="1"/>
          </p:cNvSpPr>
          <p:nvPr/>
        </p:nvSpPr>
        <p:spPr bwMode="auto">
          <a:xfrm>
            <a:off x="107950" y="4076700"/>
            <a:ext cx="3744913" cy="576263"/>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3. He is </a:t>
            </a:r>
            <a:r>
              <a:rPr lang="en-US" altLang="ja-JP" sz="3600" kern="10" dirty="0" smtClean="0">
                <a:ln w="9525">
                  <a:solidFill>
                    <a:srgbClr val="000000"/>
                  </a:solidFill>
                  <a:round/>
                  <a:headEnd/>
                  <a:tailEnd/>
                </a:ln>
                <a:solidFill>
                  <a:srgbClr val="FFFFFF"/>
                </a:solidFill>
                <a:latin typeface="ＭＳ Ｐゴシック"/>
                <a:ea typeface="ＭＳ Ｐゴシック"/>
              </a:rPr>
              <a:t>41.</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60423" name="WordArt 7"/>
          <p:cNvSpPr>
            <a:spLocks noChangeArrowheads="1" noChangeShapeType="1" noTextEdit="1"/>
          </p:cNvSpPr>
          <p:nvPr/>
        </p:nvSpPr>
        <p:spPr bwMode="auto">
          <a:xfrm>
            <a:off x="144463" y="4941888"/>
            <a:ext cx="8820150" cy="720725"/>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4. He plays baseball very well.</a:t>
            </a:r>
            <a:endParaRPr lang="ja-JP" altLang="en-US" sz="3600" kern="10">
              <a:ln w="9525">
                <a:solidFill>
                  <a:srgbClr val="000000"/>
                </a:solidFill>
                <a:round/>
                <a:headEnd/>
                <a:tailEnd/>
              </a:ln>
              <a:solidFill>
                <a:srgbClr val="FFFFFF"/>
              </a:solidFill>
              <a:latin typeface="ＭＳ Ｐゴシック"/>
              <a:ea typeface="ＭＳ Ｐゴシック"/>
            </a:endParaRPr>
          </a:p>
        </p:txBody>
      </p:sp>
      <p:sp>
        <p:nvSpPr>
          <p:cNvPr id="60424" name="WordArt 8"/>
          <p:cNvSpPr>
            <a:spLocks noChangeArrowheads="1" noChangeShapeType="1" noTextEdit="1"/>
          </p:cNvSpPr>
          <p:nvPr/>
        </p:nvSpPr>
        <p:spPr bwMode="auto">
          <a:xfrm>
            <a:off x="179388" y="5876925"/>
            <a:ext cx="5976937" cy="576263"/>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5. He is from Aichi.</a:t>
            </a:r>
            <a:endParaRPr lang="ja-JP" altLang="en-US" sz="3600" kern="10">
              <a:ln w="9525">
                <a:solidFill>
                  <a:srgbClr val="000000"/>
                </a:solidFill>
                <a:round/>
                <a:headEnd/>
                <a:tailEnd/>
              </a:ln>
              <a:solidFill>
                <a:srgbClr val="FFFFFF"/>
              </a:solidFill>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60419"/>
                                        </p:tgtEl>
                                        <p:attrNameLst>
                                          <p:attrName>style.visibility</p:attrName>
                                        </p:attrNameLst>
                                      </p:cBhvr>
                                      <p:to>
                                        <p:strVal val="visible"/>
                                      </p:to>
                                    </p:set>
                                    <p:animEffect transition="in" filter="strips(upRight)">
                                      <p:cBhvr>
                                        <p:cTn id="7" dur="500"/>
                                        <p:tgtEl>
                                          <p:spTgt spid="6041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60420"/>
                                        </p:tgtEl>
                                        <p:attrNameLst>
                                          <p:attrName>style.visibility</p:attrName>
                                        </p:attrNameLst>
                                      </p:cBhvr>
                                      <p:to>
                                        <p:strVal val="visible"/>
                                      </p:to>
                                    </p:set>
                                    <p:animEffect transition="in" filter="strips(upRight)">
                                      <p:cBhvr>
                                        <p:cTn id="12" dur="500"/>
                                        <p:tgtEl>
                                          <p:spTgt spid="60420"/>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60421"/>
                                        </p:tgtEl>
                                        <p:attrNameLst>
                                          <p:attrName>style.visibility</p:attrName>
                                        </p:attrNameLst>
                                      </p:cBhvr>
                                      <p:to>
                                        <p:strVal val="visible"/>
                                      </p:to>
                                    </p:set>
                                    <p:animEffect transition="in" filter="strips(upRight)">
                                      <p:cBhvr>
                                        <p:cTn id="17" dur="500"/>
                                        <p:tgtEl>
                                          <p:spTgt spid="60421"/>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3" fill="hold" grpId="0" nodeType="clickEffect">
                                  <p:stCondLst>
                                    <p:cond delay="0"/>
                                  </p:stCondLst>
                                  <p:childTnLst>
                                    <p:set>
                                      <p:cBhvr>
                                        <p:cTn id="21" dur="1" fill="hold">
                                          <p:stCondLst>
                                            <p:cond delay="0"/>
                                          </p:stCondLst>
                                        </p:cTn>
                                        <p:tgtEl>
                                          <p:spTgt spid="60422"/>
                                        </p:tgtEl>
                                        <p:attrNameLst>
                                          <p:attrName>style.visibility</p:attrName>
                                        </p:attrNameLst>
                                      </p:cBhvr>
                                      <p:to>
                                        <p:strVal val="visible"/>
                                      </p:to>
                                    </p:set>
                                    <p:animEffect transition="in" filter="strips(upRight)">
                                      <p:cBhvr>
                                        <p:cTn id="22" dur="500"/>
                                        <p:tgtEl>
                                          <p:spTgt spid="60422"/>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3" fill="hold" grpId="0" nodeType="clickEffect">
                                  <p:stCondLst>
                                    <p:cond delay="0"/>
                                  </p:stCondLst>
                                  <p:childTnLst>
                                    <p:set>
                                      <p:cBhvr>
                                        <p:cTn id="26" dur="1" fill="hold">
                                          <p:stCondLst>
                                            <p:cond delay="0"/>
                                          </p:stCondLst>
                                        </p:cTn>
                                        <p:tgtEl>
                                          <p:spTgt spid="60423"/>
                                        </p:tgtEl>
                                        <p:attrNameLst>
                                          <p:attrName>style.visibility</p:attrName>
                                        </p:attrNameLst>
                                      </p:cBhvr>
                                      <p:to>
                                        <p:strVal val="visible"/>
                                      </p:to>
                                    </p:set>
                                    <p:animEffect transition="in" filter="strips(upRight)">
                                      <p:cBhvr>
                                        <p:cTn id="27" dur="500"/>
                                        <p:tgtEl>
                                          <p:spTgt spid="60423"/>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3" fill="hold" grpId="0" nodeType="clickEffect">
                                  <p:stCondLst>
                                    <p:cond delay="0"/>
                                  </p:stCondLst>
                                  <p:childTnLst>
                                    <p:set>
                                      <p:cBhvr>
                                        <p:cTn id="31" dur="1" fill="hold">
                                          <p:stCondLst>
                                            <p:cond delay="0"/>
                                          </p:stCondLst>
                                        </p:cTn>
                                        <p:tgtEl>
                                          <p:spTgt spid="60424"/>
                                        </p:tgtEl>
                                        <p:attrNameLst>
                                          <p:attrName>style.visibility</p:attrName>
                                        </p:attrNameLst>
                                      </p:cBhvr>
                                      <p:to>
                                        <p:strVal val="visible"/>
                                      </p:to>
                                    </p:set>
                                    <p:animEffect transition="in" filter="strips(upRight)">
                                      <p:cBhvr>
                                        <p:cTn id="32" dur="500"/>
                                        <p:tgtEl>
                                          <p:spTgt spid="604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animBg="1"/>
      <p:bldP spid="60420" grpId="0" animBg="1"/>
      <p:bldP spid="60421" grpId="0" animBg="1"/>
      <p:bldP spid="60422" grpId="0" animBg="1"/>
      <p:bldP spid="60423" grpId="0" animBg="1"/>
      <p:bldP spid="60424"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rrowheads="1"/>
          </p:cNvSpPr>
          <p:nvPr>
            <p:ph type="title"/>
          </p:nvPr>
        </p:nvSpPr>
        <p:spPr>
          <a:xfrm>
            <a:off x="0" y="404813"/>
            <a:ext cx="3851275" cy="998537"/>
          </a:xfrm>
        </p:spPr>
        <p:txBody>
          <a:bodyPr/>
          <a:lstStyle/>
          <a:p>
            <a:pPr eaLnBrk="1" hangingPunct="1">
              <a:defRPr/>
            </a:pPr>
            <a:r>
              <a:rPr lang="ja-JP" altLang="en-US" sz="4000" smtClean="0"/>
              <a:t>スポーツ</a:t>
            </a:r>
            <a:r>
              <a:rPr lang="en-US" altLang="ja-JP" sz="4000" smtClean="0"/>
              <a:t>100</a:t>
            </a:r>
            <a:r>
              <a:rPr lang="ja-JP" altLang="en-US" sz="4000" smtClean="0"/>
              <a:t>　</a:t>
            </a:r>
            <a:r>
              <a:rPr lang="en-US" altLang="ja-JP" sz="4000" smtClean="0"/>
              <a:t>Answer</a:t>
            </a:r>
          </a:p>
        </p:txBody>
      </p:sp>
      <p:sp>
        <p:nvSpPr>
          <p:cNvPr id="61443" name="WordArt 3"/>
          <p:cNvSpPr>
            <a:spLocks noChangeArrowheads="1" noChangeShapeType="1" noTextEdit="1"/>
          </p:cNvSpPr>
          <p:nvPr/>
        </p:nvSpPr>
        <p:spPr bwMode="auto">
          <a:xfrm>
            <a:off x="3563938" y="765175"/>
            <a:ext cx="5108575"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He is </a:t>
            </a:r>
            <a:r>
              <a:rPr lang="en-US" altLang="ja-JP" sz="3600" kern="10" dirty="0">
                <a:ln w="9525">
                  <a:solidFill>
                    <a:srgbClr val="000000"/>
                  </a:solidFill>
                  <a:round/>
                  <a:headEnd/>
                  <a:tailEnd/>
                </a:ln>
                <a:solidFill>
                  <a:srgbClr val="FFFFFF"/>
                </a:solidFill>
                <a:latin typeface="ＭＳ Ｐゴシック"/>
                <a:ea typeface="ＭＳ Ｐゴシック"/>
              </a:rPr>
              <a:t>Suzuki Ichiro.</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52228" name="AutoShape 4">
            <a:hlinkClick r:id="rId3"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7" name="図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31840" y="2708920"/>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61443"/>
                                        </p:tgtEl>
                                        <p:attrNameLst>
                                          <p:attrName>style.visibility</p:attrName>
                                        </p:attrNameLst>
                                      </p:cBhvr>
                                      <p:to>
                                        <p:strVal val="visible"/>
                                      </p:to>
                                    </p:set>
                                    <p:animEffect transition="in" filter="strips(upRight)">
                                      <p:cBhvr>
                                        <p:cTn id="7" dur="500"/>
                                        <p:tgtEl>
                                          <p:spTgt spid="614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rrowheads="1"/>
          </p:cNvSpPr>
          <p:nvPr>
            <p:ph type="title"/>
          </p:nvPr>
        </p:nvSpPr>
        <p:spPr>
          <a:xfrm>
            <a:off x="0" y="260350"/>
            <a:ext cx="3563938" cy="1143000"/>
          </a:xfrm>
        </p:spPr>
        <p:txBody>
          <a:bodyPr/>
          <a:lstStyle/>
          <a:p>
            <a:pPr eaLnBrk="1" hangingPunct="1">
              <a:defRPr/>
            </a:pPr>
            <a:r>
              <a:rPr lang="ja-JP" altLang="en-US" sz="4000" dirty="0" smtClean="0"/>
              <a:t>アニメ・漫画</a:t>
            </a:r>
            <a:r>
              <a:rPr lang="en-US" altLang="ja-JP" sz="4000" dirty="0" smtClean="0"/>
              <a:t>20</a:t>
            </a:r>
            <a:br>
              <a:rPr lang="en-US" altLang="ja-JP" sz="4000" dirty="0" smtClean="0"/>
            </a:br>
            <a:r>
              <a:rPr lang="en-US" altLang="ja-JP" sz="4000" dirty="0" smtClean="0"/>
              <a:t>Question</a:t>
            </a:r>
          </a:p>
        </p:txBody>
      </p:sp>
      <p:sp>
        <p:nvSpPr>
          <p:cNvPr id="29699" name="WordArt 3"/>
          <p:cNvSpPr>
            <a:spLocks noChangeArrowheads="1" noChangeShapeType="1" noTextEdit="1"/>
          </p:cNvSpPr>
          <p:nvPr/>
        </p:nvSpPr>
        <p:spPr bwMode="auto">
          <a:xfrm>
            <a:off x="3563888" y="836712"/>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woman?</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pic>
        <p:nvPicPr>
          <p:cNvPr id="9" name="図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31840" y="2708920"/>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29699"/>
                                        </p:tgtEl>
                                        <p:attrNameLst>
                                          <p:attrName>style.visibility</p:attrName>
                                        </p:attrNameLst>
                                      </p:cBhvr>
                                      <p:to>
                                        <p:strVal val="visible"/>
                                      </p:to>
                                    </p:set>
                                    <p:animEffect transition="in" filter="strips(upRight)">
                                      <p:cBhvr>
                                        <p:cTn id="7" dur="500"/>
                                        <p:tgtEl>
                                          <p:spTgt spid="296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rrowheads="1"/>
          </p:cNvSpPr>
          <p:nvPr>
            <p:ph type="title"/>
          </p:nvPr>
        </p:nvSpPr>
        <p:spPr>
          <a:xfrm>
            <a:off x="0" y="404813"/>
            <a:ext cx="3851275" cy="998537"/>
          </a:xfrm>
        </p:spPr>
        <p:txBody>
          <a:bodyPr/>
          <a:lstStyle/>
          <a:p>
            <a:pPr eaLnBrk="1" hangingPunct="1">
              <a:defRPr/>
            </a:pPr>
            <a:r>
              <a:rPr lang="ja-JP" altLang="en-US" sz="4000" dirty="0" smtClean="0"/>
              <a:t>アニメ・漫画</a:t>
            </a:r>
            <a:r>
              <a:rPr lang="en-US" altLang="ja-JP" sz="4000" dirty="0" smtClean="0"/>
              <a:t>20</a:t>
            </a:r>
            <a:r>
              <a:rPr lang="ja-JP" altLang="en-US" sz="4000" dirty="0" smtClean="0"/>
              <a:t>　</a:t>
            </a:r>
            <a:r>
              <a:rPr lang="en-US" altLang="ja-JP" sz="4000" dirty="0" smtClean="0"/>
              <a:t>Answer</a:t>
            </a:r>
          </a:p>
        </p:txBody>
      </p:sp>
      <p:sp>
        <p:nvSpPr>
          <p:cNvPr id="30723" name="WordArt 3"/>
          <p:cNvSpPr>
            <a:spLocks noChangeArrowheads="1" noChangeShapeType="1" noTextEdit="1"/>
          </p:cNvSpPr>
          <p:nvPr/>
        </p:nvSpPr>
        <p:spPr bwMode="auto">
          <a:xfrm>
            <a:off x="3635896" y="908720"/>
            <a:ext cx="5108575"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She is </a:t>
            </a:r>
            <a:r>
              <a:rPr lang="en-US" altLang="ja-JP" sz="3600" kern="10" dirty="0">
                <a:ln w="9525">
                  <a:solidFill>
                    <a:srgbClr val="000000"/>
                  </a:solidFill>
                  <a:round/>
                  <a:headEnd/>
                  <a:tailEnd/>
                </a:ln>
                <a:solidFill>
                  <a:srgbClr val="FFFFFF"/>
                </a:solidFill>
                <a:latin typeface="ＭＳ Ｐゴシック"/>
                <a:ea typeface="ＭＳ Ｐゴシック"/>
              </a:rPr>
              <a:t>Mine Fujiko.</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37892" name="AutoShape 4">
            <a:hlinkClick r:id="rId3"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6" name="図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31840" y="3140968"/>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30723"/>
                                        </p:tgtEl>
                                        <p:attrNameLst>
                                          <p:attrName>style.visibility</p:attrName>
                                        </p:attrNameLst>
                                      </p:cBhvr>
                                      <p:to>
                                        <p:strVal val="visible"/>
                                      </p:to>
                                    </p:set>
                                    <p:animEffect transition="in" filter="strips(upRight)">
                                      <p:cBhvr>
                                        <p:cTn id="7" dur="500"/>
                                        <p:tgtEl>
                                          <p:spTgt spid="307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rrowheads="1"/>
          </p:cNvSpPr>
          <p:nvPr>
            <p:ph type="title"/>
          </p:nvPr>
        </p:nvSpPr>
        <p:spPr>
          <a:xfrm>
            <a:off x="0" y="260350"/>
            <a:ext cx="3563938" cy="1143000"/>
          </a:xfrm>
        </p:spPr>
        <p:txBody>
          <a:bodyPr/>
          <a:lstStyle/>
          <a:p>
            <a:pPr eaLnBrk="1" hangingPunct="1">
              <a:defRPr/>
            </a:pPr>
            <a:r>
              <a:rPr lang="ja-JP" altLang="en-US" sz="4000" dirty="0" smtClean="0"/>
              <a:t>アニメ・漫画</a:t>
            </a:r>
            <a:r>
              <a:rPr lang="en-US" altLang="ja-JP" sz="4000" dirty="0" smtClean="0"/>
              <a:t>40</a:t>
            </a:r>
            <a:br>
              <a:rPr lang="en-US" altLang="ja-JP" sz="4000" dirty="0" smtClean="0"/>
            </a:br>
            <a:r>
              <a:rPr lang="en-US" altLang="ja-JP" sz="4000" dirty="0" smtClean="0"/>
              <a:t>Question</a:t>
            </a:r>
          </a:p>
        </p:txBody>
      </p:sp>
      <p:sp>
        <p:nvSpPr>
          <p:cNvPr id="46083" name="WordArt 3"/>
          <p:cNvSpPr>
            <a:spLocks noChangeArrowheads="1" noChangeShapeType="1" noTextEdit="1"/>
          </p:cNvSpPr>
          <p:nvPr/>
        </p:nvSpPr>
        <p:spPr bwMode="auto">
          <a:xfrm>
            <a:off x="3563888" y="836712"/>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character?</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46084" name="WordArt 4"/>
          <p:cNvSpPr>
            <a:spLocks noChangeArrowheads="1" noChangeShapeType="1" noTextEdit="1"/>
          </p:cNvSpPr>
          <p:nvPr/>
        </p:nvSpPr>
        <p:spPr bwMode="auto">
          <a:xfrm>
            <a:off x="1187450" y="2276475"/>
            <a:ext cx="5832475"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1. He is a robot.</a:t>
            </a:r>
            <a:endParaRPr lang="ja-JP" altLang="en-US" sz="3600" kern="10">
              <a:ln w="9525">
                <a:solidFill>
                  <a:srgbClr val="000000"/>
                </a:solidFill>
                <a:round/>
                <a:headEnd/>
                <a:tailEnd/>
              </a:ln>
              <a:solidFill>
                <a:srgbClr val="FFFFFF"/>
              </a:solidFill>
              <a:latin typeface="ＭＳ Ｐゴシック"/>
              <a:ea typeface="ＭＳ Ｐゴシック"/>
            </a:endParaRPr>
          </a:p>
        </p:txBody>
      </p:sp>
      <p:sp>
        <p:nvSpPr>
          <p:cNvPr id="46085" name="WordArt 5"/>
          <p:cNvSpPr>
            <a:spLocks noChangeArrowheads="1" noChangeShapeType="1" noTextEdit="1"/>
          </p:cNvSpPr>
          <p:nvPr/>
        </p:nvSpPr>
        <p:spPr bwMode="auto">
          <a:xfrm>
            <a:off x="1258888" y="3357563"/>
            <a:ext cx="727392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2. He has a big </a:t>
            </a:r>
            <a:r>
              <a:rPr lang="en-US" altLang="ja-JP" sz="3600" kern="10" dirty="0" err="1">
                <a:ln w="9525">
                  <a:solidFill>
                    <a:srgbClr val="000000"/>
                  </a:solidFill>
                  <a:round/>
                  <a:headEnd/>
                  <a:tailEnd/>
                </a:ln>
                <a:solidFill>
                  <a:srgbClr val="FFFFFF"/>
                </a:solidFill>
                <a:latin typeface="ＭＳ Ｐゴシック"/>
                <a:ea typeface="ＭＳ Ｐゴシック"/>
              </a:rPr>
              <a:t>pockt</a:t>
            </a:r>
            <a:r>
              <a:rPr lang="en-US" altLang="ja-JP" sz="3600" kern="10" dirty="0">
                <a:ln w="9525">
                  <a:solidFill>
                    <a:srgbClr val="000000"/>
                  </a:solidFill>
                  <a:round/>
                  <a:headEnd/>
                  <a:tailEnd/>
                </a:ln>
                <a:solidFill>
                  <a:srgbClr val="FFFFFF"/>
                </a:solidFill>
                <a:latin typeface="ＭＳ Ｐゴシック"/>
                <a:ea typeface="ＭＳ Ｐゴシック"/>
              </a:rPr>
              <a:t>.</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46086" name="WordArt 6"/>
          <p:cNvSpPr>
            <a:spLocks noChangeArrowheads="1" noChangeShapeType="1" noTextEdit="1"/>
          </p:cNvSpPr>
          <p:nvPr/>
        </p:nvSpPr>
        <p:spPr bwMode="auto">
          <a:xfrm>
            <a:off x="1223963" y="4292600"/>
            <a:ext cx="7740650"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3. He doesn't have ears.</a:t>
            </a:r>
            <a:endParaRPr lang="ja-JP" altLang="en-US" sz="3600" kern="10">
              <a:ln w="9525">
                <a:solidFill>
                  <a:srgbClr val="000000"/>
                </a:solidFill>
                <a:round/>
                <a:headEnd/>
                <a:tailEnd/>
              </a:ln>
              <a:solidFill>
                <a:srgbClr val="FFFFFF"/>
              </a:solidFill>
              <a:latin typeface="ＭＳ Ｐゴシック"/>
              <a:ea typeface="ＭＳ Ｐゴシック"/>
            </a:endParaRPr>
          </a:p>
        </p:txBody>
      </p:sp>
      <p:sp>
        <p:nvSpPr>
          <p:cNvPr id="46087" name="WordArt 7"/>
          <p:cNvSpPr>
            <a:spLocks noChangeArrowheads="1" noChangeShapeType="1" noTextEdit="1"/>
          </p:cNvSpPr>
          <p:nvPr/>
        </p:nvSpPr>
        <p:spPr bwMode="auto">
          <a:xfrm>
            <a:off x="1258888" y="5300663"/>
            <a:ext cx="7634287"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4. He doesn't like mouse.</a:t>
            </a:r>
            <a:endParaRPr lang="ja-JP" altLang="en-US" sz="3600" kern="10">
              <a:ln w="9525">
                <a:solidFill>
                  <a:srgbClr val="000000"/>
                </a:solidFill>
                <a:round/>
                <a:headEnd/>
                <a:tailEnd/>
              </a:ln>
              <a:solidFill>
                <a:srgbClr val="FFFFFF"/>
              </a:solidFill>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46083"/>
                                        </p:tgtEl>
                                        <p:attrNameLst>
                                          <p:attrName>style.visibility</p:attrName>
                                        </p:attrNameLst>
                                      </p:cBhvr>
                                      <p:to>
                                        <p:strVal val="visible"/>
                                      </p:to>
                                    </p:set>
                                    <p:animEffect transition="in" filter="strips(upRight)">
                                      <p:cBhvr>
                                        <p:cTn id="7" dur="500"/>
                                        <p:tgtEl>
                                          <p:spTgt spid="46083"/>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46084"/>
                                        </p:tgtEl>
                                        <p:attrNameLst>
                                          <p:attrName>style.visibility</p:attrName>
                                        </p:attrNameLst>
                                      </p:cBhvr>
                                      <p:to>
                                        <p:strVal val="visible"/>
                                      </p:to>
                                    </p:set>
                                    <p:animEffect transition="in" filter="strips(upRight)">
                                      <p:cBhvr>
                                        <p:cTn id="12" dur="500"/>
                                        <p:tgtEl>
                                          <p:spTgt spid="46084"/>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46085"/>
                                        </p:tgtEl>
                                        <p:attrNameLst>
                                          <p:attrName>style.visibility</p:attrName>
                                        </p:attrNameLst>
                                      </p:cBhvr>
                                      <p:to>
                                        <p:strVal val="visible"/>
                                      </p:to>
                                    </p:set>
                                    <p:animEffect transition="in" filter="strips(upRight)">
                                      <p:cBhvr>
                                        <p:cTn id="17" dur="500"/>
                                        <p:tgtEl>
                                          <p:spTgt spid="46085"/>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3" fill="hold" grpId="0" nodeType="clickEffect">
                                  <p:stCondLst>
                                    <p:cond delay="0"/>
                                  </p:stCondLst>
                                  <p:childTnLst>
                                    <p:set>
                                      <p:cBhvr>
                                        <p:cTn id="21" dur="1" fill="hold">
                                          <p:stCondLst>
                                            <p:cond delay="0"/>
                                          </p:stCondLst>
                                        </p:cTn>
                                        <p:tgtEl>
                                          <p:spTgt spid="46086"/>
                                        </p:tgtEl>
                                        <p:attrNameLst>
                                          <p:attrName>style.visibility</p:attrName>
                                        </p:attrNameLst>
                                      </p:cBhvr>
                                      <p:to>
                                        <p:strVal val="visible"/>
                                      </p:to>
                                    </p:set>
                                    <p:animEffect transition="in" filter="strips(upRight)">
                                      <p:cBhvr>
                                        <p:cTn id="22" dur="500"/>
                                        <p:tgtEl>
                                          <p:spTgt spid="46086"/>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3" fill="hold" grpId="0" nodeType="clickEffect">
                                  <p:stCondLst>
                                    <p:cond delay="0"/>
                                  </p:stCondLst>
                                  <p:childTnLst>
                                    <p:set>
                                      <p:cBhvr>
                                        <p:cTn id="26" dur="1" fill="hold">
                                          <p:stCondLst>
                                            <p:cond delay="0"/>
                                          </p:stCondLst>
                                        </p:cTn>
                                        <p:tgtEl>
                                          <p:spTgt spid="46087"/>
                                        </p:tgtEl>
                                        <p:attrNameLst>
                                          <p:attrName>style.visibility</p:attrName>
                                        </p:attrNameLst>
                                      </p:cBhvr>
                                      <p:to>
                                        <p:strVal val="visible"/>
                                      </p:to>
                                    </p:set>
                                    <p:animEffect transition="in" filter="strips(upRight)">
                                      <p:cBhvr>
                                        <p:cTn id="27" dur="500"/>
                                        <p:tgtEl>
                                          <p:spTgt spid="460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animBg="1"/>
      <p:bldP spid="46084" grpId="0" animBg="1"/>
      <p:bldP spid="46085" grpId="0" animBg="1"/>
      <p:bldP spid="46086" grpId="0" animBg="1"/>
      <p:bldP spid="46087"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rrowheads="1"/>
          </p:cNvSpPr>
          <p:nvPr>
            <p:ph type="title"/>
          </p:nvPr>
        </p:nvSpPr>
        <p:spPr>
          <a:xfrm>
            <a:off x="0" y="404813"/>
            <a:ext cx="3851275" cy="998537"/>
          </a:xfrm>
        </p:spPr>
        <p:txBody>
          <a:bodyPr/>
          <a:lstStyle/>
          <a:p>
            <a:pPr eaLnBrk="1" hangingPunct="1">
              <a:defRPr/>
            </a:pPr>
            <a:r>
              <a:rPr lang="ja-JP" altLang="en-US" sz="4000" dirty="0" smtClean="0"/>
              <a:t>アニメ・漫画</a:t>
            </a:r>
            <a:r>
              <a:rPr lang="en-US" altLang="ja-JP" sz="4000" dirty="0" smtClean="0"/>
              <a:t>40</a:t>
            </a:r>
            <a:r>
              <a:rPr lang="ja-JP" altLang="en-US" sz="4000" dirty="0" smtClean="0"/>
              <a:t>　</a:t>
            </a:r>
            <a:r>
              <a:rPr lang="en-US" altLang="ja-JP" sz="4000" dirty="0" smtClean="0"/>
              <a:t>Answer</a:t>
            </a:r>
          </a:p>
        </p:txBody>
      </p:sp>
      <p:sp>
        <p:nvSpPr>
          <p:cNvPr id="47107" name="WordArt 3"/>
          <p:cNvSpPr>
            <a:spLocks noChangeArrowheads="1" noChangeShapeType="1" noTextEdit="1"/>
          </p:cNvSpPr>
          <p:nvPr/>
        </p:nvSpPr>
        <p:spPr bwMode="auto">
          <a:xfrm>
            <a:off x="2627784" y="1556792"/>
            <a:ext cx="5108575"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He is </a:t>
            </a:r>
            <a:r>
              <a:rPr lang="en-US" altLang="ja-JP" sz="3600" kern="10" dirty="0" err="1">
                <a:ln w="9525">
                  <a:solidFill>
                    <a:srgbClr val="000000"/>
                  </a:solidFill>
                  <a:round/>
                  <a:headEnd/>
                  <a:tailEnd/>
                </a:ln>
                <a:solidFill>
                  <a:srgbClr val="FFFFFF"/>
                </a:solidFill>
                <a:latin typeface="ＭＳ Ｐゴシック"/>
                <a:ea typeface="ＭＳ Ｐゴシック"/>
              </a:rPr>
              <a:t>Doraemon</a:t>
            </a:r>
            <a:r>
              <a:rPr lang="en-US" altLang="ja-JP" sz="3600" kern="10" dirty="0">
                <a:ln w="9525">
                  <a:solidFill>
                    <a:srgbClr val="000000"/>
                  </a:solidFill>
                  <a:round/>
                  <a:headEnd/>
                  <a:tailEnd/>
                </a:ln>
                <a:solidFill>
                  <a:srgbClr val="FFFFFF"/>
                </a:solidFill>
                <a:latin typeface="ＭＳ Ｐゴシック"/>
                <a:ea typeface="ＭＳ Ｐゴシック"/>
              </a:rPr>
              <a:t>.</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54276" name="AutoShape 4">
            <a:hlinkClick r:id="rId3"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6" name="図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31840" y="3140968"/>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47107"/>
                                        </p:tgtEl>
                                        <p:attrNameLst>
                                          <p:attrName>style.visibility</p:attrName>
                                        </p:attrNameLst>
                                      </p:cBhvr>
                                      <p:to>
                                        <p:strVal val="visible"/>
                                      </p:to>
                                    </p:set>
                                    <p:animEffect transition="in" filter="strips(upRight)">
                                      <p:cBhvr>
                                        <p:cTn id="7" dur="500"/>
                                        <p:tgtEl>
                                          <p:spTgt spid="471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rrowheads="1"/>
          </p:cNvSpPr>
          <p:nvPr>
            <p:ph type="title"/>
          </p:nvPr>
        </p:nvSpPr>
        <p:spPr>
          <a:xfrm>
            <a:off x="0" y="260350"/>
            <a:ext cx="3563938" cy="1143000"/>
          </a:xfrm>
        </p:spPr>
        <p:txBody>
          <a:bodyPr/>
          <a:lstStyle/>
          <a:p>
            <a:pPr eaLnBrk="1" hangingPunct="1">
              <a:defRPr/>
            </a:pPr>
            <a:r>
              <a:rPr lang="ja-JP" altLang="en-US" sz="4000" dirty="0" smtClean="0"/>
              <a:t>アニメ・漫画</a:t>
            </a:r>
            <a:r>
              <a:rPr lang="en-US" altLang="ja-JP" sz="4000" dirty="0" smtClean="0"/>
              <a:t>60</a:t>
            </a:r>
            <a:br>
              <a:rPr lang="en-US" altLang="ja-JP" sz="4000" dirty="0" smtClean="0"/>
            </a:br>
            <a:r>
              <a:rPr lang="en-US" altLang="ja-JP" sz="4000" dirty="0" smtClean="0"/>
              <a:t>Question</a:t>
            </a:r>
          </a:p>
        </p:txBody>
      </p:sp>
      <p:sp>
        <p:nvSpPr>
          <p:cNvPr id="50179" name="WordArt 3"/>
          <p:cNvSpPr>
            <a:spLocks noChangeArrowheads="1" noChangeShapeType="1" noTextEdit="1"/>
          </p:cNvSpPr>
          <p:nvPr/>
        </p:nvSpPr>
        <p:spPr bwMode="auto">
          <a:xfrm>
            <a:off x="3563888" y="980728"/>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boy?</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50180" name="WordArt 4"/>
          <p:cNvSpPr>
            <a:spLocks noChangeArrowheads="1" noChangeShapeType="1" noTextEdit="1"/>
          </p:cNvSpPr>
          <p:nvPr/>
        </p:nvSpPr>
        <p:spPr bwMode="auto">
          <a:xfrm>
            <a:off x="1187450" y="2276475"/>
            <a:ext cx="6264275"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1. He has a sister.</a:t>
            </a:r>
            <a:endParaRPr lang="ja-JP" altLang="en-US" sz="3600" kern="10">
              <a:ln w="9525">
                <a:solidFill>
                  <a:srgbClr val="000000"/>
                </a:solidFill>
                <a:round/>
                <a:headEnd/>
                <a:tailEnd/>
              </a:ln>
              <a:solidFill>
                <a:srgbClr val="FFFFFF"/>
              </a:solidFill>
              <a:latin typeface="ＭＳ Ｐゴシック"/>
              <a:ea typeface="ＭＳ Ｐゴシック"/>
            </a:endParaRPr>
          </a:p>
        </p:txBody>
      </p:sp>
      <p:sp>
        <p:nvSpPr>
          <p:cNvPr id="50181" name="WordArt 5"/>
          <p:cNvSpPr>
            <a:spLocks noChangeArrowheads="1" noChangeShapeType="1" noTextEdit="1"/>
          </p:cNvSpPr>
          <p:nvPr/>
        </p:nvSpPr>
        <p:spPr bwMode="auto">
          <a:xfrm>
            <a:off x="1187450" y="3357563"/>
            <a:ext cx="5400675"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2. He likes girls.</a:t>
            </a:r>
            <a:endParaRPr lang="ja-JP" altLang="en-US" sz="3600" kern="10">
              <a:ln w="9525">
                <a:solidFill>
                  <a:srgbClr val="000000"/>
                </a:solidFill>
                <a:round/>
                <a:headEnd/>
                <a:tailEnd/>
              </a:ln>
              <a:solidFill>
                <a:srgbClr val="FFFFFF"/>
              </a:solidFill>
              <a:latin typeface="ＭＳ Ｐゴシック"/>
              <a:ea typeface="ＭＳ Ｐゴシック"/>
            </a:endParaRPr>
          </a:p>
        </p:txBody>
      </p:sp>
      <p:sp>
        <p:nvSpPr>
          <p:cNvPr id="50182" name="WordArt 6"/>
          <p:cNvSpPr>
            <a:spLocks noChangeArrowheads="1" noChangeShapeType="1" noTextEdit="1"/>
          </p:cNvSpPr>
          <p:nvPr/>
        </p:nvSpPr>
        <p:spPr bwMode="auto">
          <a:xfrm>
            <a:off x="1116013" y="4292600"/>
            <a:ext cx="7164387"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3. He has a dog Shiro.</a:t>
            </a:r>
            <a:endParaRPr lang="ja-JP" altLang="en-US" sz="3600" kern="10">
              <a:ln w="9525">
                <a:solidFill>
                  <a:srgbClr val="000000"/>
                </a:solidFill>
                <a:round/>
                <a:headEnd/>
                <a:tailEnd/>
              </a:ln>
              <a:solidFill>
                <a:srgbClr val="FFFFFF"/>
              </a:solidFill>
              <a:latin typeface="ＭＳ Ｐゴシック"/>
              <a:ea typeface="ＭＳ Ｐゴシック"/>
            </a:endParaRPr>
          </a:p>
        </p:txBody>
      </p:sp>
      <p:sp>
        <p:nvSpPr>
          <p:cNvPr id="50183" name="WordArt 7"/>
          <p:cNvSpPr>
            <a:spLocks noChangeArrowheads="1" noChangeShapeType="1" noTextEdit="1"/>
          </p:cNvSpPr>
          <p:nvPr/>
        </p:nvSpPr>
        <p:spPr bwMode="auto">
          <a:xfrm>
            <a:off x="1258888" y="5300663"/>
            <a:ext cx="3743325" cy="576262"/>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4. He is 5.</a:t>
            </a:r>
            <a:endParaRPr lang="ja-JP" altLang="en-US" sz="3600" kern="10">
              <a:ln w="9525">
                <a:solidFill>
                  <a:srgbClr val="000000"/>
                </a:solidFill>
                <a:round/>
                <a:headEnd/>
                <a:tailEnd/>
              </a:ln>
              <a:solidFill>
                <a:srgbClr val="FFFFFF"/>
              </a:solidFill>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50179"/>
                                        </p:tgtEl>
                                        <p:attrNameLst>
                                          <p:attrName>style.visibility</p:attrName>
                                        </p:attrNameLst>
                                      </p:cBhvr>
                                      <p:to>
                                        <p:strVal val="visible"/>
                                      </p:to>
                                    </p:set>
                                    <p:animEffect transition="in" filter="strips(upRight)">
                                      <p:cBhvr>
                                        <p:cTn id="7" dur="500"/>
                                        <p:tgtEl>
                                          <p:spTgt spid="5017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50180"/>
                                        </p:tgtEl>
                                        <p:attrNameLst>
                                          <p:attrName>style.visibility</p:attrName>
                                        </p:attrNameLst>
                                      </p:cBhvr>
                                      <p:to>
                                        <p:strVal val="visible"/>
                                      </p:to>
                                    </p:set>
                                    <p:animEffect transition="in" filter="strips(upRight)">
                                      <p:cBhvr>
                                        <p:cTn id="12" dur="500"/>
                                        <p:tgtEl>
                                          <p:spTgt spid="50180"/>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50181"/>
                                        </p:tgtEl>
                                        <p:attrNameLst>
                                          <p:attrName>style.visibility</p:attrName>
                                        </p:attrNameLst>
                                      </p:cBhvr>
                                      <p:to>
                                        <p:strVal val="visible"/>
                                      </p:to>
                                    </p:set>
                                    <p:animEffect transition="in" filter="strips(upRight)">
                                      <p:cBhvr>
                                        <p:cTn id="17" dur="500"/>
                                        <p:tgtEl>
                                          <p:spTgt spid="50181"/>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3" fill="hold" grpId="0" nodeType="clickEffect">
                                  <p:stCondLst>
                                    <p:cond delay="0"/>
                                  </p:stCondLst>
                                  <p:childTnLst>
                                    <p:set>
                                      <p:cBhvr>
                                        <p:cTn id="21" dur="1" fill="hold">
                                          <p:stCondLst>
                                            <p:cond delay="0"/>
                                          </p:stCondLst>
                                        </p:cTn>
                                        <p:tgtEl>
                                          <p:spTgt spid="50182"/>
                                        </p:tgtEl>
                                        <p:attrNameLst>
                                          <p:attrName>style.visibility</p:attrName>
                                        </p:attrNameLst>
                                      </p:cBhvr>
                                      <p:to>
                                        <p:strVal val="visible"/>
                                      </p:to>
                                    </p:set>
                                    <p:animEffect transition="in" filter="strips(upRight)">
                                      <p:cBhvr>
                                        <p:cTn id="22" dur="500"/>
                                        <p:tgtEl>
                                          <p:spTgt spid="50182"/>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3" fill="hold" grpId="0" nodeType="clickEffect">
                                  <p:stCondLst>
                                    <p:cond delay="0"/>
                                  </p:stCondLst>
                                  <p:childTnLst>
                                    <p:set>
                                      <p:cBhvr>
                                        <p:cTn id="26" dur="1" fill="hold">
                                          <p:stCondLst>
                                            <p:cond delay="0"/>
                                          </p:stCondLst>
                                        </p:cTn>
                                        <p:tgtEl>
                                          <p:spTgt spid="50183"/>
                                        </p:tgtEl>
                                        <p:attrNameLst>
                                          <p:attrName>style.visibility</p:attrName>
                                        </p:attrNameLst>
                                      </p:cBhvr>
                                      <p:to>
                                        <p:strVal val="visible"/>
                                      </p:to>
                                    </p:set>
                                    <p:animEffect transition="in" filter="strips(upRight)">
                                      <p:cBhvr>
                                        <p:cTn id="27" dur="500"/>
                                        <p:tgtEl>
                                          <p:spTgt spid="501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animBg="1"/>
      <p:bldP spid="50180" grpId="0" animBg="1"/>
      <p:bldP spid="50181" grpId="0" animBg="1"/>
      <p:bldP spid="50182" grpId="0" animBg="1"/>
      <p:bldP spid="5018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4">
            <a:hlinkClick r:id="rId2" action="ppaction://hlinksldjump" highlightClick="1"/>
          </p:cNvPr>
          <p:cNvSpPr>
            <a:spLocks noChangeArrowheads="1"/>
          </p:cNvSpPr>
          <p:nvPr/>
        </p:nvSpPr>
        <p:spPr bwMode="auto">
          <a:xfrm>
            <a:off x="7740650" y="6102252"/>
            <a:ext cx="1403350" cy="765175"/>
          </a:xfrm>
          <a:prstGeom prst="actionButtonForwardNext">
            <a:avLst/>
          </a:prstGeom>
          <a:solidFill>
            <a:schemeClr val="accent1"/>
          </a:solidFill>
          <a:ln w="9525">
            <a:noFill/>
            <a:miter lim="800000"/>
            <a:headEnd/>
            <a:tailEnd/>
          </a:ln>
        </p:spPr>
        <p:txBody>
          <a:bodyPr wrap="none" anchor="ctr"/>
          <a:lstStyle/>
          <a:p>
            <a:endParaRPr lang="ja-JP" altLang="en-US"/>
          </a:p>
        </p:txBody>
      </p:sp>
    </p:spTree>
    <p:extLst>
      <p:ext uri="{BB962C8B-B14F-4D97-AF65-F5344CB8AC3E}">
        <p14:creationId xmlns:p14="http://schemas.microsoft.com/office/powerpoint/2010/main" val="266983278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rrowheads="1"/>
          </p:cNvSpPr>
          <p:nvPr>
            <p:ph type="title"/>
          </p:nvPr>
        </p:nvSpPr>
        <p:spPr>
          <a:xfrm>
            <a:off x="0" y="404813"/>
            <a:ext cx="3851275" cy="998537"/>
          </a:xfrm>
        </p:spPr>
        <p:txBody>
          <a:bodyPr/>
          <a:lstStyle/>
          <a:p>
            <a:pPr eaLnBrk="1" hangingPunct="1">
              <a:defRPr/>
            </a:pPr>
            <a:r>
              <a:rPr lang="ja-JP" altLang="en-US" sz="4000" dirty="0" smtClean="0"/>
              <a:t>アニメ・漫画</a:t>
            </a:r>
            <a:r>
              <a:rPr lang="en-US" altLang="ja-JP" sz="4000" dirty="0" smtClean="0"/>
              <a:t>60</a:t>
            </a:r>
            <a:r>
              <a:rPr lang="ja-JP" altLang="en-US" sz="4000" dirty="0" smtClean="0"/>
              <a:t>　</a:t>
            </a:r>
            <a:r>
              <a:rPr lang="en-US" altLang="ja-JP" sz="4000" dirty="0" smtClean="0"/>
              <a:t>Answer</a:t>
            </a:r>
          </a:p>
        </p:txBody>
      </p:sp>
      <p:sp>
        <p:nvSpPr>
          <p:cNvPr id="51203" name="WordArt 3"/>
          <p:cNvSpPr>
            <a:spLocks noChangeArrowheads="1" noChangeShapeType="1" noTextEdit="1"/>
          </p:cNvSpPr>
          <p:nvPr/>
        </p:nvSpPr>
        <p:spPr bwMode="auto">
          <a:xfrm>
            <a:off x="1331640" y="1628800"/>
            <a:ext cx="6620743"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He is </a:t>
            </a:r>
            <a:r>
              <a:rPr lang="en-US" altLang="ja-JP" sz="3600" kern="10" dirty="0" err="1">
                <a:ln w="9525">
                  <a:solidFill>
                    <a:srgbClr val="000000"/>
                  </a:solidFill>
                  <a:round/>
                  <a:headEnd/>
                  <a:tailEnd/>
                </a:ln>
                <a:solidFill>
                  <a:srgbClr val="FFFFFF"/>
                </a:solidFill>
                <a:latin typeface="ＭＳ Ｐゴシック"/>
                <a:ea typeface="ＭＳ Ｐゴシック"/>
              </a:rPr>
              <a:t>Nohara</a:t>
            </a:r>
            <a:r>
              <a:rPr lang="en-US" altLang="ja-JP" sz="3600" kern="10" dirty="0">
                <a:ln w="9525">
                  <a:solidFill>
                    <a:srgbClr val="000000"/>
                  </a:solidFill>
                  <a:round/>
                  <a:headEnd/>
                  <a:tailEnd/>
                </a:ln>
                <a:solidFill>
                  <a:srgbClr val="FFFFFF"/>
                </a:solidFill>
                <a:latin typeface="ＭＳ Ｐゴシック"/>
                <a:ea typeface="ＭＳ Ｐゴシック"/>
              </a:rPr>
              <a:t> </a:t>
            </a:r>
            <a:r>
              <a:rPr lang="en-US" altLang="ja-JP" sz="3600" kern="10" dirty="0" err="1">
                <a:ln w="9525">
                  <a:solidFill>
                    <a:srgbClr val="000000"/>
                  </a:solidFill>
                  <a:round/>
                  <a:headEnd/>
                  <a:tailEnd/>
                </a:ln>
                <a:solidFill>
                  <a:srgbClr val="FFFFFF"/>
                </a:solidFill>
                <a:latin typeface="ＭＳ Ｐゴシック"/>
                <a:ea typeface="ＭＳ Ｐゴシック"/>
              </a:rPr>
              <a:t>Shinnosuke</a:t>
            </a:r>
            <a:r>
              <a:rPr lang="en-US" altLang="ja-JP" sz="3600" kern="10" dirty="0">
                <a:ln w="9525">
                  <a:solidFill>
                    <a:srgbClr val="000000"/>
                  </a:solidFill>
                  <a:round/>
                  <a:headEnd/>
                  <a:tailEnd/>
                </a:ln>
                <a:solidFill>
                  <a:srgbClr val="FFFFFF"/>
                </a:solidFill>
                <a:latin typeface="ＭＳ Ｐゴシック"/>
                <a:ea typeface="ＭＳ Ｐゴシック"/>
              </a:rPr>
              <a:t>.</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56324" name="AutoShape 4">
            <a:hlinkClick r:id="rId3"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6" name="図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31840" y="3140968"/>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51203"/>
                                        </p:tgtEl>
                                        <p:attrNameLst>
                                          <p:attrName>style.visibility</p:attrName>
                                        </p:attrNameLst>
                                      </p:cBhvr>
                                      <p:to>
                                        <p:strVal val="visible"/>
                                      </p:to>
                                    </p:set>
                                    <p:animEffect transition="in" filter="strips(upRight)">
                                      <p:cBhvr>
                                        <p:cTn id="7" dur="500"/>
                                        <p:tgtEl>
                                          <p:spTgt spid="512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rrowheads="1"/>
          </p:cNvSpPr>
          <p:nvPr>
            <p:ph type="title"/>
          </p:nvPr>
        </p:nvSpPr>
        <p:spPr>
          <a:xfrm>
            <a:off x="0" y="260350"/>
            <a:ext cx="3995738" cy="1143000"/>
          </a:xfrm>
        </p:spPr>
        <p:txBody>
          <a:bodyPr/>
          <a:lstStyle/>
          <a:p>
            <a:pPr eaLnBrk="1" hangingPunct="1">
              <a:defRPr/>
            </a:pPr>
            <a:r>
              <a:rPr lang="ja-JP" altLang="en-US" sz="4000" dirty="0" smtClean="0"/>
              <a:t>アニメ・漫画</a:t>
            </a:r>
            <a:r>
              <a:rPr lang="en-US" altLang="ja-JP" sz="4000" dirty="0" smtClean="0"/>
              <a:t>80</a:t>
            </a:r>
            <a:br>
              <a:rPr lang="en-US" altLang="ja-JP" sz="4000" dirty="0" smtClean="0"/>
            </a:br>
            <a:r>
              <a:rPr lang="en-US" altLang="ja-JP" sz="4000" dirty="0" smtClean="0"/>
              <a:t>Question</a:t>
            </a:r>
          </a:p>
        </p:txBody>
      </p:sp>
      <p:sp>
        <p:nvSpPr>
          <p:cNvPr id="48131" name="WordArt 3"/>
          <p:cNvSpPr>
            <a:spLocks noChangeArrowheads="1" noChangeShapeType="1" noTextEdit="1"/>
          </p:cNvSpPr>
          <p:nvPr/>
        </p:nvSpPr>
        <p:spPr bwMode="auto">
          <a:xfrm>
            <a:off x="3708400" y="549275"/>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woman?</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48132" name="WordArt 4"/>
          <p:cNvSpPr>
            <a:spLocks noChangeArrowheads="1" noChangeShapeType="1" noTextEdit="1"/>
          </p:cNvSpPr>
          <p:nvPr/>
        </p:nvSpPr>
        <p:spPr bwMode="auto">
          <a:xfrm>
            <a:off x="395288" y="2133600"/>
            <a:ext cx="6192837"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1. She lives in Tokyo.</a:t>
            </a:r>
            <a:endParaRPr lang="ja-JP" altLang="en-US" sz="3600" kern="10">
              <a:ln w="9525">
                <a:solidFill>
                  <a:srgbClr val="000000"/>
                </a:solidFill>
                <a:round/>
                <a:headEnd/>
                <a:tailEnd/>
              </a:ln>
              <a:solidFill>
                <a:srgbClr val="FFFFFF"/>
              </a:solidFill>
              <a:latin typeface="ＭＳ Ｐゴシック"/>
              <a:ea typeface="ＭＳ Ｐゴシック"/>
            </a:endParaRPr>
          </a:p>
        </p:txBody>
      </p:sp>
      <p:sp>
        <p:nvSpPr>
          <p:cNvPr id="48133" name="WordArt 5"/>
          <p:cNvSpPr>
            <a:spLocks noChangeArrowheads="1" noChangeShapeType="1" noTextEdit="1"/>
          </p:cNvSpPr>
          <p:nvPr/>
        </p:nvSpPr>
        <p:spPr bwMode="auto">
          <a:xfrm>
            <a:off x="468313" y="2997200"/>
            <a:ext cx="7885112"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2. She has a brother and a sister.</a:t>
            </a:r>
            <a:endParaRPr lang="ja-JP" altLang="en-US" sz="3600" kern="10">
              <a:ln w="9525">
                <a:solidFill>
                  <a:srgbClr val="000000"/>
                </a:solidFill>
                <a:round/>
                <a:headEnd/>
                <a:tailEnd/>
              </a:ln>
              <a:solidFill>
                <a:srgbClr val="FFFFFF"/>
              </a:solidFill>
              <a:latin typeface="ＭＳ Ｐゴシック"/>
              <a:ea typeface="ＭＳ Ｐゴシック"/>
            </a:endParaRPr>
          </a:p>
        </p:txBody>
      </p:sp>
      <p:sp>
        <p:nvSpPr>
          <p:cNvPr id="48134" name="WordArt 6"/>
          <p:cNvSpPr>
            <a:spLocks noChangeArrowheads="1" noChangeShapeType="1" noTextEdit="1"/>
          </p:cNvSpPr>
          <p:nvPr/>
        </p:nvSpPr>
        <p:spPr bwMode="auto">
          <a:xfrm>
            <a:off x="468313" y="4005263"/>
            <a:ext cx="6335712"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3. She is from Fukuoka.</a:t>
            </a:r>
            <a:endParaRPr lang="ja-JP" altLang="en-US" sz="3600" kern="10">
              <a:ln w="9525">
                <a:solidFill>
                  <a:srgbClr val="000000"/>
                </a:solidFill>
                <a:round/>
                <a:headEnd/>
                <a:tailEnd/>
              </a:ln>
              <a:solidFill>
                <a:srgbClr val="FFFFFF"/>
              </a:solidFill>
              <a:latin typeface="ＭＳ Ｐゴシック"/>
              <a:ea typeface="ＭＳ Ｐゴシック"/>
            </a:endParaRPr>
          </a:p>
        </p:txBody>
      </p:sp>
      <p:sp>
        <p:nvSpPr>
          <p:cNvPr id="48135" name="WordArt 7"/>
          <p:cNvSpPr>
            <a:spLocks noChangeArrowheads="1" noChangeShapeType="1" noTextEdit="1"/>
          </p:cNvSpPr>
          <p:nvPr/>
        </p:nvSpPr>
        <p:spPr bwMode="auto">
          <a:xfrm>
            <a:off x="468313" y="5084763"/>
            <a:ext cx="3960812"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4. She is 24.</a:t>
            </a:r>
            <a:endParaRPr lang="ja-JP" altLang="en-US" sz="3600" kern="10">
              <a:ln w="9525">
                <a:solidFill>
                  <a:srgbClr val="000000"/>
                </a:solidFill>
                <a:round/>
                <a:headEnd/>
                <a:tailEnd/>
              </a:ln>
              <a:solidFill>
                <a:srgbClr val="FFFFFF"/>
              </a:solidFill>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48131"/>
                                        </p:tgtEl>
                                        <p:attrNameLst>
                                          <p:attrName>style.visibility</p:attrName>
                                        </p:attrNameLst>
                                      </p:cBhvr>
                                      <p:to>
                                        <p:strVal val="visible"/>
                                      </p:to>
                                    </p:set>
                                    <p:animEffect transition="in" filter="strips(upRight)">
                                      <p:cBhvr>
                                        <p:cTn id="7" dur="500"/>
                                        <p:tgtEl>
                                          <p:spTgt spid="48131"/>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48132"/>
                                        </p:tgtEl>
                                        <p:attrNameLst>
                                          <p:attrName>style.visibility</p:attrName>
                                        </p:attrNameLst>
                                      </p:cBhvr>
                                      <p:to>
                                        <p:strVal val="visible"/>
                                      </p:to>
                                    </p:set>
                                    <p:animEffect transition="in" filter="strips(upRight)">
                                      <p:cBhvr>
                                        <p:cTn id="12" dur="500"/>
                                        <p:tgtEl>
                                          <p:spTgt spid="48132"/>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48133"/>
                                        </p:tgtEl>
                                        <p:attrNameLst>
                                          <p:attrName>style.visibility</p:attrName>
                                        </p:attrNameLst>
                                      </p:cBhvr>
                                      <p:to>
                                        <p:strVal val="visible"/>
                                      </p:to>
                                    </p:set>
                                    <p:animEffect transition="in" filter="strips(upRight)">
                                      <p:cBhvr>
                                        <p:cTn id="17" dur="500"/>
                                        <p:tgtEl>
                                          <p:spTgt spid="48133"/>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3" fill="hold" grpId="0" nodeType="clickEffect">
                                  <p:stCondLst>
                                    <p:cond delay="0"/>
                                  </p:stCondLst>
                                  <p:childTnLst>
                                    <p:set>
                                      <p:cBhvr>
                                        <p:cTn id="21" dur="1" fill="hold">
                                          <p:stCondLst>
                                            <p:cond delay="0"/>
                                          </p:stCondLst>
                                        </p:cTn>
                                        <p:tgtEl>
                                          <p:spTgt spid="48134"/>
                                        </p:tgtEl>
                                        <p:attrNameLst>
                                          <p:attrName>style.visibility</p:attrName>
                                        </p:attrNameLst>
                                      </p:cBhvr>
                                      <p:to>
                                        <p:strVal val="visible"/>
                                      </p:to>
                                    </p:set>
                                    <p:animEffect transition="in" filter="strips(upRight)">
                                      <p:cBhvr>
                                        <p:cTn id="22" dur="500"/>
                                        <p:tgtEl>
                                          <p:spTgt spid="48134"/>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3" fill="hold" grpId="0" nodeType="clickEffect">
                                  <p:stCondLst>
                                    <p:cond delay="0"/>
                                  </p:stCondLst>
                                  <p:childTnLst>
                                    <p:set>
                                      <p:cBhvr>
                                        <p:cTn id="26" dur="1" fill="hold">
                                          <p:stCondLst>
                                            <p:cond delay="0"/>
                                          </p:stCondLst>
                                        </p:cTn>
                                        <p:tgtEl>
                                          <p:spTgt spid="48135"/>
                                        </p:tgtEl>
                                        <p:attrNameLst>
                                          <p:attrName>style.visibility</p:attrName>
                                        </p:attrNameLst>
                                      </p:cBhvr>
                                      <p:to>
                                        <p:strVal val="visible"/>
                                      </p:to>
                                    </p:set>
                                    <p:animEffect transition="in" filter="strips(upRight)">
                                      <p:cBhvr>
                                        <p:cTn id="27" dur="500"/>
                                        <p:tgtEl>
                                          <p:spTgt spid="481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animBg="1"/>
      <p:bldP spid="48132" grpId="0" animBg="1"/>
      <p:bldP spid="48133" grpId="0" animBg="1"/>
      <p:bldP spid="48134" grpId="0" animBg="1"/>
      <p:bldP spid="48135"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rrowheads="1"/>
          </p:cNvSpPr>
          <p:nvPr>
            <p:ph type="title"/>
          </p:nvPr>
        </p:nvSpPr>
        <p:spPr>
          <a:xfrm>
            <a:off x="0" y="404813"/>
            <a:ext cx="3851275" cy="998537"/>
          </a:xfrm>
        </p:spPr>
        <p:txBody>
          <a:bodyPr/>
          <a:lstStyle/>
          <a:p>
            <a:pPr eaLnBrk="1" hangingPunct="1">
              <a:defRPr/>
            </a:pPr>
            <a:r>
              <a:rPr lang="ja-JP" altLang="en-US" sz="4000" dirty="0" smtClean="0"/>
              <a:t>アニメ・漫画</a:t>
            </a:r>
            <a:r>
              <a:rPr lang="en-US" altLang="ja-JP" sz="4000" dirty="0" smtClean="0"/>
              <a:t>80</a:t>
            </a:r>
            <a:r>
              <a:rPr lang="ja-JP" altLang="en-US" sz="4000" dirty="0" smtClean="0"/>
              <a:t>　</a:t>
            </a:r>
            <a:r>
              <a:rPr lang="en-US" altLang="ja-JP" sz="4000" dirty="0" smtClean="0"/>
              <a:t>Answer</a:t>
            </a:r>
          </a:p>
        </p:txBody>
      </p:sp>
      <p:sp>
        <p:nvSpPr>
          <p:cNvPr id="57347" name="WordArt 3"/>
          <p:cNvSpPr>
            <a:spLocks noChangeArrowheads="1" noChangeShapeType="1" noTextEdit="1"/>
          </p:cNvSpPr>
          <p:nvPr/>
        </p:nvSpPr>
        <p:spPr bwMode="auto">
          <a:xfrm>
            <a:off x="3563938" y="908050"/>
            <a:ext cx="5108575"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She is </a:t>
            </a:r>
            <a:r>
              <a:rPr lang="en-US" altLang="ja-JP" sz="3600" kern="10" dirty="0" err="1">
                <a:ln w="9525">
                  <a:solidFill>
                    <a:srgbClr val="000000"/>
                  </a:solidFill>
                  <a:round/>
                  <a:headEnd/>
                  <a:tailEnd/>
                </a:ln>
                <a:solidFill>
                  <a:srgbClr val="FFFFFF"/>
                </a:solidFill>
                <a:latin typeface="ＭＳ Ｐゴシック"/>
                <a:ea typeface="ＭＳ Ｐゴシック"/>
              </a:rPr>
              <a:t>Sazaesan</a:t>
            </a:r>
            <a:r>
              <a:rPr lang="en-US" altLang="ja-JP" sz="3600" kern="10" dirty="0">
                <a:ln w="9525">
                  <a:solidFill>
                    <a:srgbClr val="000000"/>
                  </a:solidFill>
                  <a:round/>
                  <a:headEnd/>
                  <a:tailEnd/>
                </a:ln>
                <a:solidFill>
                  <a:srgbClr val="FFFFFF"/>
                </a:solidFill>
                <a:latin typeface="ＭＳ Ｐゴシック"/>
                <a:ea typeface="ＭＳ Ｐゴシック"/>
              </a:rPr>
              <a:t>.</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58372" name="AutoShape 4">
            <a:hlinkClick r:id="rId3"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6" name="図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31840" y="3140968"/>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57347"/>
                                        </p:tgtEl>
                                        <p:attrNameLst>
                                          <p:attrName>style.visibility</p:attrName>
                                        </p:attrNameLst>
                                      </p:cBhvr>
                                      <p:to>
                                        <p:strVal val="visible"/>
                                      </p:to>
                                    </p:set>
                                    <p:animEffect transition="in" filter="strips(upRight)">
                                      <p:cBhvr>
                                        <p:cTn id="7" dur="500"/>
                                        <p:tgtEl>
                                          <p:spTgt spid="573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a:xfrm>
            <a:off x="0" y="260350"/>
            <a:ext cx="3923928" cy="1143000"/>
          </a:xfrm>
        </p:spPr>
        <p:txBody>
          <a:bodyPr/>
          <a:lstStyle/>
          <a:p>
            <a:pPr eaLnBrk="1" hangingPunct="1">
              <a:defRPr/>
            </a:pPr>
            <a:r>
              <a:rPr lang="ja-JP" altLang="en-US" sz="4000" dirty="0" smtClean="0"/>
              <a:t>アニメ・漫画</a:t>
            </a:r>
            <a:r>
              <a:rPr lang="en-US" altLang="ja-JP" sz="4000" dirty="0" smtClean="0"/>
              <a:t>100</a:t>
            </a:r>
            <a:br>
              <a:rPr lang="en-US" altLang="ja-JP" sz="4000" dirty="0" smtClean="0"/>
            </a:br>
            <a:r>
              <a:rPr lang="en-US" altLang="ja-JP" sz="4000" dirty="0" smtClean="0"/>
              <a:t>Question</a:t>
            </a:r>
          </a:p>
        </p:txBody>
      </p:sp>
      <p:sp>
        <p:nvSpPr>
          <p:cNvPr id="15363" name="WordArt 3"/>
          <p:cNvSpPr>
            <a:spLocks noChangeArrowheads="1" noChangeShapeType="1" noTextEdit="1"/>
          </p:cNvSpPr>
          <p:nvPr/>
        </p:nvSpPr>
        <p:spPr bwMode="auto">
          <a:xfrm>
            <a:off x="3707904" y="970558"/>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woman?</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31840" y="2708920"/>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15363"/>
                                        </p:tgtEl>
                                        <p:attrNameLst>
                                          <p:attrName>style.visibility</p:attrName>
                                        </p:attrNameLst>
                                      </p:cBhvr>
                                      <p:to>
                                        <p:strVal val="visible"/>
                                      </p:to>
                                    </p:set>
                                    <p:animEffect transition="in" filter="strips(upRight)">
                                      <p:cBhvr>
                                        <p:cTn id="7" dur="500"/>
                                        <p:tgtEl>
                                          <p:spTgt spid="153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a:xfrm>
            <a:off x="0" y="404813"/>
            <a:ext cx="3851275" cy="998537"/>
          </a:xfrm>
        </p:spPr>
        <p:txBody>
          <a:bodyPr/>
          <a:lstStyle/>
          <a:p>
            <a:pPr eaLnBrk="1" hangingPunct="1">
              <a:defRPr/>
            </a:pPr>
            <a:r>
              <a:rPr lang="ja-JP" altLang="en-US" sz="4000" dirty="0" smtClean="0"/>
              <a:t>アニメ・漫画</a:t>
            </a:r>
            <a:r>
              <a:rPr lang="en-US" altLang="ja-JP" sz="4000" dirty="0" smtClean="0"/>
              <a:t>100</a:t>
            </a:r>
            <a:r>
              <a:rPr lang="ja-JP" altLang="en-US" sz="4000" dirty="0" smtClean="0"/>
              <a:t>　</a:t>
            </a:r>
            <a:r>
              <a:rPr lang="en-US" altLang="ja-JP" sz="4000" dirty="0" smtClean="0"/>
              <a:t>Answer</a:t>
            </a:r>
          </a:p>
        </p:txBody>
      </p:sp>
      <p:sp>
        <p:nvSpPr>
          <p:cNvPr id="16387" name="WordArt 3"/>
          <p:cNvSpPr>
            <a:spLocks noChangeArrowheads="1" noChangeShapeType="1" noTextEdit="1"/>
          </p:cNvSpPr>
          <p:nvPr/>
        </p:nvSpPr>
        <p:spPr bwMode="auto">
          <a:xfrm>
            <a:off x="2847801" y="1556792"/>
            <a:ext cx="5108575"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She is </a:t>
            </a:r>
            <a:r>
              <a:rPr lang="en-US" altLang="ja-JP" sz="3600" kern="10" dirty="0" err="1" smtClean="0">
                <a:ln w="9525">
                  <a:solidFill>
                    <a:srgbClr val="000000"/>
                  </a:solidFill>
                  <a:round/>
                  <a:headEnd/>
                  <a:tailEnd/>
                </a:ln>
                <a:solidFill>
                  <a:srgbClr val="FFFFFF"/>
                </a:solidFill>
                <a:latin typeface="ＭＳ Ｐゴシック"/>
                <a:ea typeface="ＭＳ Ｐゴシック"/>
              </a:rPr>
              <a:t>Nobi</a:t>
            </a:r>
            <a:r>
              <a:rPr lang="en-US" altLang="ja-JP" sz="3600" kern="10" dirty="0" smtClean="0">
                <a:ln w="9525">
                  <a:solidFill>
                    <a:srgbClr val="000000"/>
                  </a:solidFill>
                  <a:round/>
                  <a:headEnd/>
                  <a:tailEnd/>
                </a:ln>
                <a:solidFill>
                  <a:srgbClr val="FFFFFF"/>
                </a:solidFill>
                <a:latin typeface="ＭＳ Ｐゴシック"/>
                <a:ea typeface="ＭＳ Ｐゴシック"/>
              </a:rPr>
              <a:t> </a:t>
            </a:r>
            <a:r>
              <a:rPr lang="en-US" altLang="ja-JP" sz="3600" kern="10" dirty="0" err="1" smtClean="0">
                <a:ln w="9525">
                  <a:solidFill>
                    <a:srgbClr val="000000"/>
                  </a:solidFill>
                  <a:round/>
                  <a:headEnd/>
                  <a:tailEnd/>
                </a:ln>
                <a:solidFill>
                  <a:srgbClr val="FFFFFF"/>
                </a:solidFill>
                <a:latin typeface="ＭＳ Ｐゴシック"/>
                <a:ea typeface="ＭＳ Ｐゴシック"/>
              </a:rPr>
              <a:t>Tamako</a:t>
            </a:r>
            <a:r>
              <a:rPr lang="en-US" altLang="ja-JP" sz="3600" kern="10" dirty="0" smtClean="0">
                <a:ln w="9525">
                  <a:solidFill>
                    <a:srgbClr val="000000"/>
                  </a:solidFill>
                  <a:round/>
                  <a:headEnd/>
                  <a:tailEnd/>
                </a:ln>
                <a:solidFill>
                  <a:srgbClr val="FFFFFF"/>
                </a:solidFill>
                <a:latin typeface="ＭＳ Ｐゴシック"/>
                <a:ea typeface="ＭＳ Ｐゴシック"/>
              </a:rPr>
              <a:t>.</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25604" name="AutoShape 4">
            <a:hlinkClick r:id="rId2"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7"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31840" y="3140968"/>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16387"/>
                                        </p:tgtEl>
                                        <p:attrNameLst>
                                          <p:attrName>style.visibility</p:attrName>
                                        </p:attrNameLst>
                                      </p:cBhvr>
                                      <p:to>
                                        <p:strVal val="visible"/>
                                      </p:to>
                                    </p:set>
                                    <p:animEffect transition="in" filter="strips(upRight)">
                                      <p:cBhvr>
                                        <p:cTn id="7" dur="500"/>
                                        <p:tgtEl>
                                          <p:spTgt spid="163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a:xfrm>
            <a:off x="0" y="260350"/>
            <a:ext cx="3563938" cy="1143000"/>
          </a:xfrm>
        </p:spPr>
        <p:txBody>
          <a:bodyPr/>
          <a:lstStyle/>
          <a:p>
            <a:pPr eaLnBrk="1" hangingPunct="1">
              <a:defRPr/>
            </a:pPr>
            <a:r>
              <a:rPr lang="ja-JP" altLang="en-US" sz="4000" smtClean="0"/>
              <a:t>先生</a:t>
            </a:r>
            <a:r>
              <a:rPr lang="en-US" altLang="ja-JP" sz="4000" smtClean="0"/>
              <a:t>20</a:t>
            </a:r>
            <a:br>
              <a:rPr lang="en-US" altLang="ja-JP" sz="4000" smtClean="0"/>
            </a:br>
            <a:r>
              <a:rPr lang="en-US" altLang="ja-JP" sz="4000" smtClean="0"/>
              <a:t>Question</a:t>
            </a:r>
          </a:p>
        </p:txBody>
      </p:sp>
      <p:sp>
        <p:nvSpPr>
          <p:cNvPr id="18435" name="WordArt 3"/>
          <p:cNvSpPr>
            <a:spLocks noChangeArrowheads="1" noChangeShapeType="1" noTextEdit="1"/>
          </p:cNvSpPr>
          <p:nvPr/>
        </p:nvSpPr>
        <p:spPr bwMode="auto">
          <a:xfrm>
            <a:off x="3563938" y="404813"/>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woman?</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pic>
        <p:nvPicPr>
          <p:cNvPr id="5" name="図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31840" y="3140968"/>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18435"/>
                                        </p:tgtEl>
                                        <p:attrNameLst>
                                          <p:attrName>style.visibility</p:attrName>
                                        </p:attrNameLst>
                                      </p:cBhvr>
                                      <p:to>
                                        <p:strVal val="visible"/>
                                      </p:to>
                                    </p:set>
                                    <p:animEffect transition="in" filter="strips(upRight)">
                                      <p:cBhvr>
                                        <p:cTn id="7" dur="500"/>
                                        <p:tgtEl>
                                          <p:spTgt spid="184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a:xfrm>
            <a:off x="0" y="404813"/>
            <a:ext cx="3851275" cy="998537"/>
          </a:xfrm>
        </p:spPr>
        <p:txBody>
          <a:bodyPr/>
          <a:lstStyle/>
          <a:p>
            <a:pPr eaLnBrk="1" hangingPunct="1">
              <a:defRPr/>
            </a:pPr>
            <a:r>
              <a:rPr lang="ja-JP" altLang="en-US" sz="4000" smtClean="0"/>
              <a:t>先生</a:t>
            </a:r>
            <a:r>
              <a:rPr lang="en-US" altLang="ja-JP" sz="4000" smtClean="0"/>
              <a:t>20</a:t>
            </a:r>
            <a:r>
              <a:rPr lang="ja-JP" altLang="en-US" sz="4000" smtClean="0"/>
              <a:t>　</a:t>
            </a:r>
            <a:r>
              <a:rPr lang="en-US" altLang="ja-JP" sz="4000" smtClean="0"/>
              <a:t>Answer</a:t>
            </a:r>
          </a:p>
        </p:txBody>
      </p:sp>
      <p:sp>
        <p:nvSpPr>
          <p:cNvPr id="19459" name="WordArt 3"/>
          <p:cNvSpPr>
            <a:spLocks noChangeArrowheads="1" noChangeShapeType="1" noTextEdit="1"/>
          </p:cNvSpPr>
          <p:nvPr/>
        </p:nvSpPr>
        <p:spPr bwMode="auto">
          <a:xfrm>
            <a:off x="3563938" y="765175"/>
            <a:ext cx="5108575"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She is Ms. </a:t>
            </a:r>
            <a:r>
              <a:rPr lang="ja-JP" altLang="en-US" sz="3600" kern="10" dirty="0" smtClean="0">
                <a:ln w="9525">
                  <a:solidFill>
                    <a:srgbClr val="000000"/>
                  </a:solidFill>
                  <a:round/>
                  <a:headEnd/>
                  <a:tailEnd/>
                </a:ln>
                <a:solidFill>
                  <a:srgbClr val="FFFFFF"/>
                </a:solidFill>
                <a:latin typeface="ＭＳ Ｐゴシック"/>
                <a:ea typeface="ＭＳ Ｐゴシック"/>
              </a:rPr>
              <a:t>○○</a:t>
            </a:r>
            <a:r>
              <a:rPr lang="en-US" altLang="ja-JP" sz="3600" kern="10" dirty="0" smtClean="0">
                <a:ln w="9525">
                  <a:solidFill>
                    <a:srgbClr val="000000"/>
                  </a:solidFill>
                  <a:round/>
                  <a:headEnd/>
                  <a:tailEnd/>
                </a:ln>
                <a:solidFill>
                  <a:srgbClr val="FFFFFF"/>
                </a:solidFill>
                <a:latin typeface="ＭＳ Ｐゴシック"/>
                <a:ea typeface="ＭＳ Ｐゴシック"/>
              </a:rPr>
              <a:t>.</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27652" name="AutoShape 4">
            <a:hlinkClick r:id="rId2"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31840" y="3140968"/>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19459"/>
                                        </p:tgtEl>
                                        <p:attrNameLst>
                                          <p:attrName>style.visibility</p:attrName>
                                        </p:attrNameLst>
                                      </p:cBhvr>
                                      <p:to>
                                        <p:strVal val="visible"/>
                                      </p:to>
                                    </p:set>
                                    <p:animEffect transition="in" filter="strips(upRight)">
                                      <p:cBhvr>
                                        <p:cTn id="7" dur="500"/>
                                        <p:tgtEl>
                                          <p:spTgt spid="194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rrowheads="1"/>
          </p:cNvSpPr>
          <p:nvPr>
            <p:ph type="title"/>
          </p:nvPr>
        </p:nvSpPr>
        <p:spPr>
          <a:xfrm>
            <a:off x="0" y="260350"/>
            <a:ext cx="3563938" cy="1143000"/>
          </a:xfrm>
        </p:spPr>
        <p:txBody>
          <a:bodyPr/>
          <a:lstStyle/>
          <a:p>
            <a:pPr eaLnBrk="1" hangingPunct="1">
              <a:defRPr/>
            </a:pPr>
            <a:r>
              <a:rPr lang="ja-JP" altLang="en-US" sz="4000" smtClean="0"/>
              <a:t>先生</a:t>
            </a:r>
            <a:r>
              <a:rPr lang="en-US" altLang="ja-JP" sz="4000" smtClean="0"/>
              <a:t>40</a:t>
            </a:r>
            <a:br>
              <a:rPr lang="en-US" altLang="ja-JP" sz="4000" smtClean="0"/>
            </a:br>
            <a:r>
              <a:rPr lang="en-US" altLang="ja-JP" sz="4000" smtClean="0"/>
              <a:t>Question</a:t>
            </a:r>
          </a:p>
        </p:txBody>
      </p:sp>
      <p:sp>
        <p:nvSpPr>
          <p:cNvPr id="33795" name="WordArt 3"/>
          <p:cNvSpPr>
            <a:spLocks noChangeArrowheads="1" noChangeShapeType="1" noTextEdit="1"/>
          </p:cNvSpPr>
          <p:nvPr/>
        </p:nvSpPr>
        <p:spPr bwMode="auto">
          <a:xfrm>
            <a:off x="3563938" y="404813"/>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woman?</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33800" name="WordArt 8"/>
          <p:cNvSpPr>
            <a:spLocks noChangeArrowheads="1" noChangeShapeType="1" noTextEdit="1"/>
          </p:cNvSpPr>
          <p:nvPr/>
        </p:nvSpPr>
        <p:spPr bwMode="auto">
          <a:xfrm>
            <a:off x="468313" y="5805488"/>
            <a:ext cx="5108575"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1.She </a:t>
            </a:r>
            <a:r>
              <a:rPr lang="en-US" altLang="ja-JP" sz="3600" kern="10" dirty="0">
                <a:ln w="9525">
                  <a:solidFill>
                    <a:srgbClr val="000000"/>
                  </a:solidFill>
                  <a:round/>
                  <a:headEnd/>
                  <a:tailEnd/>
                </a:ln>
                <a:solidFill>
                  <a:srgbClr val="FFFFFF"/>
                </a:solidFill>
                <a:latin typeface="ＭＳ Ｐゴシック"/>
                <a:ea typeface="ＭＳ Ｐゴシック"/>
              </a:rPr>
              <a:t>likes </a:t>
            </a:r>
            <a:r>
              <a:rPr lang="en-US" altLang="ja-JP" sz="3600" kern="10" dirty="0" smtClean="0">
                <a:ln w="9525">
                  <a:solidFill>
                    <a:srgbClr val="000000"/>
                  </a:solidFill>
                  <a:round/>
                  <a:headEnd/>
                  <a:tailEnd/>
                </a:ln>
                <a:solidFill>
                  <a:srgbClr val="FFFFFF"/>
                </a:solidFill>
                <a:latin typeface="ＭＳ Ｐゴシック"/>
                <a:ea typeface="ＭＳ Ｐゴシック"/>
              </a:rPr>
              <a:t>fine arts.</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pic>
        <p:nvPicPr>
          <p:cNvPr id="6" name="図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87824" y="2204864"/>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33800"/>
                                        </p:tgtEl>
                                        <p:attrNameLst>
                                          <p:attrName>style.visibility</p:attrName>
                                        </p:attrNameLst>
                                      </p:cBhvr>
                                      <p:to>
                                        <p:strVal val="visible"/>
                                      </p:to>
                                    </p:set>
                                    <p:animEffect transition="in" filter="strips(upRight)">
                                      <p:cBhvr>
                                        <p:cTn id="7" dur="500"/>
                                        <p:tgtEl>
                                          <p:spTgt spid="33800"/>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33795"/>
                                        </p:tgtEl>
                                        <p:attrNameLst>
                                          <p:attrName>style.visibility</p:attrName>
                                        </p:attrNameLst>
                                      </p:cBhvr>
                                      <p:to>
                                        <p:strVal val="visible"/>
                                      </p:to>
                                    </p:set>
                                    <p:animEffect transition="in" filter="strips(upRight)">
                                      <p:cBhvr>
                                        <p:cTn id="12" dur="500"/>
                                        <p:tgtEl>
                                          <p:spTgt spid="337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animBg="1"/>
      <p:bldP spid="33800"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rrowheads="1"/>
          </p:cNvSpPr>
          <p:nvPr>
            <p:ph type="title"/>
          </p:nvPr>
        </p:nvSpPr>
        <p:spPr>
          <a:xfrm>
            <a:off x="0" y="404813"/>
            <a:ext cx="3851275" cy="998537"/>
          </a:xfrm>
        </p:spPr>
        <p:txBody>
          <a:bodyPr/>
          <a:lstStyle/>
          <a:p>
            <a:pPr eaLnBrk="1" hangingPunct="1">
              <a:defRPr/>
            </a:pPr>
            <a:r>
              <a:rPr lang="ja-JP" altLang="en-US" sz="4000" smtClean="0"/>
              <a:t>先生</a:t>
            </a:r>
            <a:r>
              <a:rPr lang="en-US" altLang="ja-JP" sz="4000" smtClean="0"/>
              <a:t>40</a:t>
            </a:r>
            <a:r>
              <a:rPr lang="ja-JP" altLang="en-US" sz="4000" smtClean="0"/>
              <a:t>　</a:t>
            </a:r>
            <a:r>
              <a:rPr lang="en-US" altLang="ja-JP" sz="4000" smtClean="0"/>
              <a:t>Answer</a:t>
            </a:r>
          </a:p>
        </p:txBody>
      </p:sp>
      <p:sp>
        <p:nvSpPr>
          <p:cNvPr id="34819" name="WordArt 3"/>
          <p:cNvSpPr>
            <a:spLocks noChangeArrowheads="1" noChangeShapeType="1" noTextEdit="1"/>
          </p:cNvSpPr>
          <p:nvPr/>
        </p:nvSpPr>
        <p:spPr bwMode="auto">
          <a:xfrm>
            <a:off x="3563938" y="765175"/>
            <a:ext cx="5108575"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He is Ms.</a:t>
            </a:r>
            <a:r>
              <a:rPr lang="ja-JP" altLang="en-US" sz="3600" kern="10" dirty="0" smtClean="0">
                <a:ln w="9525">
                  <a:solidFill>
                    <a:srgbClr val="000000"/>
                  </a:solidFill>
                  <a:round/>
                  <a:headEnd/>
                  <a:tailEnd/>
                </a:ln>
                <a:solidFill>
                  <a:srgbClr val="FFFFFF"/>
                </a:solidFill>
                <a:latin typeface="ＭＳ Ｐゴシック"/>
                <a:ea typeface="ＭＳ Ｐゴシック"/>
              </a:rPr>
              <a:t>○○</a:t>
            </a:r>
            <a:r>
              <a:rPr lang="en-US" altLang="ja-JP" sz="3600" kern="10" dirty="0" smtClean="0">
                <a:ln w="9525">
                  <a:solidFill>
                    <a:srgbClr val="000000"/>
                  </a:solidFill>
                  <a:round/>
                  <a:headEnd/>
                  <a:tailEnd/>
                </a:ln>
                <a:solidFill>
                  <a:srgbClr val="FFFFFF"/>
                </a:solidFill>
                <a:latin typeface="ＭＳ Ｐゴシック"/>
                <a:ea typeface="ＭＳ Ｐゴシック"/>
              </a:rPr>
              <a:t>.</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39940" name="AutoShape 4">
            <a:hlinkClick r:id="rId2"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7"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31840" y="3140968"/>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34819"/>
                                        </p:tgtEl>
                                        <p:attrNameLst>
                                          <p:attrName>style.visibility</p:attrName>
                                        </p:attrNameLst>
                                      </p:cBhvr>
                                      <p:to>
                                        <p:strVal val="visible"/>
                                      </p:to>
                                    </p:set>
                                    <p:animEffect transition="in" filter="strips(upRight)">
                                      <p:cBhvr>
                                        <p:cTn id="7" dur="500"/>
                                        <p:tgtEl>
                                          <p:spTgt spid="348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rrowheads="1"/>
          </p:cNvSpPr>
          <p:nvPr>
            <p:ph type="title"/>
          </p:nvPr>
        </p:nvSpPr>
        <p:spPr>
          <a:xfrm>
            <a:off x="0" y="260350"/>
            <a:ext cx="3563938" cy="1143000"/>
          </a:xfrm>
        </p:spPr>
        <p:txBody>
          <a:bodyPr/>
          <a:lstStyle/>
          <a:p>
            <a:pPr eaLnBrk="1" hangingPunct="1">
              <a:defRPr/>
            </a:pPr>
            <a:r>
              <a:rPr lang="ja-JP" altLang="en-US" sz="4000" smtClean="0"/>
              <a:t>先生</a:t>
            </a:r>
            <a:r>
              <a:rPr lang="en-US" altLang="ja-JP" sz="4000" smtClean="0"/>
              <a:t>60</a:t>
            </a:r>
            <a:br>
              <a:rPr lang="en-US" altLang="ja-JP" sz="4000" smtClean="0"/>
            </a:br>
            <a:r>
              <a:rPr lang="en-US" altLang="ja-JP" sz="4000" smtClean="0"/>
              <a:t>Question</a:t>
            </a:r>
          </a:p>
        </p:txBody>
      </p:sp>
      <p:sp>
        <p:nvSpPr>
          <p:cNvPr id="44035" name="WordArt 3"/>
          <p:cNvSpPr>
            <a:spLocks noChangeArrowheads="1" noChangeShapeType="1" noTextEdit="1"/>
          </p:cNvSpPr>
          <p:nvPr/>
        </p:nvSpPr>
        <p:spPr bwMode="auto">
          <a:xfrm>
            <a:off x="3563938" y="404813"/>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man?</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44039" name="WordArt 7"/>
          <p:cNvSpPr>
            <a:spLocks noChangeArrowheads="1" noChangeShapeType="1" noTextEdit="1"/>
          </p:cNvSpPr>
          <p:nvPr/>
        </p:nvSpPr>
        <p:spPr bwMode="auto">
          <a:xfrm>
            <a:off x="468313" y="5229200"/>
            <a:ext cx="6984007"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1.He likes </a:t>
            </a:r>
            <a:r>
              <a:rPr lang="en-US" altLang="ja-JP" sz="3600" kern="10" dirty="0" smtClean="0">
                <a:ln w="9525">
                  <a:solidFill>
                    <a:srgbClr val="000000"/>
                  </a:solidFill>
                  <a:round/>
                  <a:headEnd/>
                  <a:tailEnd/>
                </a:ln>
                <a:solidFill>
                  <a:srgbClr val="FFFFFF"/>
                </a:solidFill>
                <a:latin typeface="ＭＳ Ｐゴシック"/>
                <a:ea typeface="ＭＳ Ｐゴシック"/>
              </a:rPr>
              <a:t>ramen </a:t>
            </a:r>
            <a:r>
              <a:rPr lang="en-US" altLang="ja-JP" sz="3600" kern="10" dirty="0">
                <a:ln w="9525">
                  <a:solidFill>
                    <a:srgbClr val="000000"/>
                  </a:solidFill>
                  <a:round/>
                  <a:headEnd/>
                  <a:tailEnd/>
                </a:ln>
                <a:solidFill>
                  <a:srgbClr val="FFFFFF"/>
                </a:solidFill>
                <a:latin typeface="ＭＳ Ｐゴシック"/>
                <a:ea typeface="ＭＳ Ｐゴシック"/>
              </a:rPr>
              <a:t>.</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7" name="WordArt 7"/>
          <p:cNvSpPr>
            <a:spLocks noChangeArrowheads="1" noChangeShapeType="1" noTextEdit="1"/>
          </p:cNvSpPr>
          <p:nvPr/>
        </p:nvSpPr>
        <p:spPr bwMode="auto">
          <a:xfrm>
            <a:off x="467544" y="6093296"/>
            <a:ext cx="5689600" cy="574675"/>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2.He likes </a:t>
            </a:r>
            <a:r>
              <a:rPr lang="en-US" altLang="ja-JP" sz="3600" kern="10" dirty="0" smtClean="0">
                <a:ln w="9525">
                  <a:solidFill>
                    <a:srgbClr val="000000"/>
                  </a:solidFill>
                  <a:round/>
                  <a:headEnd/>
                  <a:tailEnd/>
                </a:ln>
                <a:solidFill>
                  <a:srgbClr val="FFFFFF"/>
                </a:solidFill>
                <a:latin typeface="ＭＳ Ｐゴシック"/>
                <a:ea typeface="ＭＳ Ｐゴシック"/>
              </a:rPr>
              <a:t>science.</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pic>
        <p:nvPicPr>
          <p:cNvPr id="9" name="図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79912" y="1556792"/>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44035"/>
                                        </p:tgtEl>
                                        <p:attrNameLst>
                                          <p:attrName>style.visibility</p:attrName>
                                        </p:attrNameLst>
                                      </p:cBhvr>
                                      <p:to>
                                        <p:strVal val="visible"/>
                                      </p:to>
                                    </p:set>
                                    <p:animEffect transition="in" filter="strips(upRight)">
                                      <p:cBhvr>
                                        <p:cTn id="7" dur="500"/>
                                        <p:tgtEl>
                                          <p:spTgt spid="4403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44039"/>
                                        </p:tgtEl>
                                        <p:attrNameLst>
                                          <p:attrName>style.visibility</p:attrName>
                                        </p:attrNameLst>
                                      </p:cBhvr>
                                      <p:to>
                                        <p:strVal val="visible"/>
                                      </p:to>
                                    </p:set>
                                    <p:animEffect transition="in" filter="strips(upRight)">
                                      <p:cBhvr>
                                        <p:cTn id="12" dur="500"/>
                                        <p:tgtEl>
                                          <p:spTgt spid="44039"/>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strips(upRight)">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animBg="1"/>
      <p:bldP spid="44039"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a:xfrm>
            <a:off x="0" y="260350"/>
            <a:ext cx="2771775" cy="1143000"/>
          </a:xfrm>
        </p:spPr>
        <p:txBody>
          <a:bodyPr/>
          <a:lstStyle/>
          <a:p>
            <a:pPr eaLnBrk="1" hangingPunct="1">
              <a:defRPr/>
            </a:pPr>
            <a:r>
              <a:rPr lang="ja-JP" altLang="en-US" sz="4000" smtClean="0"/>
              <a:t>歌手</a:t>
            </a:r>
            <a:r>
              <a:rPr lang="en-US" altLang="ja-JP" sz="4000" smtClean="0"/>
              <a:t>20</a:t>
            </a:r>
            <a:br>
              <a:rPr lang="en-US" altLang="ja-JP" sz="4000" smtClean="0"/>
            </a:br>
            <a:r>
              <a:rPr lang="en-US" altLang="ja-JP" sz="4000" smtClean="0"/>
              <a:t>Question</a:t>
            </a:r>
          </a:p>
        </p:txBody>
      </p:sp>
      <p:sp>
        <p:nvSpPr>
          <p:cNvPr id="23556" name="WordArt 4"/>
          <p:cNvSpPr>
            <a:spLocks noChangeArrowheads="1" noChangeShapeType="1" noTextEdit="1"/>
          </p:cNvSpPr>
          <p:nvPr/>
        </p:nvSpPr>
        <p:spPr bwMode="auto">
          <a:xfrm>
            <a:off x="3563938" y="404813"/>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girl?</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pic>
        <p:nvPicPr>
          <p:cNvPr id="5" name="図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71565" y="2442968"/>
            <a:ext cx="3479199" cy="369033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23556"/>
                                        </p:tgtEl>
                                        <p:attrNameLst>
                                          <p:attrName>style.visibility</p:attrName>
                                        </p:attrNameLst>
                                      </p:cBhvr>
                                      <p:to>
                                        <p:strVal val="visible"/>
                                      </p:to>
                                    </p:set>
                                    <p:animEffect transition="in" filter="strips(upRight)">
                                      <p:cBhvr>
                                        <p:cTn id="7" dur="500"/>
                                        <p:tgtEl>
                                          <p:spTgt spid="2355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rrowheads="1"/>
          </p:cNvSpPr>
          <p:nvPr>
            <p:ph type="title"/>
          </p:nvPr>
        </p:nvSpPr>
        <p:spPr>
          <a:xfrm>
            <a:off x="0" y="404813"/>
            <a:ext cx="3851275" cy="998537"/>
          </a:xfrm>
        </p:spPr>
        <p:txBody>
          <a:bodyPr/>
          <a:lstStyle/>
          <a:p>
            <a:pPr eaLnBrk="1" hangingPunct="1">
              <a:defRPr/>
            </a:pPr>
            <a:r>
              <a:rPr lang="ja-JP" altLang="en-US" sz="4000" smtClean="0"/>
              <a:t>先生</a:t>
            </a:r>
            <a:r>
              <a:rPr lang="en-US" altLang="ja-JP" sz="4000" smtClean="0"/>
              <a:t>60</a:t>
            </a:r>
            <a:r>
              <a:rPr lang="ja-JP" altLang="en-US" sz="4000" smtClean="0"/>
              <a:t>　</a:t>
            </a:r>
            <a:r>
              <a:rPr lang="en-US" altLang="ja-JP" sz="4000" smtClean="0"/>
              <a:t>Answer</a:t>
            </a:r>
          </a:p>
        </p:txBody>
      </p:sp>
      <p:sp>
        <p:nvSpPr>
          <p:cNvPr id="45059" name="WordArt 3"/>
          <p:cNvSpPr>
            <a:spLocks noChangeArrowheads="1" noChangeShapeType="1" noTextEdit="1"/>
          </p:cNvSpPr>
          <p:nvPr/>
        </p:nvSpPr>
        <p:spPr bwMode="auto">
          <a:xfrm>
            <a:off x="3563938" y="765175"/>
            <a:ext cx="5108575"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He is Mr. </a:t>
            </a:r>
            <a:r>
              <a:rPr lang="ja-JP" altLang="en-US" sz="3600" kern="10" dirty="0" smtClean="0">
                <a:ln w="9525">
                  <a:solidFill>
                    <a:srgbClr val="000000"/>
                  </a:solidFill>
                  <a:round/>
                  <a:headEnd/>
                  <a:tailEnd/>
                </a:ln>
                <a:solidFill>
                  <a:srgbClr val="FFFFFF"/>
                </a:solidFill>
                <a:latin typeface="ＭＳ Ｐゴシック"/>
                <a:ea typeface="ＭＳ Ｐゴシック"/>
              </a:rPr>
              <a:t>○○</a:t>
            </a:r>
            <a:r>
              <a:rPr lang="en-US" altLang="ja-JP" sz="3600" kern="10" dirty="0" smtClean="0">
                <a:ln w="9525">
                  <a:solidFill>
                    <a:srgbClr val="000000"/>
                  </a:solidFill>
                  <a:round/>
                  <a:headEnd/>
                  <a:tailEnd/>
                </a:ln>
                <a:solidFill>
                  <a:srgbClr val="FFFFFF"/>
                </a:solidFill>
                <a:latin typeface="ＭＳ Ｐゴシック"/>
                <a:ea typeface="ＭＳ Ｐゴシック"/>
              </a:rPr>
              <a:t>.</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41988" name="AutoShape 4">
            <a:hlinkClick r:id="rId2"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7"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47864" y="2492896"/>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45059"/>
                                        </p:tgtEl>
                                        <p:attrNameLst>
                                          <p:attrName>style.visibility</p:attrName>
                                        </p:attrNameLst>
                                      </p:cBhvr>
                                      <p:to>
                                        <p:strVal val="visible"/>
                                      </p:to>
                                    </p:set>
                                    <p:animEffect transition="in" filter="strips(upRight)">
                                      <p:cBhvr>
                                        <p:cTn id="7" dur="500"/>
                                        <p:tgtEl>
                                          <p:spTgt spid="450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rrowheads="1"/>
          </p:cNvSpPr>
          <p:nvPr>
            <p:ph type="title"/>
          </p:nvPr>
        </p:nvSpPr>
        <p:spPr>
          <a:xfrm>
            <a:off x="0" y="260350"/>
            <a:ext cx="3995738" cy="1143000"/>
          </a:xfrm>
        </p:spPr>
        <p:txBody>
          <a:bodyPr/>
          <a:lstStyle/>
          <a:p>
            <a:pPr eaLnBrk="1" hangingPunct="1">
              <a:defRPr/>
            </a:pPr>
            <a:r>
              <a:rPr lang="ja-JP" altLang="en-US" sz="4000" smtClean="0"/>
              <a:t>先生</a:t>
            </a:r>
            <a:r>
              <a:rPr lang="en-US" altLang="ja-JP" sz="4000" smtClean="0"/>
              <a:t>80</a:t>
            </a:r>
            <a:br>
              <a:rPr lang="en-US" altLang="ja-JP" sz="4000" smtClean="0"/>
            </a:br>
            <a:r>
              <a:rPr lang="en-US" altLang="ja-JP" sz="4000" smtClean="0"/>
              <a:t>Question</a:t>
            </a:r>
          </a:p>
        </p:txBody>
      </p:sp>
      <p:sp>
        <p:nvSpPr>
          <p:cNvPr id="58371" name="WordArt 3"/>
          <p:cNvSpPr>
            <a:spLocks noChangeArrowheads="1" noChangeShapeType="1" noTextEdit="1"/>
          </p:cNvSpPr>
          <p:nvPr/>
        </p:nvSpPr>
        <p:spPr bwMode="auto">
          <a:xfrm>
            <a:off x="3708400" y="549275"/>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man?</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58372" name="WordArt 4"/>
          <p:cNvSpPr>
            <a:spLocks noChangeArrowheads="1" noChangeShapeType="1" noTextEdit="1"/>
          </p:cNvSpPr>
          <p:nvPr/>
        </p:nvSpPr>
        <p:spPr bwMode="auto">
          <a:xfrm>
            <a:off x="1619672" y="5013176"/>
            <a:ext cx="5688013"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1. He is very </a:t>
            </a:r>
            <a:r>
              <a:rPr lang="en-US" altLang="ja-JP" sz="3600" kern="10" dirty="0" smtClean="0">
                <a:ln w="9525">
                  <a:solidFill>
                    <a:srgbClr val="000000"/>
                  </a:solidFill>
                  <a:round/>
                  <a:headEnd/>
                  <a:tailEnd/>
                </a:ln>
                <a:solidFill>
                  <a:srgbClr val="FFFFFF"/>
                </a:solidFill>
                <a:latin typeface="ＭＳ Ｐゴシック"/>
                <a:ea typeface="ＭＳ Ｐゴシック"/>
              </a:rPr>
              <a:t>big.</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6" name="WordArt 4"/>
          <p:cNvSpPr>
            <a:spLocks noChangeArrowheads="1" noChangeShapeType="1" noTextEdit="1"/>
          </p:cNvSpPr>
          <p:nvPr/>
        </p:nvSpPr>
        <p:spPr bwMode="auto">
          <a:xfrm>
            <a:off x="1620291" y="5939110"/>
            <a:ext cx="5688013"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2. </a:t>
            </a:r>
            <a:r>
              <a:rPr lang="en-US" altLang="ja-JP" sz="3600" kern="10" dirty="0">
                <a:ln w="9525">
                  <a:solidFill>
                    <a:srgbClr val="000000"/>
                  </a:solidFill>
                  <a:round/>
                  <a:headEnd/>
                  <a:tailEnd/>
                </a:ln>
                <a:solidFill>
                  <a:srgbClr val="FFFFFF"/>
                </a:solidFill>
                <a:latin typeface="ＭＳ Ｐゴシック"/>
                <a:ea typeface="ＭＳ Ｐゴシック"/>
              </a:rPr>
              <a:t>He </a:t>
            </a:r>
            <a:r>
              <a:rPr lang="en-US" altLang="ja-JP" sz="3600" kern="10" dirty="0" smtClean="0">
                <a:ln w="9525">
                  <a:solidFill>
                    <a:srgbClr val="000000"/>
                  </a:solidFill>
                  <a:round/>
                  <a:headEnd/>
                  <a:tailEnd/>
                </a:ln>
                <a:solidFill>
                  <a:srgbClr val="FFFFFF"/>
                </a:solidFill>
                <a:latin typeface="ＭＳ Ｐゴシック"/>
                <a:ea typeface="ＭＳ Ｐゴシック"/>
              </a:rPr>
              <a:t>likes math.</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pic>
        <p:nvPicPr>
          <p:cNvPr id="7" name="図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5856" y="1484784"/>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58371"/>
                                        </p:tgtEl>
                                        <p:attrNameLst>
                                          <p:attrName>style.visibility</p:attrName>
                                        </p:attrNameLst>
                                      </p:cBhvr>
                                      <p:to>
                                        <p:strVal val="visible"/>
                                      </p:to>
                                    </p:set>
                                    <p:animEffect transition="in" filter="strips(upRight)">
                                      <p:cBhvr>
                                        <p:cTn id="7" dur="500"/>
                                        <p:tgtEl>
                                          <p:spTgt spid="58371"/>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58372"/>
                                        </p:tgtEl>
                                        <p:attrNameLst>
                                          <p:attrName>style.visibility</p:attrName>
                                        </p:attrNameLst>
                                      </p:cBhvr>
                                      <p:to>
                                        <p:strVal val="visible"/>
                                      </p:to>
                                    </p:set>
                                    <p:animEffect transition="in" filter="strips(upRight)">
                                      <p:cBhvr>
                                        <p:cTn id="12" dur="500"/>
                                        <p:tgtEl>
                                          <p:spTgt spid="58372"/>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strips(upRigh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animBg="1"/>
      <p:bldP spid="58372" grpId="0" animBg="1"/>
      <p:bldP spid="6"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rrowheads="1"/>
          </p:cNvSpPr>
          <p:nvPr>
            <p:ph type="title"/>
          </p:nvPr>
        </p:nvSpPr>
        <p:spPr>
          <a:xfrm>
            <a:off x="0" y="404813"/>
            <a:ext cx="3851275" cy="998537"/>
          </a:xfrm>
        </p:spPr>
        <p:txBody>
          <a:bodyPr/>
          <a:lstStyle/>
          <a:p>
            <a:pPr eaLnBrk="1" hangingPunct="1">
              <a:defRPr/>
            </a:pPr>
            <a:r>
              <a:rPr lang="ja-JP" altLang="en-US" sz="4000" smtClean="0"/>
              <a:t>先生</a:t>
            </a:r>
            <a:r>
              <a:rPr lang="en-US" altLang="ja-JP" sz="4000" smtClean="0"/>
              <a:t>80</a:t>
            </a:r>
            <a:br>
              <a:rPr lang="en-US" altLang="ja-JP" sz="4000" smtClean="0"/>
            </a:br>
            <a:r>
              <a:rPr lang="en-US" altLang="ja-JP" sz="4000" smtClean="0"/>
              <a:t>Answer</a:t>
            </a:r>
          </a:p>
        </p:txBody>
      </p:sp>
      <p:sp>
        <p:nvSpPr>
          <p:cNvPr id="59395" name="WordArt 3"/>
          <p:cNvSpPr>
            <a:spLocks noChangeArrowheads="1" noChangeShapeType="1" noTextEdit="1"/>
          </p:cNvSpPr>
          <p:nvPr/>
        </p:nvSpPr>
        <p:spPr bwMode="auto">
          <a:xfrm>
            <a:off x="3924300" y="765175"/>
            <a:ext cx="4748213"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It‘s </a:t>
            </a:r>
            <a:r>
              <a:rPr lang="en-US" altLang="ja-JP" sz="3600" kern="10" dirty="0">
                <a:ln w="9525">
                  <a:solidFill>
                    <a:srgbClr val="000000"/>
                  </a:solidFill>
                  <a:round/>
                  <a:headEnd/>
                  <a:tailEnd/>
                </a:ln>
                <a:solidFill>
                  <a:srgbClr val="FFFFFF"/>
                </a:solidFill>
                <a:latin typeface="ＭＳ Ｐゴシック"/>
                <a:ea typeface="ＭＳ Ｐゴシック"/>
              </a:rPr>
              <a:t>Mr. </a:t>
            </a:r>
            <a:r>
              <a:rPr lang="ja-JP" altLang="en-US" sz="3600" kern="10" dirty="0" smtClean="0">
                <a:ln w="9525">
                  <a:solidFill>
                    <a:srgbClr val="000000"/>
                  </a:solidFill>
                  <a:round/>
                  <a:headEnd/>
                  <a:tailEnd/>
                </a:ln>
                <a:solidFill>
                  <a:srgbClr val="FFFFFF"/>
                </a:solidFill>
                <a:latin typeface="ＭＳ Ｐゴシック"/>
                <a:ea typeface="ＭＳ Ｐゴシック"/>
              </a:rPr>
              <a:t>○○</a:t>
            </a:r>
            <a:r>
              <a:rPr lang="en-US" altLang="ja-JP" sz="3600" kern="10" dirty="0" smtClean="0">
                <a:ln w="9525">
                  <a:solidFill>
                    <a:srgbClr val="000000"/>
                  </a:solidFill>
                  <a:round/>
                  <a:headEnd/>
                  <a:tailEnd/>
                </a:ln>
                <a:solidFill>
                  <a:srgbClr val="FFFFFF"/>
                </a:solidFill>
                <a:latin typeface="ＭＳ Ｐゴシック"/>
                <a:ea typeface="ＭＳ Ｐゴシック"/>
              </a:rPr>
              <a:t>.</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60420" name="AutoShape 4">
            <a:hlinkClick r:id="rId2"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7"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31840" y="3140968"/>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59395"/>
                                        </p:tgtEl>
                                        <p:attrNameLst>
                                          <p:attrName>style.visibility</p:attrName>
                                        </p:attrNameLst>
                                      </p:cBhvr>
                                      <p:to>
                                        <p:strVal val="visible"/>
                                      </p:to>
                                    </p:set>
                                    <p:animEffect transition="in" filter="strips(upRight)">
                                      <p:cBhvr>
                                        <p:cTn id="7" dur="500"/>
                                        <p:tgtEl>
                                          <p:spTgt spid="593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rrowheads="1"/>
          </p:cNvSpPr>
          <p:nvPr>
            <p:ph type="title"/>
          </p:nvPr>
        </p:nvSpPr>
        <p:spPr>
          <a:xfrm>
            <a:off x="0" y="260350"/>
            <a:ext cx="3995738" cy="1143000"/>
          </a:xfrm>
        </p:spPr>
        <p:txBody>
          <a:bodyPr/>
          <a:lstStyle/>
          <a:p>
            <a:pPr eaLnBrk="1" hangingPunct="1">
              <a:defRPr/>
            </a:pPr>
            <a:r>
              <a:rPr lang="ja-JP" altLang="en-US" sz="4000" smtClean="0"/>
              <a:t>先生</a:t>
            </a:r>
            <a:r>
              <a:rPr lang="en-US" altLang="ja-JP" sz="4000" smtClean="0"/>
              <a:t>100</a:t>
            </a:r>
            <a:br>
              <a:rPr lang="en-US" altLang="ja-JP" sz="4000" smtClean="0"/>
            </a:br>
            <a:r>
              <a:rPr lang="en-US" altLang="ja-JP" sz="4000" smtClean="0"/>
              <a:t>Question</a:t>
            </a:r>
          </a:p>
        </p:txBody>
      </p:sp>
      <p:sp>
        <p:nvSpPr>
          <p:cNvPr id="56323" name="WordArt 3"/>
          <p:cNvSpPr>
            <a:spLocks noChangeArrowheads="1" noChangeShapeType="1" noTextEdit="1"/>
          </p:cNvSpPr>
          <p:nvPr/>
        </p:nvSpPr>
        <p:spPr bwMode="auto">
          <a:xfrm>
            <a:off x="3708400" y="549275"/>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man?</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56324" name="WordArt 4"/>
          <p:cNvSpPr>
            <a:spLocks noChangeArrowheads="1" noChangeShapeType="1" noTextEdit="1"/>
          </p:cNvSpPr>
          <p:nvPr/>
        </p:nvSpPr>
        <p:spPr bwMode="auto">
          <a:xfrm>
            <a:off x="539552" y="1844824"/>
            <a:ext cx="5832475" cy="64770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1. </a:t>
            </a:r>
            <a:r>
              <a:rPr lang="en-US" altLang="ja-JP" sz="3600" kern="10" dirty="0" smtClean="0">
                <a:ln w="9525">
                  <a:solidFill>
                    <a:srgbClr val="000000"/>
                  </a:solidFill>
                  <a:round/>
                  <a:headEnd/>
                  <a:tailEnd/>
                </a:ln>
                <a:solidFill>
                  <a:srgbClr val="FFFFFF"/>
                </a:solidFill>
                <a:latin typeface="ＭＳ Ｐゴシック"/>
                <a:ea typeface="ＭＳ Ｐゴシック"/>
              </a:rPr>
              <a:t>He </a:t>
            </a:r>
            <a:r>
              <a:rPr lang="en-US" altLang="ja-JP" sz="3600" kern="10" dirty="0">
                <a:ln w="9525">
                  <a:solidFill>
                    <a:srgbClr val="000000"/>
                  </a:solidFill>
                  <a:round/>
                  <a:headEnd/>
                  <a:tailEnd/>
                </a:ln>
                <a:solidFill>
                  <a:srgbClr val="FFFFFF"/>
                </a:solidFill>
                <a:latin typeface="ＭＳ Ｐゴシック"/>
                <a:ea typeface="ＭＳ Ｐゴシック"/>
              </a:rPr>
              <a:t>likes </a:t>
            </a:r>
            <a:r>
              <a:rPr lang="en-US" altLang="ja-JP" sz="3600" kern="10" dirty="0" smtClean="0">
                <a:ln w="9525">
                  <a:solidFill>
                    <a:srgbClr val="000000"/>
                  </a:solidFill>
                  <a:round/>
                  <a:headEnd/>
                  <a:tailEnd/>
                </a:ln>
                <a:solidFill>
                  <a:srgbClr val="FFFFFF"/>
                </a:solidFill>
                <a:latin typeface="ＭＳ Ｐゴシック"/>
                <a:ea typeface="ＭＳ Ｐゴシック"/>
              </a:rPr>
              <a:t>banana.</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56325" name="WordArt 5"/>
          <p:cNvSpPr>
            <a:spLocks noChangeArrowheads="1" noChangeShapeType="1" noTextEdit="1"/>
          </p:cNvSpPr>
          <p:nvPr/>
        </p:nvSpPr>
        <p:spPr bwMode="auto">
          <a:xfrm>
            <a:off x="539552" y="2996952"/>
            <a:ext cx="4031679" cy="79184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2. </a:t>
            </a:r>
            <a:r>
              <a:rPr lang="en-US" altLang="ja-JP" sz="3600" kern="10" dirty="0" smtClean="0">
                <a:ln w="9525">
                  <a:solidFill>
                    <a:srgbClr val="000000"/>
                  </a:solidFill>
                  <a:round/>
                  <a:headEnd/>
                  <a:tailEnd/>
                </a:ln>
                <a:solidFill>
                  <a:srgbClr val="FFFFFF"/>
                </a:solidFill>
                <a:latin typeface="ＭＳ Ｐゴシック"/>
                <a:ea typeface="ＭＳ Ｐゴシック"/>
              </a:rPr>
              <a:t>He is tall.</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56326" name="WordArt 6"/>
          <p:cNvSpPr>
            <a:spLocks noChangeArrowheads="1" noChangeShapeType="1" noTextEdit="1"/>
          </p:cNvSpPr>
          <p:nvPr/>
        </p:nvSpPr>
        <p:spPr bwMode="auto">
          <a:xfrm>
            <a:off x="612329" y="4499222"/>
            <a:ext cx="4823767" cy="801986"/>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3. </a:t>
            </a:r>
            <a:r>
              <a:rPr lang="en-US" altLang="ja-JP" sz="3600" kern="10" dirty="0" smtClean="0">
                <a:ln w="9525">
                  <a:solidFill>
                    <a:srgbClr val="000000"/>
                  </a:solidFill>
                  <a:round/>
                  <a:headEnd/>
                  <a:tailEnd/>
                </a:ln>
                <a:solidFill>
                  <a:srgbClr val="FFFFFF"/>
                </a:solidFill>
                <a:latin typeface="ＭＳ Ｐゴシック"/>
                <a:ea typeface="ＭＳ Ｐゴシック"/>
              </a:rPr>
              <a:t>He speaks English.</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56323"/>
                                        </p:tgtEl>
                                        <p:attrNameLst>
                                          <p:attrName>style.visibility</p:attrName>
                                        </p:attrNameLst>
                                      </p:cBhvr>
                                      <p:to>
                                        <p:strVal val="visible"/>
                                      </p:to>
                                    </p:set>
                                    <p:animEffect transition="in" filter="strips(upRight)">
                                      <p:cBhvr>
                                        <p:cTn id="7" dur="500"/>
                                        <p:tgtEl>
                                          <p:spTgt spid="56323"/>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56324"/>
                                        </p:tgtEl>
                                        <p:attrNameLst>
                                          <p:attrName>style.visibility</p:attrName>
                                        </p:attrNameLst>
                                      </p:cBhvr>
                                      <p:to>
                                        <p:strVal val="visible"/>
                                      </p:to>
                                    </p:set>
                                    <p:animEffect transition="in" filter="strips(upRight)">
                                      <p:cBhvr>
                                        <p:cTn id="12" dur="500"/>
                                        <p:tgtEl>
                                          <p:spTgt spid="56324"/>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56325"/>
                                        </p:tgtEl>
                                        <p:attrNameLst>
                                          <p:attrName>style.visibility</p:attrName>
                                        </p:attrNameLst>
                                      </p:cBhvr>
                                      <p:to>
                                        <p:strVal val="visible"/>
                                      </p:to>
                                    </p:set>
                                    <p:animEffect transition="in" filter="strips(upRight)">
                                      <p:cBhvr>
                                        <p:cTn id="17" dur="500"/>
                                        <p:tgtEl>
                                          <p:spTgt spid="56325"/>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3" fill="hold" grpId="0" nodeType="clickEffect">
                                  <p:stCondLst>
                                    <p:cond delay="0"/>
                                  </p:stCondLst>
                                  <p:childTnLst>
                                    <p:set>
                                      <p:cBhvr>
                                        <p:cTn id="21" dur="1" fill="hold">
                                          <p:stCondLst>
                                            <p:cond delay="0"/>
                                          </p:stCondLst>
                                        </p:cTn>
                                        <p:tgtEl>
                                          <p:spTgt spid="56326"/>
                                        </p:tgtEl>
                                        <p:attrNameLst>
                                          <p:attrName>style.visibility</p:attrName>
                                        </p:attrNameLst>
                                      </p:cBhvr>
                                      <p:to>
                                        <p:strVal val="visible"/>
                                      </p:to>
                                    </p:set>
                                    <p:animEffect transition="in" filter="strips(upRight)">
                                      <p:cBhvr>
                                        <p:cTn id="22" dur="500"/>
                                        <p:tgtEl>
                                          <p:spTgt spid="563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animBg="1"/>
      <p:bldP spid="56324" grpId="0" animBg="1"/>
      <p:bldP spid="56325" grpId="0" animBg="1"/>
      <p:bldP spid="56326"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rrowheads="1"/>
          </p:cNvSpPr>
          <p:nvPr>
            <p:ph type="title"/>
          </p:nvPr>
        </p:nvSpPr>
        <p:spPr>
          <a:xfrm>
            <a:off x="0" y="404813"/>
            <a:ext cx="3851275" cy="998537"/>
          </a:xfrm>
        </p:spPr>
        <p:txBody>
          <a:bodyPr/>
          <a:lstStyle/>
          <a:p>
            <a:pPr eaLnBrk="1" hangingPunct="1">
              <a:defRPr/>
            </a:pPr>
            <a:r>
              <a:rPr lang="ja-JP" altLang="en-US" sz="4000" smtClean="0"/>
              <a:t>先生</a:t>
            </a:r>
            <a:r>
              <a:rPr lang="en-US" altLang="ja-JP" sz="4000" smtClean="0"/>
              <a:t>100</a:t>
            </a:r>
            <a:br>
              <a:rPr lang="en-US" altLang="ja-JP" sz="4000" smtClean="0"/>
            </a:br>
            <a:r>
              <a:rPr lang="en-US" altLang="ja-JP" sz="4000" smtClean="0"/>
              <a:t>Answer</a:t>
            </a:r>
          </a:p>
        </p:txBody>
      </p:sp>
      <p:sp>
        <p:nvSpPr>
          <p:cNvPr id="49155" name="WordArt 3"/>
          <p:cNvSpPr>
            <a:spLocks noChangeArrowheads="1" noChangeShapeType="1" noTextEdit="1"/>
          </p:cNvSpPr>
          <p:nvPr/>
        </p:nvSpPr>
        <p:spPr bwMode="auto">
          <a:xfrm>
            <a:off x="3924300" y="765175"/>
            <a:ext cx="4748213"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He</a:t>
            </a:r>
            <a:r>
              <a:rPr lang="en-US" altLang="ja-JP" sz="3600" kern="10" dirty="0">
                <a:ln w="9525">
                  <a:solidFill>
                    <a:srgbClr val="000000"/>
                  </a:solidFill>
                  <a:round/>
                  <a:headEnd/>
                  <a:tailEnd/>
                </a:ln>
                <a:solidFill>
                  <a:srgbClr val="FFFFFF"/>
                </a:solidFill>
                <a:latin typeface="ＭＳ Ｐゴシック"/>
                <a:ea typeface="ＭＳ Ｐゴシック"/>
              </a:rPr>
              <a:t> </a:t>
            </a:r>
            <a:r>
              <a:rPr lang="en-US" altLang="ja-JP" sz="3600" kern="10" dirty="0" smtClean="0">
                <a:ln w="9525">
                  <a:solidFill>
                    <a:srgbClr val="000000"/>
                  </a:solidFill>
                  <a:round/>
                  <a:headEnd/>
                  <a:tailEnd/>
                </a:ln>
                <a:solidFill>
                  <a:srgbClr val="FFFFFF"/>
                </a:solidFill>
                <a:latin typeface="ＭＳ Ｐゴシック"/>
                <a:ea typeface="ＭＳ Ｐゴシック"/>
              </a:rPr>
              <a:t>is Mr.</a:t>
            </a:r>
            <a:r>
              <a:rPr lang="ja-JP" altLang="en-US" sz="3600" kern="10" dirty="0" smtClean="0">
                <a:ln w="9525">
                  <a:solidFill>
                    <a:srgbClr val="000000"/>
                  </a:solidFill>
                  <a:round/>
                  <a:headEnd/>
                  <a:tailEnd/>
                </a:ln>
                <a:solidFill>
                  <a:srgbClr val="FFFFFF"/>
                </a:solidFill>
                <a:latin typeface="ＭＳ Ｐゴシック"/>
                <a:ea typeface="ＭＳ Ｐゴシック"/>
              </a:rPr>
              <a:t>○○</a:t>
            </a:r>
            <a:r>
              <a:rPr lang="en-US" altLang="ja-JP" sz="3600" kern="10" dirty="0" smtClean="0">
                <a:ln w="9525">
                  <a:solidFill>
                    <a:srgbClr val="000000"/>
                  </a:solidFill>
                  <a:round/>
                  <a:headEnd/>
                  <a:tailEnd/>
                </a:ln>
                <a:solidFill>
                  <a:srgbClr val="FFFFFF"/>
                </a:solidFill>
                <a:latin typeface="ＭＳ Ｐゴシック"/>
                <a:ea typeface="ＭＳ Ｐゴシック"/>
              </a:rPr>
              <a:t>.</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62468" name="AutoShape 4">
            <a:hlinkClick r:id="rId2"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7"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31840" y="3140968"/>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49155"/>
                                        </p:tgtEl>
                                        <p:attrNameLst>
                                          <p:attrName>style.visibility</p:attrName>
                                        </p:attrNameLst>
                                      </p:cBhvr>
                                      <p:to>
                                        <p:strVal val="visible"/>
                                      </p:to>
                                    </p:set>
                                    <p:animEffect transition="in" filter="strips(upRight)">
                                      <p:cBhvr>
                                        <p:cTn id="7" dur="500"/>
                                        <p:tgtEl>
                                          <p:spTgt spid="49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a:xfrm>
            <a:off x="0" y="260350"/>
            <a:ext cx="3563938" cy="1143000"/>
          </a:xfrm>
        </p:spPr>
        <p:txBody>
          <a:bodyPr/>
          <a:lstStyle/>
          <a:p>
            <a:pPr eaLnBrk="1" hangingPunct="1">
              <a:defRPr/>
            </a:pPr>
            <a:r>
              <a:rPr lang="ja-JP" altLang="en-US" sz="4000" smtClean="0"/>
              <a:t>その他</a:t>
            </a:r>
            <a:r>
              <a:rPr lang="en-US" altLang="ja-JP" sz="4000" smtClean="0"/>
              <a:t>20</a:t>
            </a:r>
            <a:br>
              <a:rPr lang="en-US" altLang="ja-JP" sz="4000" smtClean="0"/>
            </a:br>
            <a:r>
              <a:rPr lang="en-US" altLang="ja-JP" sz="4000" smtClean="0"/>
              <a:t>Question</a:t>
            </a:r>
          </a:p>
        </p:txBody>
      </p:sp>
      <p:sp>
        <p:nvSpPr>
          <p:cNvPr id="20483" name="WordArt 3"/>
          <p:cNvSpPr>
            <a:spLocks noChangeArrowheads="1" noChangeShapeType="1" noTextEdit="1"/>
          </p:cNvSpPr>
          <p:nvPr/>
        </p:nvSpPr>
        <p:spPr bwMode="auto">
          <a:xfrm>
            <a:off x="3563938" y="404813"/>
            <a:ext cx="5108575"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Who is this?</a:t>
            </a:r>
            <a:endParaRPr lang="ja-JP" altLang="en-US" sz="3600" kern="10">
              <a:ln w="9525">
                <a:solidFill>
                  <a:srgbClr val="000000"/>
                </a:solidFill>
                <a:round/>
                <a:headEnd/>
                <a:tailEnd/>
              </a:ln>
              <a:solidFill>
                <a:srgbClr val="FFFFFF"/>
              </a:solidFill>
              <a:latin typeface="ＭＳ Ｐゴシック"/>
              <a:ea typeface="ＭＳ Ｐゴシック"/>
            </a:endParaRPr>
          </a:p>
        </p:txBody>
      </p:sp>
      <p:pic>
        <p:nvPicPr>
          <p:cNvPr id="5" name="図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31840" y="3140968"/>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20483"/>
                                        </p:tgtEl>
                                        <p:attrNameLst>
                                          <p:attrName>style.visibility</p:attrName>
                                        </p:attrNameLst>
                                      </p:cBhvr>
                                      <p:to>
                                        <p:strVal val="visible"/>
                                      </p:to>
                                    </p:set>
                                    <p:animEffect transition="in" filter="strips(upRight)">
                                      <p:cBhvr>
                                        <p:cTn id="7" dur="500"/>
                                        <p:tgtEl>
                                          <p:spTgt spid="204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0" y="404813"/>
            <a:ext cx="3851275" cy="998537"/>
          </a:xfrm>
        </p:spPr>
        <p:txBody>
          <a:bodyPr/>
          <a:lstStyle/>
          <a:p>
            <a:pPr eaLnBrk="1" hangingPunct="1">
              <a:defRPr/>
            </a:pPr>
            <a:r>
              <a:rPr lang="ja-JP" altLang="en-US" sz="4000" smtClean="0"/>
              <a:t>その他</a:t>
            </a:r>
            <a:r>
              <a:rPr lang="en-US" altLang="ja-JP" sz="4000" smtClean="0"/>
              <a:t>20</a:t>
            </a:r>
            <a:r>
              <a:rPr lang="ja-JP" altLang="en-US" sz="4000" smtClean="0"/>
              <a:t>　</a:t>
            </a:r>
            <a:r>
              <a:rPr lang="en-US" altLang="ja-JP" sz="4000" smtClean="0"/>
              <a:t>Answer</a:t>
            </a:r>
          </a:p>
        </p:txBody>
      </p:sp>
      <p:sp>
        <p:nvSpPr>
          <p:cNvPr id="21507" name="WordArt 3"/>
          <p:cNvSpPr>
            <a:spLocks noChangeArrowheads="1" noChangeShapeType="1" noTextEdit="1"/>
          </p:cNvSpPr>
          <p:nvPr/>
        </p:nvSpPr>
        <p:spPr bwMode="auto">
          <a:xfrm>
            <a:off x="3563938" y="765175"/>
            <a:ext cx="5108575"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He is </a:t>
            </a:r>
            <a:r>
              <a:rPr lang="en-US" altLang="ja-JP" sz="3600" kern="10" dirty="0">
                <a:ln w="9525">
                  <a:solidFill>
                    <a:srgbClr val="000000"/>
                  </a:solidFill>
                  <a:round/>
                  <a:headEnd/>
                  <a:tailEnd/>
                </a:ln>
                <a:solidFill>
                  <a:srgbClr val="FFFFFF"/>
                </a:solidFill>
                <a:latin typeface="ＭＳ Ｐゴシック"/>
                <a:ea typeface="ＭＳ Ｐゴシック"/>
              </a:rPr>
              <a:t>Kato Ken.</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29700" name="AutoShape 4">
            <a:hlinkClick r:id="rId2"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31840" y="3140968"/>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21507"/>
                                        </p:tgtEl>
                                        <p:attrNameLst>
                                          <p:attrName>style.visibility</p:attrName>
                                        </p:attrNameLst>
                                      </p:cBhvr>
                                      <p:to>
                                        <p:strVal val="visible"/>
                                      </p:to>
                                    </p:set>
                                    <p:animEffect transition="in" filter="strips(upRight)">
                                      <p:cBhvr>
                                        <p:cTn id="7" dur="500"/>
                                        <p:tgtEl>
                                          <p:spTgt spid="215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rrowheads="1"/>
          </p:cNvSpPr>
          <p:nvPr>
            <p:ph type="title"/>
          </p:nvPr>
        </p:nvSpPr>
        <p:spPr>
          <a:xfrm>
            <a:off x="0" y="260350"/>
            <a:ext cx="3563938" cy="1143000"/>
          </a:xfrm>
        </p:spPr>
        <p:txBody>
          <a:bodyPr/>
          <a:lstStyle/>
          <a:p>
            <a:pPr eaLnBrk="1" hangingPunct="1">
              <a:defRPr/>
            </a:pPr>
            <a:r>
              <a:rPr lang="ja-JP" altLang="en-US" sz="4000" smtClean="0"/>
              <a:t>その他</a:t>
            </a:r>
            <a:r>
              <a:rPr lang="en-US" altLang="ja-JP" sz="4000" smtClean="0"/>
              <a:t>40</a:t>
            </a:r>
            <a:br>
              <a:rPr lang="en-US" altLang="ja-JP" sz="4000" smtClean="0"/>
            </a:br>
            <a:r>
              <a:rPr lang="en-US" altLang="ja-JP" sz="4000" smtClean="0"/>
              <a:t>Question</a:t>
            </a:r>
          </a:p>
        </p:txBody>
      </p:sp>
      <p:sp>
        <p:nvSpPr>
          <p:cNvPr id="35843" name="WordArt 3"/>
          <p:cNvSpPr>
            <a:spLocks noChangeArrowheads="1" noChangeShapeType="1" noTextEdit="1"/>
          </p:cNvSpPr>
          <p:nvPr/>
        </p:nvSpPr>
        <p:spPr bwMode="auto">
          <a:xfrm>
            <a:off x="3563938" y="404813"/>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man?</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35846" name="WordArt 6"/>
          <p:cNvSpPr>
            <a:spLocks noChangeArrowheads="1" noChangeShapeType="1" noTextEdit="1"/>
          </p:cNvSpPr>
          <p:nvPr/>
        </p:nvSpPr>
        <p:spPr bwMode="auto">
          <a:xfrm>
            <a:off x="4500563" y="2420938"/>
            <a:ext cx="4427537" cy="576262"/>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1.He lives in America.</a:t>
            </a:r>
            <a:endParaRPr lang="ja-JP" altLang="en-US" sz="3600" kern="10">
              <a:ln w="9525">
                <a:solidFill>
                  <a:srgbClr val="000000"/>
                </a:solidFill>
                <a:round/>
                <a:headEnd/>
                <a:tailEnd/>
              </a:ln>
              <a:solidFill>
                <a:srgbClr val="FFFFFF"/>
              </a:solidFill>
              <a:latin typeface="ＭＳ Ｐゴシック"/>
              <a:ea typeface="ＭＳ Ｐゴシック"/>
            </a:endParaRPr>
          </a:p>
        </p:txBody>
      </p:sp>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536" y="2924944"/>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35846"/>
                                        </p:tgtEl>
                                        <p:attrNameLst>
                                          <p:attrName>style.visibility</p:attrName>
                                        </p:attrNameLst>
                                      </p:cBhvr>
                                      <p:to>
                                        <p:strVal val="visible"/>
                                      </p:to>
                                    </p:set>
                                    <p:animEffect transition="in" filter="strips(upRight)">
                                      <p:cBhvr>
                                        <p:cTn id="7" dur="500"/>
                                        <p:tgtEl>
                                          <p:spTgt spid="3584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35843"/>
                                        </p:tgtEl>
                                        <p:attrNameLst>
                                          <p:attrName>style.visibility</p:attrName>
                                        </p:attrNameLst>
                                      </p:cBhvr>
                                      <p:to>
                                        <p:strVal val="visible"/>
                                      </p:to>
                                    </p:set>
                                    <p:animEffect transition="in" filter="strips(upRight)">
                                      <p:cBhvr>
                                        <p:cTn id="12" dur="500"/>
                                        <p:tgtEl>
                                          <p:spTgt spid="358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animBg="1"/>
      <p:bldP spid="35846"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rrowheads="1"/>
          </p:cNvSpPr>
          <p:nvPr>
            <p:ph type="title"/>
          </p:nvPr>
        </p:nvSpPr>
        <p:spPr>
          <a:xfrm>
            <a:off x="0" y="404813"/>
            <a:ext cx="3851275" cy="998537"/>
          </a:xfrm>
        </p:spPr>
        <p:txBody>
          <a:bodyPr/>
          <a:lstStyle/>
          <a:p>
            <a:pPr eaLnBrk="1" hangingPunct="1">
              <a:defRPr/>
            </a:pPr>
            <a:r>
              <a:rPr lang="ja-JP" altLang="en-US" sz="4000" smtClean="0"/>
              <a:t>その他</a:t>
            </a:r>
            <a:r>
              <a:rPr lang="en-US" altLang="ja-JP" sz="4000" smtClean="0"/>
              <a:t>40</a:t>
            </a:r>
            <a:r>
              <a:rPr lang="ja-JP" altLang="en-US" sz="4000" smtClean="0"/>
              <a:t>　</a:t>
            </a:r>
            <a:r>
              <a:rPr lang="en-US" altLang="ja-JP" sz="4000" smtClean="0"/>
              <a:t>Answer</a:t>
            </a:r>
          </a:p>
        </p:txBody>
      </p:sp>
      <p:sp>
        <p:nvSpPr>
          <p:cNvPr id="36867" name="WordArt 3"/>
          <p:cNvSpPr>
            <a:spLocks noChangeArrowheads="1" noChangeShapeType="1" noTextEdit="1"/>
          </p:cNvSpPr>
          <p:nvPr/>
        </p:nvSpPr>
        <p:spPr bwMode="auto">
          <a:xfrm>
            <a:off x="1835546" y="1844824"/>
            <a:ext cx="6192838"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He is </a:t>
            </a:r>
            <a:r>
              <a:rPr lang="en-US" altLang="ja-JP" sz="3600" kern="10" dirty="0">
                <a:ln w="9525">
                  <a:solidFill>
                    <a:srgbClr val="000000"/>
                  </a:solidFill>
                  <a:round/>
                  <a:headEnd/>
                  <a:tailEnd/>
                </a:ln>
                <a:solidFill>
                  <a:srgbClr val="FFFFFF"/>
                </a:solidFill>
                <a:latin typeface="ＭＳ Ｐゴシック"/>
                <a:ea typeface="ＭＳ Ｐゴシック"/>
              </a:rPr>
              <a:t>Barack Obama.</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44036" name="AutoShape 4">
            <a:hlinkClick r:id="rId2"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2" name="図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31840" y="3140968"/>
            <a:ext cx="2888230" cy="3063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36867"/>
                                        </p:tgtEl>
                                        <p:attrNameLst>
                                          <p:attrName>style.visibility</p:attrName>
                                        </p:attrNameLst>
                                      </p:cBhvr>
                                      <p:to>
                                        <p:strVal val="visible"/>
                                      </p:to>
                                    </p:set>
                                    <p:animEffect transition="in" filter="strips(upRight)">
                                      <p:cBhvr>
                                        <p:cTn id="7" dur="500"/>
                                        <p:tgtEl>
                                          <p:spTgt spid="368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rrowheads="1"/>
          </p:cNvSpPr>
          <p:nvPr>
            <p:ph type="title"/>
          </p:nvPr>
        </p:nvSpPr>
        <p:spPr>
          <a:xfrm>
            <a:off x="0" y="260350"/>
            <a:ext cx="3563938" cy="1143000"/>
          </a:xfrm>
        </p:spPr>
        <p:txBody>
          <a:bodyPr/>
          <a:lstStyle/>
          <a:p>
            <a:pPr eaLnBrk="1" hangingPunct="1">
              <a:defRPr/>
            </a:pPr>
            <a:r>
              <a:rPr lang="ja-JP" altLang="en-US" sz="4000" smtClean="0"/>
              <a:t>その他</a:t>
            </a:r>
            <a:r>
              <a:rPr lang="en-US" altLang="ja-JP" sz="4000" smtClean="0"/>
              <a:t>60</a:t>
            </a:r>
            <a:br>
              <a:rPr lang="en-US" altLang="ja-JP" sz="4000" smtClean="0"/>
            </a:br>
            <a:r>
              <a:rPr lang="en-US" altLang="ja-JP" sz="4000" smtClean="0"/>
              <a:t>Question</a:t>
            </a:r>
          </a:p>
        </p:txBody>
      </p:sp>
      <p:sp>
        <p:nvSpPr>
          <p:cNvPr id="37891" name="WordArt 3"/>
          <p:cNvSpPr>
            <a:spLocks noChangeArrowheads="1" noChangeShapeType="1" noTextEdit="1"/>
          </p:cNvSpPr>
          <p:nvPr/>
        </p:nvSpPr>
        <p:spPr bwMode="auto">
          <a:xfrm>
            <a:off x="3563938" y="404813"/>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girl?</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37893" name="WordArt 5"/>
          <p:cNvSpPr>
            <a:spLocks noChangeArrowheads="1" noChangeShapeType="1" noTextEdit="1"/>
          </p:cNvSpPr>
          <p:nvPr/>
        </p:nvSpPr>
        <p:spPr bwMode="auto">
          <a:xfrm>
            <a:off x="1547813" y="2276475"/>
            <a:ext cx="5832475"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1. She likes tennis.</a:t>
            </a:r>
            <a:endParaRPr lang="ja-JP" altLang="en-US" sz="3600" kern="10">
              <a:ln w="9525">
                <a:solidFill>
                  <a:srgbClr val="000000"/>
                </a:solidFill>
                <a:round/>
                <a:headEnd/>
                <a:tailEnd/>
              </a:ln>
              <a:solidFill>
                <a:srgbClr val="FFFFFF"/>
              </a:solidFill>
              <a:latin typeface="ＭＳ Ｐゴシック"/>
              <a:ea typeface="ＭＳ Ｐゴシック"/>
            </a:endParaRPr>
          </a:p>
        </p:txBody>
      </p:sp>
      <p:sp>
        <p:nvSpPr>
          <p:cNvPr id="37894" name="WordArt 6"/>
          <p:cNvSpPr>
            <a:spLocks noChangeArrowheads="1" noChangeShapeType="1" noTextEdit="1"/>
          </p:cNvSpPr>
          <p:nvPr/>
        </p:nvSpPr>
        <p:spPr bwMode="auto">
          <a:xfrm>
            <a:off x="1619250" y="3275013"/>
            <a:ext cx="6337300"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2. She likes cats too.</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37895" name="WordArt 7"/>
          <p:cNvSpPr>
            <a:spLocks noChangeArrowheads="1" noChangeShapeType="1" noTextEdit="1"/>
          </p:cNvSpPr>
          <p:nvPr/>
        </p:nvSpPr>
        <p:spPr bwMode="auto">
          <a:xfrm>
            <a:off x="1619250" y="4292600"/>
            <a:ext cx="6624638"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3. She has three cats.</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37896" name="WordArt 8"/>
          <p:cNvSpPr>
            <a:spLocks noChangeArrowheads="1" noChangeShapeType="1" noTextEdit="1"/>
          </p:cNvSpPr>
          <p:nvPr/>
        </p:nvSpPr>
        <p:spPr bwMode="auto">
          <a:xfrm>
            <a:off x="1619250" y="5300663"/>
            <a:ext cx="5976938"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4. She is from Australia.</a:t>
            </a:r>
            <a:endParaRPr lang="ja-JP" altLang="en-US" sz="3600" kern="10">
              <a:ln w="9525">
                <a:solidFill>
                  <a:srgbClr val="000000"/>
                </a:solidFill>
                <a:round/>
                <a:headEnd/>
                <a:tailEnd/>
              </a:ln>
              <a:solidFill>
                <a:srgbClr val="FFFFFF"/>
              </a:solidFill>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37891"/>
                                        </p:tgtEl>
                                        <p:attrNameLst>
                                          <p:attrName>style.visibility</p:attrName>
                                        </p:attrNameLst>
                                      </p:cBhvr>
                                      <p:to>
                                        <p:strVal val="visible"/>
                                      </p:to>
                                    </p:set>
                                    <p:animEffect transition="in" filter="strips(upRight)">
                                      <p:cBhvr>
                                        <p:cTn id="7" dur="500"/>
                                        <p:tgtEl>
                                          <p:spTgt spid="37891"/>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37893"/>
                                        </p:tgtEl>
                                        <p:attrNameLst>
                                          <p:attrName>style.visibility</p:attrName>
                                        </p:attrNameLst>
                                      </p:cBhvr>
                                      <p:to>
                                        <p:strVal val="visible"/>
                                      </p:to>
                                    </p:set>
                                    <p:animEffect transition="in" filter="strips(upRight)">
                                      <p:cBhvr>
                                        <p:cTn id="12" dur="500"/>
                                        <p:tgtEl>
                                          <p:spTgt spid="37893"/>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37894"/>
                                        </p:tgtEl>
                                        <p:attrNameLst>
                                          <p:attrName>style.visibility</p:attrName>
                                        </p:attrNameLst>
                                      </p:cBhvr>
                                      <p:to>
                                        <p:strVal val="visible"/>
                                      </p:to>
                                    </p:set>
                                    <p:animEffect transition="in" filter="strips(upRight)">
                                      <p:cBhvr>
                                        <p:cTn id="17" dur="500"/>
                                        <p:tgtEl>
                                          <p:spTgt spid="37894"/>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3" fill="hold" grpId="0" nodeType="clickEffect">
                                  <p:stCondLst>
                                    <p:cond delay="0"/>
                                  </p:stCondLst>
                                  <p:childTnLst>
                                    <p:set>
                                      <p:cBhvr>
                                        <p:cTn id="21" dur="1" fill="hold">
                                          <p:stCondLst>
                                            <p:cond delay="0"/>
                                          </p:stCondLst>
                                        </p:cTn>
                                        <p:tgtEl>
                                          <p:spTgt spid="37895"/>
                                        </p:tgtEl>
                                        <p:attrNameLst>
                                          <p:attrName>style.visibility</p:attrName>
                                        </p:attrNameLst>
                                      </p:cBhvr>
                                      <p:to>
                                        <p:strVal val="visible"/>
                                      </p:to>
                                    </p:set>
                                    <p:animEffect transition="in" filter="strips(upRight)">
                                      <p:cBhvr>
                                        <p:cTn id="22" dur="500"/>
                                        <p:tgtEl>
                                          <p:spTgt spid="37895"/>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3" fill="hold" grpId="0" nodeType="clickEffect">
                                  <p:stCondLst>
                                    <p:cond delay="0"/>
                                  </p:stCondLst>
                                  <p:childTnLst>
                                    <p:set>
                                      <p:cBhvr>
                                        <p:cTn id="26" dur="1" fill="hold">
                                          <p:stCondLst>
                                            <p:cond delay="0"/>
                                          </p:stCondLst>
                                        </p:cTn>
                                        <p:tgtEl>
                                          <p:spTgt spid="37896"/>
                                        </p:tgtEl>
                                        <p:attrNameLst>
                                          <p:attrName>style.visibility</p:attrName>
                                        </p:attrNameLst>
                                      </p:cBhvr>
                                      <p:to>
                                        <p:strVal val="visible"/>
                                      </p:to>
                                    </p:set>
                                    <p:animEffect transition="in" filter="strips(upRight)">
                                      <p:cBhvr>
                                        <p:cTn id="27" dur="500"/>
                                        <p:tgtEl>
                                          <p:spTgt spid="378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animBg="1"/>
      <p:bldP spid="37893" grpId="0" animBg="1"/>
      <p:bldP spid="37894" grpId="0" animBg="1"/>
      <p:bldP spid="37895" grpId="0" animBg="1"/>
      <p:bldP spid="3789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a:xfrm>
            <a:off x="179388" y="260350"/>
            <a:ext cx="2447925" cy="1143000"/>
          </a:xfrm>
        </p:spPr>
        <p:txBody>
          <a:bodyPr/>
          <a:lstStyle/>
          <a:p>
            <a:pPr eaLnBrk="1" hangingPunct="1">
              <a:defRPr/>
            </a:pPr>
            <a:r>
              <a:rPr lang="ja-JP" altLang="en-US" sz="4000" smtClean="0"/>
              <a:t>歌手</a:t>
            </a:r>
            <a:r>
              <a:rPr lang="en-US" altLang="ja-JP" sz="4000" smtClean="0"/>
              <a:t>20</a:t>
            </a:r>
            <a:r>
              <a:rPr lang="ja-JP" altLang="en-US" sz="4000" smtClean="0"/>
              <a:t>　</a:t>
            </a:r>
            <a:r>
              <a:rPr lang="en-US" altLang="ja-JP" sz="4000" smtClean="0"/>
              <a:t>Answer</a:t>
            </a:r>
          </a:p>
        </p:txBody>
      </p:sp>
      <p:sp>
        <p:nvSpPr>
          <p:cNvPr id="24580" name="WordArt 4"/>
          <p:cNvSpPr>
            <a:spLocks noChangeArrowheads="1" noChangeShapeType="1" noTextEdit="1"/>
          </p:cNvSpPr>
          <p:nvPr/>
        </p:nvSpPr>
        <p:spPr bwMode="auto">
          <a:xfrm>
            <a:off x="2700338" y="765175"/>
            <a:ext cx="5972175"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She's </a:t>
            </a:r>
            <a:r>
              <a:rPr lang="en-US" altLang="ja-JP" sz="3600" kern="10" dirty="0" err="1" smtClean="0">
                <a:ln w="9525">
                  <a:solidFill>
                    <a:srgbClr val="000000"/>
                  </a:solidFill>
                  <a:round/>
                  <a:headEnd/>
                  <a:tailEnd/>
                </a:ln>
                <a:solidFill>
                  <a:srgbClr val="FFFFFF"/>
                </a:solidFill>
                <a:latin typeface="ＭＳ Ｐゴシック"/>
                <a:ea typeface="ＭＳ Ｐゴシック"/>
              </a:rPr>
              <a:t>Sashihara</a:t>
            </a:r>
            <a:r>
              <a:rPr lang="en-US" altLang="ja-JP" sz="3600" kern="10" dirty="0" smtClean="0">
                <a:ln w="9525">
                  <a:solidFill>
                    <a:srgbClr val="000000"/>
                  </a:solidFill>
                  <a:round/>
                  <a:headEnd/>
                  <a:tailEnd/>
                </a:ln>
                <a:solidFill>
                  <a:srgbClr val="FFFFFF"/>
                </a:solidFill>
                <a:latin typeface="ＭＳ Ｐゴシック"/>
                <a:ea typeface="ＭＳ Ｐゴシック"/>
              </a:rPr>
              <a:t> </a:t>
            </a:r>
            <a:r>
              <a:rPr lang="en-US" altLang="ja-JP" sz="3600" kern="10" dirty="0" err="1" smtClean="0">
                <a:ln w="9525">
                  <a:solidFill>
                    <a:srgbClr val="000000"/>
                  </a:solidFill>
                  <a:round/>
                  <a:headEnd/>
                  <a:tailEnd/>
                </a:ln>
                <a:solidFill>
                  <a:srgbClr val="FFFFFF"/>
                </a:solidFill>
                <a:latin typeface="ＭＳ Ｐゴシック"/>
                <a:ea typeface="ＭＳ Ｐゴシック"/>
              </a:rPr>
              <a:t>Rino</a:t>
            </a:r>
            <a:r>
              <a:rPr lang="en-US" altLang="ja-JP" sz="3600" kern="10" dirty="0" smtClean="0">
                <a:ln w="9525">
                  <a:solidFill>
                    <a:srgbClr val="000000"/>
                  </a:solidFill>
                  <a:round/>
                  <a:headEnd/>
                  <a:tailEnd/>
                </a:ln>
                <a:solidFill>
                  <a:srgbClr val="FFFFFF"/>
                </a:solidFill>
                <a:latin typeface="ＭＳ Ｐゴシック"/>
                <a:ea typeface="ＭＳ Ｐゴシック"/>
              </a:rPr>
              <a:t>.</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31748" name="AutoShape 5">
            <a:hlinkClick r:id="rId3" action="ppaction://hlinksldjump" highlightClick="1"/>
          </p:cNvPr>
          <p:cNvSpPr>
            <a:spLocks noChangeArrowheads="1"/>
          </p:cNvSpPr>
          <p:nvPr/>
        </p:nvSpPr>
        <p:spPr bwMode="auto">
          <a:xfrm>
            <a:off x="8316913" y="6021388"/>
            <a:ext cx="827087" cy="836612"/>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6" name="図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00814" y="2448073"/>
            <a:ext cx="3754710" cy="398256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24580"/>
                                        </p:tgtEl>
                                        <p:attrNameLst>
                                          <p:attrName>style.visibility</p:attrName>
                                        </p:attrNameLst>
                                      </p:cBhvr>
                                      <p:to>
                                        <p:strVal val="visible"/>
                                      </p:to>
                                    </p:set>
                                    <p:animEffect transition="in" filter="strips(upRight)">
                                      <p:cBhvr>
                                        <p:cTn id="7" dur="500"/>
                                        <p:tgtEl>
                                          <p:spTgt spid="245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0"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rrowheads="1"/>
          </p:cNvSpPr>
          <p:nvPr>
            <p:ph type="title"/>
          </p:nvPr>
        </p:nvSpPr>
        <p:spPr>
          <a:xfrm>
            <a:off x="0" y="404813"/>
            <a:ext cx="3851275" cy="998537"/>
          </a:xfrm>
        </p:spPr>
        <p:txBody>
          <a:bodyPr/>
          <a:lstStyle/>
          <a:p>
            <a:pPr eaLnBrk="1" hangingPunct="1">
              <a:defRPr/>
            </a:pPr>
            <a:r>
              <a:rPr lang="ja-JP" altLang="en-US" sz="4000" smtClean="0"/>
              <a:t>その他</a:t>
            </a:r>
            <a:r>
              <a:rPr lang="en-US" altLang="ja-JP" sz="4000" smtClean="0"/>
              <a:t>60</a:t>
            </a:r>
            <a:r>
              <a:rPr lang="ja-JP" altLang="en-US" sz="4000" smtClean="0"/>
              <a:t>　</a:t>
            </a:r>
            <a:r>
              <a:rPr lang="en-US" altLang="ja-JP" sz="4000" smtClean="0"/>
              <a:t>Answer</a:t>
            </a:r>
          </a:p>
        </p:txBody>
      </p:sp>
      <p:sp>
        <p:nvSpPr>
          <p:cNvPr id="38915" name="WordArt 3"/>
          <p:cNvSpPr>
            <a:spLocks noChangeArrowheads="1" noChangeShapeType="1" noTextEdit="1"/>
          </p:cNvSpPr>
          <p:nvPr/>
        </p:nvSpPr>
        <p:spPr bwMode="auto">
          <a:xfrm>
            <a:off x="2339752" y="3140968"/>
            <a:ext cx="5108575"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She is Emma Simons.</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46084" name="AutoShape 4">
            <a:hlinkClick r:id="rId2"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38915"/>
                                        </p:tgtEl>
                                        <p:attrNameLst>
                                          <p:attrName>style.visibility</p:attrName>
                                        </p:attrNameLst>
                                      </p:cBhvr>
                                      <p:to>
                                        <p:strVal val="visible"/>
                                      </p:to>
                                    </p:set>
                                    <p:animEffect transition="in" filter="strips(upRight)">
                                      <p:cBhvr>
                                        <p:cTn id="7" dur="500"/>
                                        <p:tgtEl>
                                          <p:spTgt spid="389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rrowheads="1"/>
          </p:cNvSpPr>
          <p:nvPr>
            <p:ph type="title"/>
          </p:nvPr>
        </p:nvSpPr>
        <p:spPr>
          <a:xfrm>
            <a:off x="0" y="260350"/>
            <a:ext cx="3563938" cy="1143000"/>
          </a:xfrm>
        </p:spPr>
        <p:txBody>
          <a:bodyPr/>
          <a:lstStyle/>
          <a:p>
            <a:pPr eaLnBrk="1" hangingPunct="1">
              <a:defRPr/>
            </a:pPr>
            <a:r>
              <a:rPr lang="ja-JP" altLang="en-US" sz="4000" smtClean="0"/>
              <a:t>その他</a:t>
            </a:r>
            <a:r>
              <a:rPr lang="en-US" altLang="ja-JP" sz="4000" smtClean="0"/>
              <a:t>80</a:t>
            </a:r>
            <a:br>
              <a:rPr lang="en-US" altLang="ja-JP" sz="4000" smtClean="0"/>
            </a:br>
            <a:r>
              <a:rPr lang="en-US" altLang="ja-JP" sz="4000" smtClean="0"/>
              <a:t>Question</a:t>
            </a:r>
          </a:p>
        </p:txBody>
      </p:sp>
      <p:sp>
        <p:nvSpPr>
          <p:cNvPr id="41987" name="WordArt 3"/>
          <p:cNvSpPr>
            <a:spLocks noChangeArrowheads="1" noChangeShapeType="1" noTextEdit="1"/>
          </p:cNvSpPr>
          <p:nvPr/>
        </p:nvSpPr>
        <p:spPr bwMode="auto">
          <a:xfrm>
            <a:off x="3563938" y="404813"/>
            <a:ext cx="5108575"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Who is this?</a:t>
            </a:r>
            <a:endParaRPr lang="ja-JP" altLang="en-US" sz="3600" kern="10">
              <a:ln w="9525">
                <a:solidFill>
                  <a:srgbClr val="000000"/>
                </a:solidFill>
                <a:round/>
                <a:headEnd/>
                <a:tailEnd/>
              </a:ln>
              <a:solidFill>
                <a:srgbClr val="FFFFFF"/>
              </a:solidFill>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41987"/>
                                        </p:tgtEl>
                                        <p:attrNameLst>
                                          <p:attrName>style.visibility</p:attrName>
                                        </p:attrNameLst>
                                      </p:cBhvr>
                                      <p:to>
                                        <p:strVal val="visible"/>
                                      </p:to>
                                    </p:set>
                                    <p:animEffect transition="in" filter="strips(upRight)">
                                      <p:cBhvr>
                                        <p:cTn id="7" dur="500"/>
                                        <p:tgtEl>
                                          <p:spTgt spid="419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rrowheads="1"/>
          </p:cNvSpPr>
          <p:nvPr>
            <p:ph type="title"/>
          </p:nvPr>
        </p:nvSpPr>
        <p:spPr>
          <a:xfrm>
            <a:off x="0" y="404813"/>
            <a:ext cx="3851275" cy="998537"/>
          </a:xfrm>
        </p:spPr>
        <p:txBody>
          <a:bodyPr/>
          <a:lstStyle/>
          <a:p>
            <a:pPr eaLnBrk="1" hangingPunct="1">
              <a:defRPr/>
            </a:pPr>
            <a:r>
              <a:rPr lang="ja-JP" altLang="en-US" sz="4000" smtClean="0"/>
              <a:t>その他</a:t>
            </a:r>
            <a:r>
              <a:rPr lang="en-US" altLang="ja-JP" sz="4000" smtClean="0"/>
              <a:t>80</a:t>
            </a:r>
            <a:r>
              <a:rPr lang="ja-JP" altLang="en-US" sz="4000" smtClean="0"/>
              <a:t>　</a:t>
            </a:r>
            <a:r>
              <a:rPr lang="en-US" altLang="ja-JP" sz="4000" smtClean="0"/>
              <a:t>Answer</a:t>
            </a:r>
          </a:p>
        </p:txBody>
      </p:sp>
      <p:sp>
        <p:nvSpPr>
          <p:cNvPr id="43011" name="WordArt 3"/>
          <p:cNvSpPr>
            <a:spLocks noChangeArrowheads="1" noChangeShapeType="1" noTextEdit="1"/>
          </p:cNvSpPr>
          <p:nvPr/>
        </p:nvSpPr>
        <p:spPr bwMode="auto">
          <a:xfrm>
            <a:off x="2411760" y="3789040"/>
            <a:ext cx="5108575" cy="730250"/>
          </a:xfrm>
          <a:prstGeom prst="rect">
            <a:avLst/>
          </a:prstGeom>
        </p:spPr>
        <p:txBody>
          <a:bodyPr wrap="none" fromWordArt="1">
            <a:prstTxWarp prst="textPlain">
              <a:avLst>
                <a:gd name="adj" fmla="val 50000"/>
              </a:avLst>
            </a:prstTxWarp>
          </a:bodyPr>
          <a:lstStyle/>
          <a:p>
            <a:pPr algn="ctr"/>
            <a:r>
              <a:rPr lang="ja-JP" altLang="en-US" sz="3600" kern="10" dirty="0" smtClean="0">
                <a:ln w="9525">
                  <a:solidFill>
                    <a:srgbClr val="000000"/>
                  </a:solidFill>
                  <a:round/>
                  <a:headEnd/>
                  <a:tailEnd/>
                </a:ln>
                <a:solidFill>
                  <a:srgbClr val="FFFFFF"/>
                </a:solidFill>
                <a:latin typeface="ＭＳ Ｐゴシック"/>
                <a:ea typeface="ＭＳ Ｐゴシック"/>
              </a:rPr>
              <a:t>答えを入力してください。</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64516" name="AutoShape 4">
            <a:hlinkClick r:id="rId2"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43011"/>
                                        </p:tgtEl>
                                        <p:attrNameLst>
                                          <p:attrName>style.visibility</p:attrName>
                                        </p:attrNameLst>
                                      </p:cBhvr>
                                      <p:to>
                                        <p:strVal val="visible"/>
                                      </p:to>
                                    </p:set>
                                    <p:animEffect transition="in" filter="strips(upRight)">
                                      <p:cBhvr>
                                        <p:cTn id="7" dur="500"/>
                                        <p:tgtEl>
                                          <p:spTgt spid="430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rrowheads="1"/>
          </p:cNvSpPr>
          <p:nvPr>
            <p:ph type="title"/>
          </p:nvPr>
        </p:nvSpPr>
        <p:spPr>
          <a:xfrm>
            <a:off x="0" y="260350"/>
            <a:ext cx="3563938" cy="1143000"/>
          </a:xfrm>
        </p:spPr>
        <p:txBody>
          <a:bodyPr/>
          <a:lstStyle/>
          <a:p>
            <a:pPr eaLnBrk="1" hangingPunct="1">
              <a:defRPr/>
            </a:pPr>
            <a:r>
              <a:rPr lang="ja-JP" altLang="en-US" sz="4000" smtClean="0"/>
              <a:t>その他</a:t>
            </a:r>
            <a:r>
              <a:rPr lang="en-US" altLang="ja-JP" sz="4000" smtClean="0"/>
              <a:t>100</a:t>
            </a:r>
            <a:br>
              <a:rPr lang="en-US" altLang="ja-JP" sz="4000" smtClean="0"/>
            </a:br>
            <a:r>
              <a:rPr lang="en-US" altLang="ja-JP" sz="4000" smtClean="0"/>
              <a:t>Question</a:t>
            </a:r>
          </a:p>
        </p:txBody>
      </p:sp>
      <p:sp>
        <p:nvSpPr>
          <p:cNvPr id="39939" name="WordArt 3"/>
          <p:cNvSpPr>
            <a:spLocks noChangeArrowheads="1" noChangeShapeType="1" noTextEdit="1"/>
          </p:cNvSpPr>
          <p:nvPr/>
        </p:nvSpPr>
        <p:spPr bwMode="auto">
          <a:xfrm>
            <a:off x="3563938" y="404813"/>
            <a:ext cx="5108575"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Who is this?</a:t>
            </a:r>
            <a:endParaRPr lang="ja-JP" altLang="en-US" sz="3600" kern="10">
              <a:ln w="9525">
                <a:solidFill>
                  <a:srgbClr val="000000"/>
                </a:solidFill>
                <a:round/>
                <a:headEnd/>
                <a:tailEnd/>
              </a:ln>
              <a:solidFill>
                <a:srgbClr val="FFFFFF"/>
              </a:solidFill>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39939"/>
                                        </p:tgtEl>
                                        <p:attrNameLst>
                                          <p:attrName>style.visibility</p:attrName>
                                        </p:attrNameLst>
                                      </p:cBhvr>
                                      <p:to>
                                        <p:strVal val="visible"/>
                                      </p:to>
                                    </p:set>
                                    <p:animEffect transition="in" filter="strips(upRight)">
                                      <p:cBhvr>
                                        <p:cTn id="7" dur="500"/>
                                        <p:tgtEl>
                                          <p:spTgt spid="399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rrowheads="1"/>
          </p:cNvSpPr>
          <p:nvPr>
            <p:ph type="title"/>
          </p:nvPr>
        </p:nvSpPr>
        <p:spPr>
          <a:xfrm>
            <a:off x="0" y="404813"/>
            <a:ext cx="3851275" cy="998537"/>
          </a:xfrm>
        </p:spPr>
        <p:txBody>
          <a:bodyPr/>
          <a:lstStyle/>
          <a:p>
            <a:pPr eaLnBrk="1" hangingPunct="1">
              <a:defRPr/>
            </a:pPr>
            <a:r>
              <a:rPr lang="ja-JP" altLang="en-US" sz="4000" smtClean="0"/>
              <a:t>その他</a:t>
            </a:r>
            <a:r>
              <a:rPr lang="en-US" altLang="ja-JP" sz="4000" smtClean="0"/>
              <a:t>100</a:t>
            </a:r>
            <a:r>
              <a:rPr lang="ja-JP" altLang="en-US" sz="4000" smtClean="0"/>
              <a:t>　</a:t>
            </a:r>
            <a:r>
              <a:rPr lang="en-US" altLang="ja-JP" sz="4000" smtClean="0"/>
              <a:t>Answer</a:t>
            </a:r>
          </a:p>
        </p:txBody>
      </p:sp>
      <p:sp>
        <p:nvSpPr>
          <p:cNvPr id="40963" name="WordArt 3"/>
          <p:cNvSpPr>
            <a:spLocks noChangeArrowheads="1" noChangeShapeType="1" noTextEdit="1"/>
          </p:cNvSpPr>
          <p:nvPr/>
        </p:nvSpPr>
        <p:spPr bwMode="auto">
          <a:xfrm>
            <a:off x="2339752" y="3140968"/>
            <a:ext cx="5108575" cy="730250"/>
          </a:xfrm>
          <a:prstGeom prst="rect">
            <a:avLst/>
          </a:prstGeom>
        </p:spPr>
        <p:txBody>
          <a:bodyPr wrap="none" fromWordArt="1">
            <a:prstTxWarp prst="textPlain">
              <a:avLst>
                <a:gd name="adj" fmla="val 50000"/>
              </a:avLst>
            </a:prstTxWarp>
          </a:bodyPr>
          <a:lstStyle/>
          <a:p>
            <a:pPr algn="ctr"/>
            <a:r>
              <a:rPr lang="ja-JP" altLang="en-US" sz="3600" kern="10" dirty="0" smtClean="0">
                <a:ln w="9525">
                  <a:solidFill>
                    <a:srgbClr val="000000"/>
                  </a:solidFill>
                  <a:round/>
                  <a:headEnd/>
                  <a:tailEnd/>
                </a:ln>
                <a:solidFill>
                  <a:srgbClr val="FFFFFF"/>
                </a:solidFill>
                <a:latin typeface="Century Schoolbook" panose="02040604050505020304" pitchFamily="18" charset="0"/>
                <a:ea typeface="ＭＳ Ｐゴシック"/>
              </a:rPr>
              <a:t>答えを入力してください。</a:t>
            </a:r>
            <a:endParaRPr lang="ja-JP" altLang="en-US" sz="3600" kern="10" dirty="0">
              <a:ln w="9525">
                <a:solidFill>
                  <a:srgbClr val="000000"/>
                </a:solidFill>
                <a:round/>
                <a:headEnd/>
                <a:tailEnd/>
              </a:ln>
              <a:solidFill>
                <a:srgbClr val="FFFFFF"/>
              </a:solidFill>
              <a:latin typeface="Century Schoolbook" panose="02040604050505020304" pitchFamily="18" charset="0"/>
              <a:ea typeface="ＭＳ Ｐゴシック"/>
            </a:endParaRPr>
          </a:p>
        </p:txBody>
      </p:sp>
      <p:sp>
        <p:nvSpPr>
          <p:cNvPr id="66564" name="AutoShape 4">
            <a:hlinkClick r:id="rId2" action="ppaction://hlinksldjump" highlightClick="1"/>
          </p:cNvPr>
          <p:cNvSpPr>
            <a:spLocks noChangeArrowheads="1"/>
          </p:cNvSpPr>
          <p:nvPr/>
        </p:nvSpPr>
        <p:spPr bwMode="auto">
          <a:xfrm>
            <a:off x="8316913" y="6092825"/>
            <a:ext cx="827087" cy="765175"/>
          </a:xfrm>
          <a:prstGeom prst="actionButtonHome">
            <a:avLst/>
          </a:prstGeom>
          <a:solidFill>
            <a:schemeClr val="accent1"/>
          </a:solidFill>
          <a:ln w="9525">
            <a:noFill/>
            <a:miter lim="800000"/>
            <a:headEnd/>
            <a:tailEnd/>
          </a:ln>
        </p:spPr>
        <p:txBody>
          <a:bodyPr wrap="none" anchor="ctr"/>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40963"/>
                                        </p:tgtEl>
                                        <p:attrNameLst>
                                          <p:attrName>style.visibility</p:attrName>
                                        </p:attrNameLst>
                                      </p:cBhvr>
                                      <p:to>
                                        <p:strVal val="visible"/>
                                      </p:to>
                                    </p:set>
                                    <p:animEffect transition="in" filter="strips(upRight)">
                                      <p:cBhvr>
                                        <p:cTn id="7" dur="500"/>
                                        <p:tgtEl>
                                          <p:spTgt spid="409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Rot="1" noChangeArrowheads="1"/>
          </p:cNvSpPr>
          <p:nvPr>
            <p:ph type="title"/>
          </p:nvPr>
        </p:nvSpPr>
        <p:spPr>
          <a:xfrm>
            <a:off x="0" y="260350"/>
            <a:ext cx="2771775" cy="1143000"/>
          </a:xfrm>
        </p:spPr>
        <p:txBody>
          <a:bodyPr/>
          <a:lstStyle/>
          <a:p>
            <a:pPr eaLnBrk="1" hangingPunct="1">
              <a:defRPr/>
            </a:pPr>
            <a:r>
              <a:rPr lang="ja-JP" altLang="en-US" sz="4000" smtClean="0"/>
              <a:t>歌手</a:t>
            </a:r>
            <a:r>
              <a:rPr lang="en-US" altLang="ja-JP" sz="4000" smtClean="0"/>
              <a:t>40</a:t>
            </a:r>
            <a:br>
              <a:rPr lang="en-US" altLang="ja-JP" sz="4000" smtClean="0"/>
            </a:br>
            <a:r>
              <a:rPr lang="en-US" altLang="ja-JP" sz="4000" smtClean="0"/>
              <a:t>Question</a:t>
            </a:r>
          </a:p>
        </p:txBody>
      </p:sp>
      <p:sp>
        <p:nvSpPr>
          <p:cNvPr id="4103" name="WordArt 7"/>
          <p:cNvSpPr>
            <a:spLocks noChangeArrowheads="1" noChangeShapeType="1" noTextEdit="1"/>
          </p:cNvSpPr>
          <p:nvPr/>
        </p:nvSpPr>
        <p:spPr bwMode="auto">
          <a:xfrm>
            <a:off x="3563938" y="404813"/>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girl?</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pic>
        <p:nvPicPr>
          <p:cNvPr id="6148"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204427" y="1700214"/>
            <a:ext cx="2650978" cy="2811856"/>
          </a:xfrm>
          <a:prstGeom prst="rect">
            <a:avLst/>
          </a:prstGeom>
          <a:noFill/>
          <a:ln w="9525">
            <a:noFill/>
            <a:miter lim="800000"/>
            <a:headEnd/>
            <a:tailEnd/>
          </a:ln>
        </p:spPr>
      </p:pic>
      <p:sp>
        <p:nvSpPr>
          <p:cNvPr id="4104" name="WordArt 8"/>
          <p:cNvSpPr>
            <a:spLocks noChangeArrowheads="1" noChangeShapeType="1" noTextEdit="1"/>
          </p:cNvSpPr>
          <p:nvPr/>
        </p:nvSpPr>
        <p:spPr bwMode="auto">
          <a:xfrm>
            <a:off x="3348038" y="2060575"/>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1.She is </a:t>
            </a:r>
            <a:r>
              <a:rPr lang="en-US" altLang="ja-JP" sz="3600" kern="10" dirty="0" smtClean="0">
                <a:ln w="9525">
                  <a:solidFill>
                    <a:srgbClr val="000000"/>
                  </a:solidFill>
                  <a:round/>
                  <a:headEnd/>
                  <a:tailEnd/>
                </a:ln>
                <a:solidFill>
                  <a:srgbClr val="FFFFFF"/>
                </a:solidFill>
                <a:latin typeface="ＭＳ Ｐゴシック"/>
                <a:ea typeface="ＭＳ Ｐゴシック"/>
              </a:rPr>
              <a:t>17 </a:t>
            </a:r>
            <a:r>
              <a:rPr lang="en-US" altLang="ja-JP" sz="3600" kern="10" dirty="0">
                <a:ln w="9525">
                  <a:solidFill>
                    <a:srgbClr val="000000"/>
                  </a:solidFill>
                  <a:round/>
                  <a:headEnd/>
                  <a:tailEnd/>
                </a:ln>
                <a:solidFill>
                  <a:srgbClr val="FFFFFF"/>
                </a:solidFill>
                <a:latin typeface="ＭＳ Ｐゴシック"/>
                <a:ea typeface="ＭＳ Ｐゴシック"/>
              </a:rPr>
              <a:t>years old.</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8" name="WordArt 8"/>
          <p:cNvSpPr>
            <a:spLocks noChangeArrowheads="1" noChangeShapeType="1" noTextEdit="1"/>
          </p:cNvSpPr>
          <p:nvPr/>
        </p:nvSpPr>
        <p:spPr bwMode="auto">
          <a:xfrm>
            <a:off x="3348038" y="3429000"/>
            <a:ext cx="5795962" cy="792163"/>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2.She is 158 </a:t>
            </a:r>
            <a:r>
              <a:rPr lang="en-US" altLang="ja-JP" sz="3600" kern="10" dirty="0" smtClean="0">
                <a:ln w="9525">
                  <a:solidFill>
                    <a:srgbClr val="000000"/>
                  </a:solidFill>
                  <a:round/>
                  <a:headEnd/>
                  <a:tailEnd/>
                </a:ln>
                <a:solidFill>
                  <a:srgbClr val="FFFFFF"/>
                </a:solidFill>
                <a:latin typeface="ＭＳ Ｐゴシック"/>
                <a:ea typeface="ＭＳ Ｐゴシック"/>
              </a:rPr>
              <a:t>centimeters </a:t>
            </a:r>
            <a:r>
              <a:rPr lang="en-US" altLang="ja-JP" sz="3600" kern="10" dirty="0">
                <a:ln w="9525">
                  <a:solidFill>
                    <a:srgbClr val="000000"/>
                  </a:solidFill>
                  <a:round/>
                  <a:headEnd/>
                  <a:tailEnd/>
                </a:ln>
                <a:solidFill>
                  <a:srgbClr val="FFFFFF"/>
                </a:solidFill>
                <a:latin typeface="ＭＳ Ｐゴシック"/>
                <a:ea typeface="ＭＳ Ｐゴシック"/>
              </a:rPr>
              <a:t>tall.</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9" name="WordArt 8"/>
          <p:cNvSpPr>
            <a:spLocks noChangeArrowheads="1" noChangeShapeType="1" noTextEdit="1"/>
          </p:cNvSpPr>
          <p:nvPr/>
        </p:nvSpPr>
        <p:spPr bwMode="auto">
          <a:xfrm>
            <a:off x="3276600" y="4868863"/>
            <a:ext cx="5108575" cy="730250"/>
          </a:xfrm>
          <a:prstGeom prst="rect">
            <a:avLst/>
          </a:prstGeom>
        </p:spPr>
        <p:txBody>
          <a:bodyPr wrap="none" fromWordArt="1">
            <a:prstTxWarp prst="textPlain">
              <a:avLst>
                <a:gd name="adj" fmla="val 50000"/>
              </a:avLst>
            </a:prstTxWarp>
          </a:bodyPr>
          <a:lstStyle/>
          <a:p>
            <a:pPr algn="ctr"/>
            <a:r>
              <a:rPr lang="en-US" altLang="ja-JP" sz="3600" kern="10">
                <a:ln w="9525">
                  <a:solidFill>
                    <a:srgbClr val="000000"/>
                  </a:solidFill>
                  <a:round/>
                  <a:headEnd/>
                  <a:tailEnd/>
                </a:ln>
                <a:solidFill>
                  <a:srgbClr val="FFFFFF"/>
                </a:solidFill>
                <a:latin typeface="ＭＳ Ｐゴシック"/>
                <a:ea typeface="ＭＳ Ｐゴシック"/>
              </a:rPr>
              <a:t>3.She sings very well.</a:t>
            </a:r>
            <a:endParaRPr lang="ja-JP" altLang="en-US" sz="3600" kern="10">
              <a:ln w="9525">
                <a:solidFill>
                  <a:srgbClr val="000000"/>
                </a:solidFill>
                <a:round/>
                <a:headEnd/>
                <a:tailEnd/>
              </a:ln>
              <a:solidFill>
                <a:srgbClr val="FFFFFF"/>
              </a:solidFill>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4103"/>
                                        </p:tgtEl>
                                        <p:attrNameLst>
                                          <p:attrName>style.visibility</p:attrName>
                                        </p:attrNameLst>
                                      </p:cBhvr>
                                      <p:to>
                                        <p:strVal val="visible"/>
                                      </p:to>
                                    </p:set>
                                    <p:animEffect transition="in" filter="strips(upRight)">
                                      <p:cBhvr>
                                        <p:cTn id="7" dur="500"/>
                                        <p:tgtEl>
                                          <p:spTgt spid="4103"/>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4104"/>
                                        </p:tgtEl>
                                        <p:attrNameLst>
                                          <p:attrName>style.visibility</p:attrName>
                                        </p:attrNameLst>
                                      </p:cBhvr>
                                      <p:to>
                                        <p:strVal val="visible"/>
                                      </p:to>
                                    </p:set>
                                    <p:animEffect transition="in" filter="strips(upRight)">
                                      <p:cBhvr>
                                        <p:cTn id="12" dur="500"/>
                                        <p:tgtEl>
                                          <p:spTgt spid="4104"/>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strips(upRight)">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3"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strips(upRight)">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3" grpId="0" animBg="1"/>
      <p:bldP spid="4104" grpId="0" animBg="1"/>
      <p:bldP spid="8"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rrowheads="1"/>
          </p:cNvSpPr>
          <p:nvPr>
            <p:ph type="title"/>
          </p:nvPr>
        </p:nvSpPr>
        <p:spPr>
          <a:xfrm>
            <a:off x="179388" y="260350"/>
            <a:ext cx="2447925" cy="1143000"/>
          </a:xfrm>
        </p:spPr>
        <p:txBody>
          <a:bodyPr/>
          <a:lstStyle/>
          <a:p>
            <a:pPr eaLnBrk="1" hangingPunct="1">
              <a:defRPr/>
            </a:pPr>
            <a:r>
              <a:rPr lang="ja-JP" altLang="en-US" sz="4000" smtClean="0"/>
              <a:t>歌手</a:t>
            </a:r>
            <a:r>
              <a:rPr lang="en-US" altLang="ja-JP" sz="4000" smtClean="0"/>
              <a:t>40</a:t>
            </a:r>
            <a:r>
              <a:rPr lang="ja-JP" altLang="en-US" sz="4000" smtClean="0"/>
              <a:t>　</a:t>
            </a:r>
            <a:r>
              <a:rPr lang="en-US" altLang="ja-JP" sz="4000" smtClean="0"/>
              <a:t>Answer</a:t>
            </a:r>
          </a:p>
        </p:txBody>
      </p:sp>
      <p:sp>
        <p:nvSpPr>
          <p:cNvPr id="6148" name="WordArt 4"/>
          <p:cNvSpPr>
            <a:spLocks noChangeArrowheads="1" noChangeShapeType="1" noTextEdit="1"/>
          </p:cNvSpPr>
          <p:nvPr/>
        </p:nvSpPr>
        <p:spPr bwMode="auto">
          <a:xfrm>
            <a:off x="2700338" y="765175"/>
            <a:ext cx="6188075" cy="730250"/>
          </a:xfrm>
          <a:prstGeom prst="rect">
            <a:avLst/>
          </a:prstGeom>
        </p:spPr>
        <p:txBody>
          <a:bodyPr wrap="none" fromWordArt="1">
            <a:prstTxWarp prst="textPlain">
              <a:avLst>
                <a:gd name="adj" fmla="val 50000"/>
              </a:avLst>
            </a:prstTxWarp>
          </a:bodyPr>
          <a:lstStyle/>
          <a:p>
            <a:pPr algn="ctr"/>
            <a:r>
              <a:rPr lang="en-US" altLang="ja-JP" sz="3600" kern="10" dirty="0" smtClean="0">
                <a:ln w="9525">
                  <a:solidFill>
                    <a:srgbClr val="000000"/>
                  </a:solidFill>
                  <a:round/>
                  <a:headEnd/>
                  <a:tailEnd/>
                </a:ln>
                <a:solidFill>
                  <a:srgbClr val="FFFFFF"/>
                </a:solidFill>
                <a:latin typeface="ＭＳ Ｐゴシック"/>
                <a:ea typeface="ＭＳ Ｐゴシック"/>
              </a:rPr>
              <a:t>She is </a:t>
            </a:r>
            <a:r>
              <a:rPr lang="en-US" altLang="ja-JP" sz="3600" kern="10" dirty="0" err="1" smtClean="0">
                <a:ln w="9525">
                  <a:solidFill>
                    <a:srgbClr val="000000"/>
                  </a:solidFill>
                  <a:round/>
                  <a:headEnd/>
                  <a:tailEnd/>
                </a:ln>
                <a:solidFill>
                  <a:srgbClr val="FFFFFF"/>
                </a:solidFill>
                <a:latin typeface="ＭＳ Ｐゴシック"/>
                <a:ea typeface="ＭＳ Ｐゴシック"/>
              </a:rPr>
              <a:t>Hatsune</a:t>
            </a:r>
            <a:r>
              <a:rPr lang="en-US" altLang="ja-JP" sz="3600" kern="10" dirty="0" smtClean="0">
                <a:ln w="9525">
                  <a:solidFill>
                    <a:srgbClr val="000000"/>
                  </a:solidFill>
                  <a:round/>
                  <a:headEnd/>
                  <a:tailEnd/>
                </a:ln>
                <a:solidFill>
                  <a:srgbClr val="FFFFFF"/>
                </a:solidFill>
                <a:latin typeface="ＭＳ Ｐゴシック"/>
                <a:ea typeface="ＭＳ Ｐゴシック"/>
              </a:rPr>
              <a:t> </a:t>
            </a:r>
            <a:r>
              <a:rPr lang="en-US" altLang="ja-JP" sz="3600" kern="10" dirty="0" err="1">
                <a:ln w="9525">
                  <a:solidFill>
                    <a:srgbClr val="000000"/>
                  </a:solidFill>
                  <a:round/>
                  <a:headEnd/>
                  <a:tailEnd/>
                </a:ln>
                <a:solidFill>
                  <a:srgbClr val="FFFFFF"/>
                </a:solidFill>
                <a:latin typeface="ＭＳ Ｐゴシック"/>
                <a:ea typeface="ＭＳ Ｐゴシック"/>
              </a:rPr>
              <a:t>Niku</a:t>
            </a:r>
            <a:r>
              <a:rPr lang="en-US" altLang="ja-JP" sz="3600" kern="10" dirty="0">
                <a:ln w="9525">
                  <a:solidFill>
                    <a:srgbClr val="000000"/>
                  </a:solidFill>
                  <a:round/>
                  <a:headEnd/>
                  <a:tailEnd/>
                </a:ln>
                <a:solidFill>
                  <a:srgbClr val="FFFFFF"/>
                </a:solidFill>
                <a:latin typeface="ＭＳ Ｐゴシック"/>
                <a:ea typeface="ＭＳ Ｐゴシック"/>
              </a:rPr>
              <a:t>.</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
        <p:nvSpPr>
          <p:cNvPr id="7172" name="AutoShape 5">
            <a:hlinkClick r:id="rId3" action="ppaction://hlinksldjump" highlightClick="1"/>
          </p:cNvPr>
          <p:cNvSpPr>
            <a:spLocks noChangeArrowheads="1"/>
          </p:cNvSpPr>
          <p:nvPr/>
        </p:nvSpPr>
        <p:spPr bwMode="auto">
          <a:xfrm>
            <a:off x="8316913" y="6021388"/>
            <a:ext cx="827087" cy="836612"/>
          </a:xfrm>
          <a:prstGeom prst="actionButtonHome">
            <a:avLst/>
          </a:prstGeom>
          <a:solidFill>
            <a:schemeClr val="accent1"/>
          </a:solidFill>
          <a:ln w="9525">
            <a:noFill/>
            <a:miter lim="800000"/>
            <a:headEnd/>
            <a:tailEnd/>
          </a:ln>
        </p:spPr>
        <p:txBody>
          <a:bodyPr wrap="none" anchor="ctr"/>
          <a:lstStyle/>
          <a:p>
            <a:endParaRPr lang="ja-JP" altLang="en-US"/>
          </a:p>
        </p:txBody>
      </p:sp>
      <p:pic>
        <p:nvPicPr>
          <p:cNvPr id="7173" name="図 5"/>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auto">
          <a:xfrm>
            <a:off x="2206307" y="1763713"/>
            <a:ext cx="4802823" cy="50942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strips(upRight)">
                                      <p:cBhvr>
                                        <p:cTn id="7" dur="500"/>
                                        <p:tgtEl>
                                          <p:spTgt spid="6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rrowheads="1"/>
          </p:cNvSpPr>
          <p:nvPr>
            <p:ph type="title"/>
          </p:nvPr>
        </p:nvSpPr>
        <p:spPr>
          <a:xfrm>
            <a:off x="0" y="260350"/>
            <a:ext cx="2771775" cy="1143000"/>
          </a:xfrm>
        </p:spPr>
        <p:txBody>
          <a:bodyPr/>
          <a:lstStyle/>
          <a:p>
            <a:pPr eaLnBrk="1" hangingPunct="1">
              <a:defRPr/>
            </a:pPr>
            <a:r>
              <a:rPr lang="ja-JP" altLang="en-US" sz="4000" smtClean="0"/>
              <a:t>歌手</a:t>
            </a:r>
            <a:r>
              <a:rPr lang="en-US" altLang="ja-JP" sz="4000" smtClean="0"/>
              <a:t>60</a:t>
            </a:r>
            <a:br>
              <a:rPr lang="en-US" altLang="ja-JP" sz="4000" smtClean="0"/>
            </a:br>
            <a:r>
              <a:rPr lang="en-US" altLang="ja-JP" sz="4000" smtClean="0"/>
              <a:t>Question</a:t>
            </a:r>
          </a:p>
        </p:txBody>
      </p:sp>
      <p:sp>
        <p:nvSpPr>
          <p:cNvPr id="66563" name="WordArt 3"/>
          <p:cNvSpPr>
            <a:spLocks noChangeArrowheads="1" noChangeShapeType="1" noTextEdit="1"/>
          </p:cNvSpPr>
          <p:nvPr/>
        </p:nvSpPr>
        <p:spPr bwMode="auto">
          <a:xfrm>
            <a:off x="3563938" y="404813"/>
            <a:ext cx="5108575"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Who is </a:t>
            </a:r>
            <a:r>
              <a:rPr lang="en-US" altLang="ja-JP" sz="3600" kern="10" dirty="0" smtClean="0">
                <a:ln w="9525">
                  <a:solidFill>
                    <a:srgbClr val="000000"/>
                  </a:solidFill>
                  <a:round/>
                  <a:headEnd/>
                  <a:tailEnd/>
                </a:ln>
                <a:solidFill>
                  <a:srgbClr val="FFFFFF"/>
                </a:solidFill>
                <a:latin typeface="ＭＳ Ｐゴシック"/>
                <a:ea typeface="ＭＳ Ｐゴシック"/>
              </a:rPr>
              <a:t>this man?</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pic>
        <p:nvPicPr>
          <p:cNvPr id="16388"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2145073" y="1412875"/>
            <a:ext cx="4171228" cy="4424363"/>
          </a:xfrm>
          <a:prstGeom prst="rect">
            <a:avLst/>
          </a:prstGeom>
          <a:noFill/>
          <a:ln w="9525">
            <a:noFill/>
            <a:miter lim="800000"/>
            <a:headEnd/>
            <a:tailEnd/>
          </a:ln>
        </p:spPr>
      </p:pic>
      <p:sp>
        <p:nvSpPr>
          <p:cNvPr id="66564" name="WordArt 4"/>
          <p:cNvSpPr>
            <a:spLocks noChangeArrowheads="1" noChangeShapeType="1" noTextEdit="1"/>
          </p:cNvSpPr>
          <p:nvPr/>
        </p:nvSpPr>
        <p:spPr bwMode="auto">
          <a:xfrm>
            <a:off x="1116013" y="5949950"/>
            <a:ext cx="6553200" cy="730250"/>
          </a:xfrm>
          <a:prstGeom prst="rect">
            <a:avLst/>
          </a:prstGeom>
        </p:spPr>
        <p:txBody>
          <a:bodyPr wrap="none" fromWordArt="1">
            <a:prstTxWarp prst="textPlain">
              <a:avLst>
                <a:gd name="adj" fmla="val 50000"/>
              </a:avLst>
            </a:prstTxWarp>
          </a:bodyPr>
          <a:lstStyle/>
          <a:p>
            <a:pPr algn="ctr"/>
            <a:r>
              <a:rPr lang="en-US" altLang="ja-JP" sz="3600" kern="10" dirty="0">
                <a:ln w="9525">
                  <a:solidFill>
                    <a:srgbClr val="000000"/>
                  </a:solidFill>
                  <a:round/>
                  <a:headEnd/>
                  <a:tailEnd/>
                </a:ln>
                <a:solidFill>
                  <a:srgbClr val="FFFFFF"/>
                </a:solidFill>
                <a:latin typeface="ＭＳ Ｐゴシック"/>
                <a:ea typeface="ＭＳ Ｐゴシック"/>
              </a:rPr>
              <a:t>1. He is </a:t>
            </a:r>
            <a:r>
              <a:rPr lang="en-US" altLang="ja-JP" sz="3600" kern="10" dirty="0" smtClean="0">
                <a:ln w="9525">
                  <a:solidFill>
                    <a:srgbClr val="000000"/>
                  </a:solidFill>
                  <a:round/>
                  <a:headEnd/>
                  <a:tailEnd/>
                </a:ln>
                <a:solidFill>
                  <a:srgbClr val="FFFFFF"/>
                </a:solidFill>
                <a:latin typeface="ＭＳ Ｐゴシック"/>
                <a:ea typeface="ＭＳ Ｐゴシック"/>
              </a:rPr>
              <a:t>a member of a famous group.</a:t>
            </a:r>
            <a:endParaRPr lang="ja-JP" altLang="en-US" sz="3600" kern="10" dirty="0">
              <a:ln w="9525">
                <a:solidFill>
                  <a:srgbClr val="000000"/>
                </a:solidFill>
                <a:round/>
                <a:headEnd/>
                <a:tailEnd/>
              </a:ln>
              <a:solidFill>
                <a:srgbClr val="FFFFFF"/>
              </a:solidFill>
              <a:latin typeface="ＭＳ Ｐゴシック"/>
              <a:ea typeface="ＭＳ Ｐゴシック"/>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66563"/>
                                        </p:tgtEl>
                                        <p:attrNameLst>
                                          <p:attrName>style.visibility</p:attrName>
                                        </p:attrNameLst>
                                      </p:cBhvr>
                                      <p:to>
                                        <p:strVal val="visible"/>
                                      </p:to>
                                    </p:set>
                                    <p:animEffect transition="in" filter="strips(upRight)">
                                      <p:cBhvr>
                                        <p:cTn id="7" dur="500"/>
                                        <p:tgtEl>
                                          <p:spTgt spid="66563"/>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66564"/>
                                        </p:tgtEl>
                                        <p:attrNameLst>
                                          <p:attrName>style.visibility</p:attrName>
                                        </p:attrNameLst>
                                      </p:cBhvr>
                                      <p:to>
                                        <p:strVal val="visible"/>
                                      </p:to>
                                    </p:set>
                                    <p:animEffect transition="in" filter="strips(upRight)">
                                      <p:cBhvr>
                                        <p:cTn id="12" dur="500"/>
                                        <p:tgtEl>
                                          <p:spTgt spid="665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animBg="1"/>
      <p:bldP spid="66564" grpId="0" animBg="1"/>
    </p:bldLst>
  </p:timing>
</p:sld>
</file>

<file path=ppt/theme/theme1.xml><?xml version="1.0" encoding="utf-8"?>
<a:theme xmlns:a="http://schemas.openxmlformats.org/drawingml/2006/main" name="Glass Layers">
  <a:themeElements>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fontScheme name="Glass Layers">
      <a:majorFont>
        <a:latin typeface="Arial Black"/>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lass Layers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Glass Layers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Glass Layers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Glass Layers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Glass Layers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Glass Layers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Glass Layers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Glass Layers</Template>
  <TotalTime>1159</TotalTime>
  <Words>1353</Words>
  <Application>Microsoft Office PowerPoint</Application>
  <PresentationFormat>画面に合わせる (4:3)</PresentationFormat>
  <Paragraphs>291</Paragraphs>
  <Slides>65</Slides>
  <Notes>34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65</vt:i4>
      </vt:variant>
    </vt:vector>
  </HeadingPairs>
  <TitlesOfParts>
    <vt:vector size="72" baseType="lpstr">
      <vt:lpstr>ＭＳ Ｐゴシック</vt:lpstr>
      <vt:lpstr>Arial</vt:lpstr>
      <vt:lpstr>Arial Black</vt:lpstr>
      <vt:lpstr>Calibri</vt:lpstr>
      <vt:lpstr>Century Schoolbook</vt:lpstr>
      <vt:lpstr>Wingdings</vt:lpstr>
      <vt:lpstr>Glass Layers</vt:lpstr>
      <vt:lpstr>PowerPoint プレゼンテーション</vt:lpstr>
      <vt:lpstr>PowerPoint プレゼンテーション</vt:lpstr>
      <vt:lpstr>PowerPoint プレゼンテーション</vt:lpstr>
      <vt:lpstr>PowerPoint プレゼンテーション</vt:lpstr>
      <vt:lpstr>歌手20 Question</vt:lpstr>
      <vt:lpstr>歌手20　Answer</vt:lpstr>
      <vt:lpstr>歌手40 Question</vt:lpstr>
      <vt:lpstr>歌手40　Answer</vt:lpstr>
      <vt:lpstr>歌手60 Question</vt:lpstr>
      <vt:lpstr>歌手60　Answer</vt:lpstr>
      <vt:lpstr>歌手80 Question</vt:lpstr>
      <vt:lpstr>歌手80　Answer</vt:lpstr>
      <vt:lpstr>歌手100 Question</vt:lpstr>
      <vt:lpstr>歌手100　Answer</vt:lpstr>
      <vt:lpstr>芸能人20 Question</vt:lpstr>
      <vt:lpstr>芸能人20　Answer</vt:lpstr>
      <vt:lpstr>芸能人40 Question</vt:lpstr>
      <vt:lpstr>芸能人40　Answer</vt:lpstr>
      <vt:lpstr>芸能人60 Question</vt:lpstr>
      <vt:lpstr>芸能人60　Answer</vt:lpstr>
      <vt:lpstr>芸能人80 Question</vt:lpstr>
      <vt:lpstr>芸能人80　Answer</vt:lpstr>
      <vt:lpstr>芸能人100 Question</vt:lpstr>
      <vt:lpstr>芸能人100　Answer</vt:lpstr>
      <vt:lpstr>スポーツ20 Question</vt:lpstr>
      <vt:lpstr>スポーツ20　Answer</vt:lpstr>
      <vt:lpstr>スポーツ40 Question</vt:lpstr>
      <vt:lpstr>スポーツ40　Answer</vt:lpstr>
      <vt:lpstr>スポーツ60 Question</vt:lpstr>
      <vt:lpstr>スポーツ60　Answer</vt:lpstr>
      <vt:lpstr>スポーツ80 Question</vt:lpstr>
      <vt:lpstr>スポーツ80　Answer</vt:lpstr>
      <vt:lpstr>スポーツ100 Question</vt:lpstr>
      <vt:lpstr>スポーツ100　Answer</vt:lpstr>
      <vt:lpstr>アニメ・漫画20 Question</vt:lpstr>
      <vt:lpstr>アニメ・漫画20　Answer</vt:lpstr>
      <vt:lpstr>アニメ・漫画40 Question</vt:lpstr>
      <vt:lpstr>アニメ・漫画40　Answer</vt:lpstr>
      <vt:lpstr>アニメ・漫画60 Question</vt:lpstr>
      <vt:lpstr>アニメ・漫画60　Answer</vt:lpstr>
      <vt:lpstr>アニメ・漫画80 Question</vt:lpstr>
      <vt:lpstr>アニメ・漫画80　Answer</vt:lpstr>
      <vt:lpstr>アニメ・漫画100 Question</vt:lpstr>
      <vt:lpstr>アニメ・漫画100　Answer</vt:lpstr>
      <vt:lpstr>先生20 Question</vt:lpstr>
      <vt:lpstr>先生20　Answer</vt:lpstr>
      <vt:lpstr>先生40 Question</vt:lpstr>
      <vt:lpstr>先生40　Answer</vt:lpstr>
      <vt:lpstr>先生60 Question</vt:lpstr>
      <vt:lpstr>先生60　Answer</vt:lpstr>
      <vt:lpstr>先生80 Question</vt:lpstr>
      <vt:lpstr>先生80 Answer</vt:lpstr>
      <vt:lpstr>先生100 Question</vt:lpstr>
      <vt:lpstr>先生100 Answer</vt:lpstr>
      <vt:lpstr>その他20 Question</vt:lpstr>
      <vt:lpstr>その他20　Answer</vt:lpstr>
      <vt:lpstr>その他40 Question</vt:lpstr>
      <vt:lpstr>その他40　Answer</vt:lpstr>
      <vt:lpstr>その他60 Question</vt:lpstr>
      <vt:lpstr>その他60　Answer</vt:lpstr>
      <vt:lpstr>その他80 Question</vt:lpstr>
      <vt:lpstr>その他80　Answer</vt:lpstr>
      <vt:lpstr>その他100 Question</vt:lpstr>
      <vt:lpstr>その他100　Answer</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KASUGA_Hideki</dc:creator>
  <cp:lastModifiedBy>春日秀紀</cp:lastModifiedBy>
  <cp:revision>83</cp:revision>
  <cp:lastPrinted>2015-10-22T23:06:59Z</cp:lastPrinted>
  <dcterms:created xsi:type="dcterms:W3CDTF">2009-10-24T05:37:47Z</dcterms:created>
  <dcterms:modified xsi:type="dcterms:W3CDTF">2015-11-08T04:03:12Z</dcterms:modified>
</cp:coreProperties>
</file>