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notesMasterIdLst>
    <p:notesMasterId r:id="rId19"/>
  </p:notesMasterIdLst>
  <p:handoutMasterIdLst>
    <p:handoutMasterId r:id="rId20"/>
  </p:handoutMasterIdLst>
  <p:sldIdLst>
    <p:sldId id="256" r:id="rId2"/>
    <p:sldId id="358" r:id="rId3"/>
    <p:sldId id="359" r:id="rId4"/>
    <p:sldId id="361" r:id="rId5"/>
    <p:sldId id="360" r:id="rId6"/>
    <p:sldId id="378" r:id="rId7"/>
    <p:sldId id="362" r:id="rId8"/>
    <p:sldId id="381" r:id="rId9"/>
    <p:sldId id="384" r:id="rId10"/>
    <p:sldId id="382" r:id="rId11"/>
    <p:sldId id="385" r:id="rId12"/>
    <p:sldId id="386" r:id="rId13"/>
    <p:sldId id="388" r:id="rId14"/>
    <p:sldId id="389" r:id="rId15"/>
    <p:sldId id="390" r:id="rId16"/>
    <p:sldId id="383" r:id="rId17"/>
    <p:sldId id="391" r:id="rId18"/>
  </p:sldIdLst>
  <p:sldSz cx="9144000" cy="6858000" type="screen4x3"/>
  <p:notesSz cx="10017125" cy="688816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65" autoAdjust="0"/>
    <p:restoredTop sz="83758" autoAdjust="0"/>
  </p:normalViewPr>
  <p:slideViewPr>
    <p:cSldViewPr>
      <p:cViewPr>
        <p:scale>
          <a:sx n="58" d="100"/>
          <a:sy n="58" d="100"/>
        </p:scale>
        <p:origin x="2102" y="34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1776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40754" cy="345604"/>
          </a:xfrm>
          <a:prstGeom prst="rect">
            <a:avLst/>
          </a:prstGeom>
        </p:spPr>
        <p:txBody>
          <a:bodyPr vert="horz" lIns="96597" tIns="48299" rIns="96597" bIns="48299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5674053" y="1"/>
            <a:ext cx="4340754" cy="345604"/>
          </a:xfrm>
          <a:prstGeom prst="rect">
            <a:avLst/>
          </a:prstGeom>
        </p:spPr>
        <p:txBody>
          <a:bodyPr vert="horz" lIns="96597" tIns="48299" rIns="96597" bIns="48299" rtlCol="0"/>
          <a:lstStyle>
            <a:lvl1pPr algn="r">
              <a:defRPr sz="1300"/>
            </a:lvl1pPr>
          </a:lstStyle>
          <a:p>
            <a:fld id="{219977A2-995F-44BE-B7F6-5C96FF02BE7A}" type="datetimeFigureOut">
              <a:rPr kumimoji="1" lang="ja-JP" altLang="en-US" smtClean="0"/>
              <a:t>2015/11/24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6542560"/>
            <a:ext cx="4340754" cy="345603"/>
          </a:xfrm>
          <a:prstGeom prst="rect">
            <a:avLst/>
          </a:prstGeom>
        </p:spPr>
        <p:txBody>
          <a:bodyPr vert="horz" lIns="96597" tIns="48299" rIns="96597" bIns="48299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5674053" y="6542560"/>
            <a:ext cx="4340754" cy="345603"/>
          </a:xfrm>
          <a:prstGeom prst="rect">
            <a:avLst/>
          </a:prstGeom>
        </p:spPr>
        <p:txBody>
          <a:bodyPr vert="horz" lIns="96597" tIns="48299" rIns="96597" bIns="48299" rtlCol="0" anchor="b"/>
          <a:lstStyle>
            <a:lvl1pPr algn="r">
              <a:defRPr sz="1300"/>
            </a:lvl1pPr>
          </a:lstStyle>
          <a:p>
            <a:fld id="{0D40EC1F-E961-4674-B3AD-D60B9797F2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17981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40754" cy="344408"/>
          </a:xfrm>
          <a:prstGeom prst="rect">
            <a:avLst/>
          </a:prstGeom>
        </p:spPr>
        <p:txBody>
          <a:bodyPr vert="horz" lIns="96597" tIns="48299" rIns="96597" bIns="48299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5674053" y="0"/>
            <a:ext cx="4340754" cy="344408"/>
          </a:xfrm>
          <a:prstGeom prst="rect">
            <a:avLst/>
          </a:prstGeom>
        </p:spPr>
        <p:txBody>
          <a:bodyPr vert="horz" lIns="96597" tIns="48299" rIns="96597" bIns="48299" rtlCol="0"/>
          <a:lstStyle>
            <a:lvl1pPr algn="r">
              <a:defRPr sz="1300"/>
            </a:lvl1pPr>
          </a:lstStyle>
          <a:p>
            <a:fld id="{CA15DE04-541B-47F7-9523-53AA822F2861}" type="datetimeFigureOut">
              <a:rPr kumimoji="1" lang="ja-JP" altLang="en-US" smtClean="0"/>
              <a:pPr/>
              <a:t>2015/11/24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3286125" y="515938"/>
            <a:ext cx="3444875" cy="2584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597" tIns="48299" rIns="96597" bIns="48299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1001713" y="3271878"/>
            <a:ext cx="8013700" cy="3099673"/>
          </a:xfrm>
          <a:prstGeom prst="rect">
            <a:avLst/>
          </a:prstGeom>
        </p:spPr>
        <p:txBody>
          <a:bodyPr vert="horz" lIns="96597" tIns="48299" rIns="96597" bIns="48299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6542560"/>
            <a:ext cx="4340754" cy="344408"/>
          </a:xfrm>
          <a:prstGeom prst="rect">
            <a:avLst/>
          </a:prstGeom>
        </p:spPr>
        <p:txBody>
          <a:bodyPr vert="horz" lIns="96597" tIns="48299" rIns="96597" bIns="48299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5674053" y="6542560"/>
            <a:ext cx="4340754" cy="344408"/>
          </a:xfrm>
          <a:prstGeom prst="rect">
            <a:avLst/>
          </a:prstGeom>
        </p:spPr>
        <p:txBody>
          <a:bodyPr vert="horz" lIns="96597" tIns="48299" rIns="96597" bIns="48299" rtlCol="0" anchor="b"/>
          <a:lstStyle>
            <a:lvl1pPr algn="r">
              <a:defRPr sz="1300"/>
            </a:lvl1pPr>
          </a:lstStyle>
          <a:p>
            <a:fld id="{C9CC801B-2DCB-4A08-9008-FDFF02DE55A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25989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左はのび太</a:t>
            </a:r>
            <a:endParaRPr kumimoji="1" lang="en-US" altLang="ja-JP" dirty="0" smtClean="0"/>
          </a:p>
          <a:p>
            <a:r>
              <a:rPr kumimoji="1" lang="ja-JP" altLang="en-US" dirty="0" smtClean="0"/>
              <a:t>右はドラえもん</a:t>
            </a:r>
            <a:endParaRPr kumimoji="1" lang="en-US" altLang="ja-JP" dirty="0" smtClean="0"/>
          </a:p>
          <a:p>
            <a:r>
              <a:rPr kumimoji="1" lang="ja-JP" altLang="en-US" dirty="0" smtClean="0"/>
              <a:t>台詞の中はジャイアンの画像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CC801B-2DCB-4A08-9008-FDFF02DE55AE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086143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左はしずかちゃん</a:t>
            </a:r>
            <a:endParaRPr kumimoji="1" lang="en-US" altLang="ja-JP" dirty="0" smtClean="0"/>
          </a:p>
          <a:p>
            <a:r>
              <a:rPr kumimoji="1" lang="ja-JP" altLang="en-US" dirty="0" smtClean="0"/>
              <a:t>右はバイオリン</a:t>
            </a:r>
            <a:endParaRPr kumimoji="1" lang="en-US" altLang="ja-JP" dirty="0" smtClean="0"/>
          </a:p>
          <a:p>
            <a:r>
              <a:rPr kumimoji="1" lang="ja-JP" altLang="en-US" dirty="0" smtClean="0"/>
              <a:t>の画像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CC801B-2DCB-4A08-9008-FDFF02DE55AE}" type="slidenum">
              <a:rPr kumimoji="1" lang="ja-JP" altLang="en-US" smtClean="0"/>
              <a:pPr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729477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CC801B-2DCB-4A08-9008-FDFF02DE55AE}" type="slidenum">
              <a:rPr kumimoji="1" lang="ja-JP" altLang="en-US" smtClean="0"/>
              <a:pPr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219013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CC801B-2DCB-4A08-9008-FDFF02DE55AE}" type="slidenum">
              <a:rPr kumimoji="1" lang="ja-JP" altLang="en-US" smtClean="0"/>
              <a:pPr/>
              <a:t>13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180395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CC801B-2DCB-4A08-9008-FDFF02DE55AE}" type="slidenum">
              <a:rPr kumimoji="1" lang="ja-JP" altLang="en-US" smtClean="0"/>
              <a:pPr/>
              <a:t>14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999215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CC801B-2DCB-4A08-9008-FDFF02DE55AE}" type="slidenum">
              <a:rPr kumimoji="1" lang="ja-JP" altLang="en-US" smtClean="0"/>
              <a:pPr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620820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左はドラえもん</a:t>
            </a:r>
            <a:endParaRPr kumimoji="1" lang="en-US" altLang="ja-JP" dirty="0" smtClean="0"/>
          </a:p>
          <a:p>
            <a:r>
              <a:rPr kumimoji="1" lang="ja-JP" altLang="en-US" smtClean="0"/>
              <a:t>右はタイムマシーン</a:t>
            </a:r>
            <a:endParaRPr kumimoji="1" lang="en-US" altLang="ja-JP" dirty="0" smtClean="0"/>
          </a:p>
          <a:p>
            <a:r>
              <a:rPr kumimoji="1" lang="ja-JP" altLang="en-US" dirty="0" smtClean="0"/>
              <a:t>の画像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CC801B-2DCB-4A08-9008-FDFF02DE55AE}" type="slidenum">
              <a:rPr kumimoji="1" lang="ja-JP" altLang="en-US" smtClean="0"/>
              <a:pPr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564990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左はのび太</a:t>
            </a:r>
            <a:endParaRPr kumimoji="1" lang="en-US" altLang="ja-JP" dirty="0" smtClean="0"/>
          </a:p>
          <a:p>
            <a:r>
              <a:rPr kumimoji="1" lang="ja-JP" altLang="en-US" dirty="0" smtClean="0"/>
              <a:t>右はドラえもん</a:t>
            </a:r>
            <a:endParaRPr kumimoji="1" lang="en-US" altLang="ja-JP" dirty="0" smtClean="0"/>
          </a:p>
          <a:p>
            <a:r>
              <a:rPr kumimoji="1" lang="ja-JP" altLang="en-US" dirty="0" smtClean="0"/>
              <a:t>の画像</a:t>
            </a: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CC801B-2DCB-4A08-9008-FDFF02DE55AE}" type="slidenum">
              <a:rPr kumimoji="1" lang="ja-JP" altLang="en-US" smtClean="0"/>
              <a:pPr/>
              <a:t>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95750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左はのび太</a:t>
            </a:r>
            <a:endParaRPr kumimoji="1" lang="en-US" altLang="ja-JP" dirty="0" smtClean="0"/>
          </a:p>
          <a:p>
            <a:r>
              <a:rPr kumimoji="1" lang="ja-JP" altLang="en-US" dirty="0" smtClean="0"/>
              <a:t>右はドラえもん</a:t>
            </a:r>
            <a:endParaRPr kumimoji="1" lang="en-US" altLang="ja-JP" dirty="0" smtClean="0"/>
          </a:p>
          <a:p>
            <a:r>
              <a:rPr kumimoji="1" lang="ja-JP" altLang="en-US" dirty="0" smtClean="0"/>
              <a:t>の画像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CC801B-2DCB-4A08-9008-FDFF02DE55AE}" type="slidenum">
              <a:rPr kumimoji="1" lang="ja-JP" altLang="en-US" smtClean="0"/>
              <a:pPr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43708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左はのび太</a:t>
            </a:r>
            <a:endParaRPr kumimoji="1" lang="en-US" altLang="ja-JP" dirty="0" smtClean="0"/>
          </a:p>
          <a:p>
            <a:r>
              <a:rPr kumimoji="1" lang="ja-JP" altLang="en-US" dirty="0" smtClean="0"/>
              <a:t>右はドラえもん</a:t>
            </a:r>
            <a:endParaRPr kumimoji="1" lang="en-US" altLang="ja-JP" dirty="0" smtClean="0"/>
          </a:p>
          <a:p>
            <a:r>
              <a:rPr kumimoji="1" lang="ja-JP" altLang="en-US" dirty="0" smtClean="0"/>
              <a:t>台詞の中はしずかちゃんの画像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CC801B-2DCB-4A08-9008-FDFF02DE55AE}" type="slidenum">
              <a:rPr kumimoji="1" lang="ja-JP" altLang="en-US" smtClean="0"/>
              <a:pPr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17059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左はのび太</a:t>
            </a:r>
            <a:endParaRPr kumimoji="1" lang="en-US" altLang="ja-JP" dirty="0" smtClean="0"/>
          </a:p>
          <a:p>
            <a:r>
              <a:rPr kumimoji="1" lang="ja-JP" altLang="en-US" dirty="0" smtClean="0"/>
              <a:t>右はドラえもん</a:t>
            </a:r>
            <a:endParaRPr kumimoji="1" lang="en-US" altLang="ja-JP" dirty="0" smtClean="0"/>
          </a:p>
          <a:p>
            <a:r>
              <a:rPr kumimoji="1" lang="ja-JP" altLang="en-US" dirty="0" smtClean="0"/>
              <a:t>の画像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CC801B-2DCB-4A08-9008-FDFF02DE55AE}" type="slidenum">
              <a:rPr kumimoji="1" lang="ja-JP" altLang="en-US" smtClean="0"/>
              <a:pPr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85144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左はのび太</a:t>
            </a:r>
            <a:endParaRPr kumimoji="1" lang="en-US" altLang="ja-JP" dirty="0" smtClean="0"/>
          </a:p>
          <a:p>
            <a:r>
              <a:rPr kumimoji="1" lang="ja-JP" altLang="en-US" dirty="0" smtClean="0"/>
              <a:t>右はドラえもん</a:t>
            </a:r>
            <a:endParaRPr kumimoji="1" lang="en-US" altLang="ja-JP" dirty="0" smtClean="0"/>
          </a:p>
          <a:p>
            <a:r>
              <a:rPr kumimoji="1" lang="ja-JP" altLang="en-US" dirty="0" smtClean="0"/>
              <a:t>の画像</a:t>
            </a: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CC801B-2DCB-4A08-9008-FDFF02DE55AE}" type="slidenum">
              <a:rPr kumimoji="1" lang="ja-JP" altLang="en-US" smtClean="0"/>
              <a:pPr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40381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左はドラミちゃん</a:t>
            </a:r>
            <a:endParaRPr kumimoji="1" lang="en-US" altLang="ja-JP" dirty="0" smtClean="0"/>
          </a:p>
          <a:p>
            <a:r>
              <a:rPr kumimoji="1" lang="ja-JP" altLang="en-US" dirty="0" smtClean="0"/>
              <a:t>右はメロンパン</a:t>
            </a:r>
            <a:endParaRPr kumimoji="1" lang="en-US" altLang="ja-JP" dirty="0" smtClean="0"/>
          </a:p>
          <a:p>
            <a:r>
              <a:rPr kumimoji="1" lang="ja-JP" altLang="en-US" dirty="0" smtClean="0"/>
              <a:t>の画像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CC801B-2DCB-4A08-9008-FDFF02DE55AE}" type="slidenum">
              <a:rPr kumimoji="1" lang="ja-JP" altLang="en-US" smtClean="0"/>
              <a:pPr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99408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左はドラえもん</a:t>
            </a:r>
            <a:endParaRPr kumimoji="1" lang="en-US" altLang="ja-JP" dirty="0" smtClean="0"/>
          </a:p>
          <a:p>
            <a:r>
              <a:rPr kumimoji="1" lang="ja-JP" altLang="en-US" dirty="0" smtClean="0"/>
              <a:t>右はねずみ</a:t>
            </a:r>
            <a:endParaRPr kumimoji="1" lang="en-US" altLang="ja-JP" dirty="0" smtClean="0"/>
          </a:p>
          <a:p>
            <a:r>
              <a:rPr kumimoji="1" lang="ja-JP" altLang="en-US" dirty="0" smtClean="0"/>
              <a:t>の画像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CC801B-2DCB-4A08-9008-FDFF02DE55AE}" type="slidenum">
              <a:rPr kumimoji="1" lang="ja-JP" altLang="en-US" smtClean="0"/>
              <a:pPr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4693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左はドラえもん</a:t>
            </a:r>
            <a:endParaRPr kumimoji="1" lang="en-US" altLang="ja-JP" dirty="0" smtClean="0"/>
          </a:p>
          <a:p>
            <a:r>
              <a:rPr kumimoji="1" lang="ja-JP" altLang="en-US" dirty="0" smtClean="0"/>
              <a:t>右は</a:t>
            </a:r>
            <a:r>
              <a:rPr kumimoji="1" lang="ja-JP" altLang="en-US" dirty="0" err="1" smtClean="0"/>
              <a:t>どら</a:t>
            </a:r>
            <a:r>
              <a:rPr kumimoji="1" lang="ja-JP" altLang="en-US" dirty="0" smtClean="0"/>
              <a:t>焼き</a:t>
            </a:r>
            <a:endParaRPr kumimoji="1" lang="en-US" altLang="ja-JP" dirty="0" smtClean="0"/>
          </a:p>
          <a:p>
            <a:r>
              <a:rPr kumimoji="1" lang="ja-JP" altLang="en-US" dirty="0" smtClean="0"/>
              <a:t>の画像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CC801B-2DCB-4A08-9008-FDFF02DE55AE}" type="slidenum">
              <a:rPr kumimoji="1" lang="ja-JP" altLang="en-US" smtClean="0"/>
              <a:pPr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33501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左はしずかちゃん</a:t>
            </a:r>
            <a:endParaRPr kumimoji="1" lang="en-US" altLang="ja-JP" dirty="0" smtClean="0"/>
          </a:p>
          <a:p>
            <a:r>
              <a:rPr kumimoji="1" lang="ja-JP" altLang="en-US" dirty="0" smtClean="0"/>
              <a:t>右はさつまいも</a:t>
            </a:r>
            <a:endParaRPr kumimoji="1" lang="en-US" altLang="ja-JP" dirty="0" smtClean="0"/>
          </a:p>
          <a:p>
            <a:r>
              <a:rPr kumimoji="1" lang="ja-JP" altLang="en-US" dirty="0" smtClean="0"/>
              <a:t>の画像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CC801B-2DCB-4A08-9008-FDFF02DE55AE}" type="slidenum">
              <a:rPr kumimoji="1" lang="ja-JP" altLang="en-US" smtClean="0"/>
              <a:pPr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66711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2BE6-E0A3-4FE0-AD84-5B377B17EA46}" type="datetimeFigureOut">
              <a:rPr kumimoji="1" lang="ja-JP" altLang="en-US" smtClean="0"/>
              <a:pPr/>
              <a:t>2015/11/24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8393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2BE6-E0A3-4FE0-AD84-5B377B17EA46}" type="datetimeFigureOut">
              <a:rPr kumimoji="1" lang="ja-JP" altLang="en-US" smtClean="0"/>
              <a:pPr/>
              <a:t>2015/11/24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06714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2BE6-E0A3-4FE0-AD84-5B377B17EA46}" type="datetimeFigureOut">
              <a:rPr kumimoji="1" lang="ja-JP" altLang="en-US" smtClean="0"/>
              <a:pPr/>
              <a:t>2015/11/24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1514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2BE6-E0A3-4FE0-AD84-5B377B17EA46}" type="datetimeFigureOut">
              <a:rPr kumimoji="1" lang="ja-JP" altLang="en-US" smtClean="0"/>
              <a:pPr/>
              <a:t>2015/11/24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2756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2BE6-E0A3-4FE0-AD84-5B377B17EA46}" type="datetimeFigureOut">
              <a:rPr kumimoji="1" lang="ja-JP" altLang="en-US" smtClean="0"/>
              <a:pPr/>
              <a:t>2015/11/24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6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2BE6-E0A3-4FE0-AD84-5B377B17EA46}" type="datetimeFigureOut">
              <a:rPr kumimoji="1" lang="ja-JP" altLang="en-US" smtClean="0"/>
              <a:pPr/>
              <a:t>2015/11/24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99365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2BE6-E0A3-4FE0-AD84-5B377B17EA46}" type="datetimeFigureOut">
              <a:rPr kumimoji="1" lang="ja-JP" altLang="en-US" smtClean="0"/>
              <a:pPr/>
              <a:t>2015/11/24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1753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2BE6-E0A3-4FE0-AD84-5B377B17EA46}" type="datetimeFigureOut">
              <a:rPr kumimoji="1" lang="ja-JP" altLang="en-US" smtClean="0"/>
              <a:pPr/>
              <a:t>2015/11/24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14329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2BE6-E0A3-4FE0-AD84-5B377B17EA46}" type="datetimeFigureOut">
              <a:rPr kumimoji="1" lang="ja-JP" altLang="en-US" smtClean="0"/>
              <a:pPr/>
              <a:t>2015/11/24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5186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2BE6-E0A3-4FE0-AD84-5B377B17EA46}" type="datetimeFigureOut">
              <a:rPr kumimoji="1" lang="ja-JP" altLang="en-US" smtClean="0"/>
              <a:pPr/>
              <a:t>2015/11/24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14251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2BE6-E0A3-4FE0-AD84-5B377B17EA46}" type="datetimeFigureOut">
              <a:rPr kumimoji="1" lang="ja-JP" altLang="en-US" smtClean="0"/>
              <a:pPr/>
              <a:t>2015/11/24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3556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052BE6-E0A3-4FE0-AD84-5B377B17EA46}" type="datetimeFigureOut">
              <a:rPr kumimoji="1" lang="ja-JP" altLang="en-US" smtClean="0"/>
              <a:pPr/>
              <a:t>2015/11/24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E2A621-95A8-4295-A338-19B23280BC4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9099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/>
            <a:r>
              <a:rPr kumimoji="1" lang="en-US" altLang="ja-JP" sz="6600" dirty="0" smtClean="0">
                <a:latin typeface="+mn-ea"/>
                <a:ea typeface="+mn-ea"/>
              </a:rPr>
              <a:t>3</a:t>
            </a:r>
            <a:r>
              <a:rPr kumimoji="1" lang="ja-JP" altLang="en-US" sz="6600" dirty="0" smtClean="0">
                <a:latin typeface="+mn-ea"/>
                <a:ea typeface="+mn-ea"/>
              </a:rPr>
              <a:t>単現の</a:t>
            </a:r>
            <a:r>
              <a:rPr kumimoji="1" lang="en-US" altLang="ja-JP" sz="6600" dirty="0" smtClean="0">
                <a:latin typeface="+mn-ea"/>
                <a:ea typeface="+mn-ea"/>
              </a:rPr>
              <a:t>S</a:t>
            </a:r>
            <a:endParaRPr kumimoji="1" lang="ja-JP" altLang="en-US" sz="6600" dirty="0">
              <a:latin typeface="+mn-ea"/>
              <a:ea typeface="+mn-ea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ja-JP" altLang="en-US" dirty="0" smtClean="0"/>
              <a:t>疑問文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160" y="908720"/>
            <a:ext cx="1861872" cy="1258022"/>
          </a:xfrm>
          <a:prstGeom prst="rect">
            <a:avLst/>
          </a:prstGeom>
        </p:spPr>
      </p:pic>
      <p:sp>
        <p:nvSpPr>
          <p:cNvPr id="7" name="正方形/長方形 6"/>
          <p:cNvSpPr/>
          <p:nvPr/>
        </p:nvSpPr>
        <p:spPr>
          <a:xfrm>
            <a:off x="1705720" y="-27384"/>
            <a:ext cx="7416824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cap="none" spc="0" dirty="0" err="1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Shizuka</a:t>
            </a:r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like</a:t>
            </a:r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s</a:t>
            </a:r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sweet potatoes</a:t>
            </a:r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.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pic>
        <p:nvPicPr>
          <p:cNvPr id="11" name="図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764704"/>
            <a:ext cx="1453041" cy="1751411"/>
          </a:xfrm>
          <a:prstGeom prst="rect">
            <a:avLst/>
          </a:prstGeom>
        </p:spPr>
      </p:pic>
      <p:sp>
        <p:nvSpPr>
          <p:cNvPr id="12" name="正方形/長方形 11"/>
          <p:cNvSpPr/>
          <p:nvPr/>
        </p:nvSpPr>
        <p:spPr>
          <a:xfrm>
            <a:off x="144016" y="2721114"/>
            <a:ext cx="8460432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（ 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NCGothic" panose="02000600000000000000" pitchFamily="50" charset="0"/>
              </a:rPr>
              <a:t>Does 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） </a:t>
            </a:r>
            <a:r>
              <a:rPr lang="en-US" altLang="ja-JP" sz="4000" b="1" dirty="0" err="1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Shizuka</a:t>
            </a:r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</a:t>
            </a:r>
            <a:r>
              <a:rPr lang="ja-JP" altLang="en-US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（ </a:t>
            </a:r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NCGothic" panose="02000600000000000000" pitchFamily="50" charset="0"/>
              </a:rPr>
              <a:t>like</a:t>
            </a:r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</a:t>
            </a:r>
            <a:r>
              <a:rPr lang="ja-JP" altLang="en-US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）</a:t>
            </a:r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</a:t>
            </a:r>
          </a:p>
          <a:p>
            <a:pPr algn="r"/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sweet potatoes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?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1403648" y="4509120"/>
            <a:ext cx="5256584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Yes, 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（ 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NCGothic" panose="02000600000000000000" pitchFamily="50" charset="0"/>
              </a:rPr>
              <a:t>she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）（ 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NCGothic" panose="02000600000000000000" pitchFamily="50" charset="0"/>
              </a:rPr>
              <a:t>does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）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.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800472" y="1340768"/>
            <a:ext cx="1035224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Do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2" name="下矢印 1"/>
          <p:cNvSpPr/>
          <p:nvPr/>
        </p:nvSpPr>
        <p:spPr>
          <a:xfrm>
            <a:off x="1043608" y="2060848"/>
            <a:ext cx="360040" cy="576064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539552" y="2708920"/>
            <a:ext cx="153928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Do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es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solidFill>
                <a:srgbClr val="FF0000"/>
              </a:solidFill>
              <a:latin typeface="NCGothic" panose="02000600000000000000" pitchFamily="50" charset="0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4788024" y="2708920"/>
            <a:ext cx="153928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like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solidFill>
                <a:srgbClr val="FF0000"/>
              </a:solidFill>
              <a:latin typeface="NCGothic" panose="02000600000000000000" pitchFamily="50" charset="0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2987824" y="4521314"/>
            <a:ext cx="1035224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she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4716016" y="4509120"/>
            <a:ext cx="1395264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do</a:t>
            </a:r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es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solidFill>
                <a:srgbClr val="FF0000"/>
              </a:solidFill>
              <a:latin typeface="NCGothic" panose="02000600000000000000" pitchFamily="50" charset="0"/>
            </a:endParaRPr>
          </a:p>
        </p:txBody>
      </p:sp>
      <p:sp>
        <p:nvSpPr>
          <p:cNvPr id="16" name="角丸四角形吹き出し 15"/>
          <p:cNvSpPr/>
          <p:nvPr/>
        </p:nvSpPr>
        <p:spPr>
          <a:xfrm>
            <a:off x="107504" y="2636912"/>
            <a:ext cx="8784976" cy="1368152"/>
          </a:xfrm>
          <a:prstGeom prst="wedgeRoundRectCallout">
            <a:avLst>
              <a:gd name="adj1" fmla="val -47753"/>
              <a:gd name="adj2" fmla="val 73222"/>
              <a:gd name="adj3" fmla="val 16667"/>
            </a:avLst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NCGothic" panose="02000600000000000000" pitchFamily="50" charset="0"/>
            </a:endParaRPr>
          </a:p>
        </p:txBody>
      </p:sp>
      <p:sp>
        <p:nvSpPr>
          <p:cNvPr id="17" name="角丸四角形吹き出し 16"/>
          <p:cNvSpPr/>
          <p:nvPr/>
        </p:nvSpPr>
        <p:spPr>
          <a:xfrm>
            <a:off x="1259632" y="4293096"/>
            <a:ext cx="7488832" cy="2448272"/>
          </a:xfrm>
          <a:prstGeom prst="wedgeRoundRectCallout">
            <a:avLst>
              <a:gd name="adj1" fmla="val 49091"/>
              <a:gd name="adj2" fmla="val -57903"/>
              <a:gd name="adj3" fmla="val 16667"/>
            </a:avLst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NCGothic" panose="02000600000000000000" pitchFamily="50" charset="0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1403648" y="5373216"/>
            <a:ext cx="5904656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No,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（ 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NCGothic" panose="02000600000000000000" pitchFamily="50" charset="0"/>
              </a:rPr>
              <a:t>she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）（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 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NCGothic" panose="02000600000000000000" pitchFamily="50" charset="0"/>
              </a:rPr>
              <a:t>doesn’t 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）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.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2699792" y="5385410"/>
            <a:ext cx="1035224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she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4355976" y="5373216"/>
            <a:ext cx="2592288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dirty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d</a:t>
            </a:r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o</a:t>
            </a:r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es</a:t>
            </a:r>
            <a:r>
              <a:rPr lang="en-US" altLang="ja-JP" sz="4000" b="1" cap="none" spc="0" dirty="0" smtClean="0">
                <a:ln w="17780" cmpd="sng">
                  <a:solidFill>
                    <a:schemeClr val="tx1">
                      <a:alpha val="99000"/>
                    </a:schemeClr>
                  </a:solidFill>
                  <a:prstDash val="solid"/>
                  <a:miter lim="800000"/>
                </a:ln>
                <a:solidFill>
                  <a:srgbClr val="FFC000"/>
                </a:solidFill>
                <a:latin typeface="NCGothic" panose="02000600000000000000" pitchFamily="50" charset="0"/>
              </a:rPr>
              <a:t>n’t</a:t>
            </a:r>
            <a:endParaRPr lang="ja-JP" altLang="en-US" sz="4000" b="1" cap="none" spc="0" dirty="0">
              <a:ln w="17780" cmpd="sng">
                <a:solidFill>
                  <a:schemeClr val="tx1">
                    <a:alpha val="99000"/>
                  </a:schemeClr>
                </a:solidFill>
                <a:prstDash val="solid"/>
                <a:miter lim="800000"/>
              </a:ln>
              <a:solidFill>
                <a:srgbClr val="FFC000"/>
              </a:solidFill>
              <a:latin typeface="NCGothic" panose="02000600000000000000" pitchFamily="50" charset="0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1403648" y="5949280"/>
            <a:ext cx="7128792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No,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（ 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NCGothic" panose="02000600000000000000" pitchFamily="50" charset="0"/>
              </a:rPr>
              <a:t>she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）（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 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NCGothic" panose="02000600000000000000" pitchFamily="50" charset="0"/>
              </a:rPr>
              <a:t>does  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）（ 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NCGothic" panose="02000600000000000000" pitchFamily="50" charset="0"/>
              </a:rPr>
              <a:t>not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）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.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2699792" y="5961474"/>
            <a:ext cx="1035224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she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4355976" y="5949280"/>
            <a:ext cx="1368152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d</a:t>
            </a:r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o</a:t>
            </a:r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es</a:t>
            </a:r>
            <a:endParaRPr lang="ja-JP" altLang="en-US" sz="4000" b="1" cap="none" spc="0" dirty="0">
              <a:ln w="17780" cmpd="sng">
                <a:solidFill>
                  <a:schemeClr val="tx1">
                    <a:alpha val="99000"/>
                  </a:schemeClr>
                </a:solidFill>
                <a:prstDash val="solid"/>
                <a:miter lim="800000"/>
              </a:ln>
              <a:solidFill>
                <a:srgbClr val="FFC000"/>
              </a:solidFill>
              <a:latin typeface="NCGothic" panose="02000600000000000000" pitchFamily="50" charset="0"/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6444208" y="5949280"/>
            <a:ext cx="999728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cap="none" spc="0" dirty="0" smtClean="0">
                <a:ln w="17780" cmpd="sng">
                  <a:solidFill>
                    <a:schemeClr val="tx1">
                      <a:alpha val="99000"/>
                    </a:schemeClr>
                  </a:solidFill>
                  <a:prstDash val="solid"/>
                  <a:miter lim="800000"/>
                </a:ln>
                <a:solidFill>
                  <a:srgbClr val="FFC000"/>
                </a:solidFill>
                <a:latin typeface="NCGothic" panose="02000600000000000000" pitchFamily="50" charset="0"/>
              </a:rPr>
              <a:t>not</a:t>
            </a:r>
            <a:endParaRPr lang="ja-JP" altLang="en-US" sz="4000" b="1" cap="none" spc="0" dirty="0">
              <a:ln w="17780" cmpd="sng">
                <a:solidFill>
                  <a:schemeClr val="tx1">
                    <a:alpha val="99000"/>
                  </a:schemeClr>
                </a:solidFill>
                <a:prstDash val="solid"/>
                <a:miter lim="800000"/>
              </a:ln>
              <a:solidFill>
                <a:srgbClr val="FFC000"/>
              </a:solidFill>
              <a:latin typeface="NCGothic" panose="020006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0749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2" grpId="0"/>
      <p:bldP spid="6" grpId="0"/>
      <p:bldP spid="9" grpId="0"/>
      <p:bldP spid="2" grpId="0" animBg="1"/>
      <p:bldP spid="10" grpId="0"/>
      <p:bldP spid="13" grpId="0"/>
      <p:bldP spid="14" grpId="0"/>
      <p:bldP spid="15" grpId="0"/>
      <p:bldP spid="16" grpId="0" animBg="1"/>
      <p:bldP spid="17" grpId="0" animBg="1"/>
      <p:bldP spid="18" grpId="0"/>
      <p:bldP spid="19" grpId="0"/>
      <p:bldP spid="20" grpId="0"/>
      <p:bldP spid="21" grpId="0"/>
      <p:bldP spid="22" grpId="0"/>
      <p:bldP spid="23" grpId="0"/>
      <p:bldP spid="2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7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159" y="764704"/>
            <a:ext cx="1719773" cy="1656184"/>
          </a:xfrm>
          <a:prstGeom prst="rect">
            <a:avLst/>
          </a:prstGeom>
        </p:spPr>
      </p:pic>
      <p:sp>
        <p:nvSpPr>
          <p:cNvPr id="7" name="正方形/長方形 6"/>
          <p:cNvSpPr/>
          <p:nvPr/>
        </p:nvSpPr>
        <p:spPr>
          <a:xfrm>
            <a:off x="2699792" y="0"/>
            <a:ext cx="5112568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Sh</a:t>
            </a:r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e play</a:t>
            </a:r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s</a:t>
            </a:r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the violin.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pic>
        <p:nvPicPr>
          <p:cNvPr id="11" name="図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752" y="764704"/>
            <a:ext cx="1597057" cy="1751411"/>
          </a:xfrm>
          <a:prstGeom prst="rect">
            <a:avLst/>
          </a:prstGeom>
        </p:spPr>
      </p:pic>
      <p:sp>
        <p:nvSpPr>
          <p:cNvPr id="12" name="正方形/長方形 11"/>
          <p:cNvSpPr/>
          <p:nvPr/>
        </p:nvSpPr>
        <p:spPr>
          <a:xfrm>
            <a:off x="144016" y="2721114"/>
            <a:ext cx="8460432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（ 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NCGothic" panose="02000600000000000000" pitchFamily="50" charset="0"/>
              </a:rPr>
              <a:t>Does 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） 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she</a:t>
            </a:r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</a:t>
            </a:r>
            <a:r>
              <a:rPr lang="ja-JP" altLang="en-US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（</a:t>
            </a:r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</a:t>
            </a:r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NCGothic" panose="02000600000000000000" pitchFamily="50" charset="0"/>
              </a:rPr>
              <a:t>play</a:t>
            </a:r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</a:t>
            </a:r>
            <a:r>
              <a:rPr lang="ja-JP" altLang="en-US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）</a:t>
            </a:r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the violin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?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1403648" y="4509120"/>
            <a:ext cx="5256584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Yes, 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（ 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NCGothic" panose="02000600000000000000" pitchFamily="50" charset="0"/>
              </a:rPr>
              <a:t>she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）（ 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NCGothic" panose="02000600000000000000" pitchFamily="50" charset="0"/>
              </a:rPr>
              <a:t>does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）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.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800472" y="1340768"/>
            <a:ext cx="1035224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Do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2" name="下矢印 1"/>
          <p:cNvSpPr/>
          <p:nvPr/>
        </p:nvSpPr>
        <p:spPr>
          <a:xfrm>
            <a:off x="1043608" y="2060848"/>
            <a:ext cx="360040" cy="576064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539552" y="2708920"/>
            <a:ext cx="153928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Do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es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solidFill>
                <a:srgbClr val="FF0000"/>
              </a:solidFill>
              <a:latin typeface="NCGothic" panose="02000600000000000000" pitchFamily="50" charset="0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3851920" y="2708920"/>
            <a:ext cx="153928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play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2987824" y="4521314"/>
            <a:ext cx="1035224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she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4716016" y="4509120"/>
            <a:ext cx="1395264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do</a:t>
            </a:r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es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solidFill>
                <a:srgbClr val="FF0000"/>
              </a:solidFill>
              <a:latin typeface="NCGothic" panose="02000600000000000000" pitchFamily="50" charset="0"/>
            </a:endParaRPr>
          </a:p>
        </p:txBody>
      </p:sp>
      <p:sp>
        <p:nvSpPr>
          <p:cNvPr id="16" name="角丸四角形吹き出し 15"/>
          <p:cNvSpPr/>
          <p:nvPr/>
        </p:nvSpPr>
        <p:spPr>
          <a:xfrm>
            <a:off x="107504" y="2636912"/>
            <a:ext cx="8784976" cy="1368152"/>
          </a:xfrm>
          <a:prstGeom prst="wedgeRoundRectCallout">
            <a:avLst>
              <a:gd name="adj1" fmla="val -47753"/>
              <a:gd name="adj2" fmla="val 73222"/>
              <a:gd name="adj3" fmla="val 16667"/>
            </a:avLst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NCGothic" panose="02000600000000000000" pitchFamily="50" charset="0"/>
            </a:endParaRPr>
          </a:p>
        </p:txBody>
      </p:sp>
      <p:sp>
        <p:nvSpPr>
          <p:cNvPr id="17" name="角丸四角形吹き出し 16"/>
          <p:cNvSpPr/>
          <p:nvPr/>
        </p:nvSpPr>
        <p:spPr>
          <a:xfrm>
            <a:off x="1259632" y="4293096"/>
            <a:ext cx="7488832" cy="2448272"/>
          </a:xfrm>
          <a:prstGeom prst="wedgeRoundRectCallout">
            <a:avLst>
              <a:gd name="adj1" fmla="val 49091"/>
              <a:gd name="adj2" fmla="val -57903"/>
              <a:gd name="adj3" fmla="val 16667"/>
            </a:avLst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NCGothic" panose="02000600000000000000" pitchFamily="50" charset="0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1403648" y="5373216"/>
            <a:ext cx="5904656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No,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（ 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NCGothic" panose="02000600000000000000" pitchFamily="50" charset="0"/>
              </a:rPr>
              <a:t>she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）（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 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NCGothic" panose="02000600000000000000" pitchFamily="50" charset="0"/>
              </a:rPr>
              <a:t>doesn’t 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）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.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2699792" y="5385410"/>
            <a:ext cx="1035224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she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4355976" y="5373216"/>
            <a:ext cx="2592288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dirty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d</a:t>
            </a:r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o</a:t>
            </a:r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es</a:t>
            </a:r>
            <a:r>
              <a:rPr lang="en-US" altLang="ja-JP" sz="4000" b="1" cap="none" spc="0" dirty="0" smtClean="0">
                <a:ln w="17780" cmpd="sng">
                  <a:solidFill>
                    <a:schemeClr val="tx1">
                      <a:alpha val="99000"/>
                    </a:schemeClr>
                  </a:solidFill>
                  <a:prstDash val="solid"/>
                  <a:miter lim="800000"/>
                </a:ln>
                <a:solidFill>
                  <a:srgbClr val="FFC000"/>
                </a:solidFill>
                <a:latin typeface="NCGothic" panose="02000600000000000000" pitchFamily="50" charset="0"/>
              </a:rPr>
              <a:t>n’t</a:t>
            </a:r>
            <a:endParaRPr lang="ja-JP" altLang="en-US" sz="4000" b="1" cap="none" spc="0" dirty="0">
              <a:ln w="17780" cmpd="sng">
                <a:solidFill>
                  <a:schemeClr val="tx1">
                    <a:alpha val="99000"/>
                  </a:schemeClr>
                </a:solidFill>
                <a:prstDash val="solid"/>
                <a:miter lim="800000"/>
              </a:ln>
              <a:solidFill>
                <a:srgbClr val="FFC000"/>
              </a:solidFill>
              <a:latin typeface="NCGothic" panose="02000600000000000000" pitchFamily="50" charset="0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1403648" y="5949280"/>
            <a:ext cx="7128792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No,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（ 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NCGothic" panose="02000600000000000000" pitchFamily="50" charset="0"/>
              </a:rPr>
              <a:t>she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）（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 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NCGothic" panose="02000600000000000000" pitchFamily="50" charset="0"/>
              </a:rPr>
              <a:t>does  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）（ 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NCGothic" panose="02000600000000000000" pitchFamily="50" charset="0"/>
              </a:rPr>
              <a:t>not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）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.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2699792" y="5961474"/>
            <a:ext cx="1035224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she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4355976" y="5949280"/>
            <a:ext cx="1368152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d</a:t>
            </a:r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o</a:t>
            </a:r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es</a:t>
            </a:r>
            <a:endParaRPr lang="ja-JP" altLang="en-US" sz="4000" b="1" cap="none" spc="0" dirty="0">
              <a:ln w="17780" cmpd="sng">
                <a:solidFill>
                  <a:schemeClr val="tx1">
                    <a:alpha val="99000"/>
                  </a:schemeClr>
                </a:solidFill>
                <a:prstDash val="solid"/>
                <a:miter lim="800000"/>
              </a:ln>
              <a:solidFill>
                <a:srgbClr val="FFC000"/>
              </a:solidFill>
              <a:latin typeface="NCGothic" panose="02000600000000000000" pitchFamily="50" charset="0"/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6444208" y="5949280"/>
            <a:ext cx="999728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cap="none" spc="0" dirty="0" smtClean="0">
                <a:ln w="17780" cmpd="sng">
                  <a:solidFill>
                    <a:schemeClr val="tx1">
                      <a:alpha val="99000"/>
                    </a:schemeClr>
                  </a:solidFill>
                  <a:prstDash val="solid"/>
                  <a:miter lim="800000"/>
                </a:ln>
                <a:solidFill>
                  <a:srgbClr val="FFC000"/>
                </a:solidFill>
                <a:latin typeface="NCGothic" panose="02000600000000000000" pitchFamily="50" charset="0"/>
              </a:rPr>
              <a:t>not</a:t>
            </a:r>
            <a:endParaRPr lang="ja-JP" altLang="en-US" sz="4000" b="1" cap="none" spc="0" dirty="0">
              <a:ln w="17780" cmpd="sng">
                <a:solidFill>
                  <a:schemeClr val="tx1">
                    <a:alpha val="99000"/>
                  </a:schemeClr>
                </a:solidFill>
                <a:prstDash val="solid"/>
                <a:miter lim="800000"/>
              </a:ln>
              <a:solidFill>
                <a:srgbClr val="FFC000"/>
              </a:solidFill>
              <a:latin typeface="NCGothic" panose="020006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4304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2" grpId="0"/>
      <p:bldP spid="6" grpId="0"/>
      <p:bldP spid="9" grpId="0"/>
      <p:bldP spid="2" grpId="0" animBg="1"/>
      <p:bldP spid="10" grpId="0"/>
      <p:bldP spid="13" grpId="0"/>
      <p:bldP spid="14" grpId="0"/>
      <p:bldP spid="15" grpId="0"/>
      <p:bldP spid="16" grpId="0" animBg="1"/>
      <p:bldP spid="17" grpId="0" animBg="1"/>
      <p:bldP spid="18" grpId="0"/>
      <p:bldP spid="19" grpId="0"/>
      <p:bldP spid="20" grpId="0"/>
      <p:bldP spid="21" grpId="0"/>
      <p:bldP spid="22" grpId="0"/>
      <p:bldP spid="23" grpId="0"/>
      <p:bldP spid="2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2339752" y="116632"/>
            <a:ext cx="648072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Ken play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s</a:t>
            </a:r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baseball.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-108520" y="2865130"/>
            <a:ext cx="961256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（ 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NCGothic" panose="02000600000000000000" pitchFamily="50" charset="0"/>
              </a:rPr>
              <a:t>Does 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） 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Ken</a:t>
            </a:r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</a:t>
            </a:r>
            <a:r>
              <a:rPr lang="ja-JP" altLang="en-US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（ 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NCGothic" panose="02000600000000000000" pitchFamily="50" charset="0"/>
              </a:rPr>
              <a:t>play</a:t>
            </a:r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</a:t>
            </a:r>
            <a:r>
              <a:rPr lang="ja-JP" altLang="en-US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）</a:t>
            </a:r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baseball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?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1403648" y="4509120"/>
            <a:ext cx="5256584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Yes, 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（ 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NCGothic" panose="02000600000000000000" pitchFamily="50" charset="0"/>
              </a:rPr>
              <a:t>he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）（ 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NCGothic" panose="02000600000000000000" pitchFamily="50" charset="0"/>
              </a:rPr>
              <a:t>does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）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.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800472" y="1484784"/>
            <a:ext cx="1035224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Do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2" name="下矢印 1"/>
          <p:cNvSpPr/>
          <p:nvPr/>
        </p:nvSpPr>
        <p:spPr>
          <a:xfrm>
            <a:off x="1043608" y="2204864"/>
            <a:ext cx="360040" cy="576064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323528" y="2852936"/>
            <a:ext cx="153928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Do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es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solidFill>
                <a:srgbClr val="FF0000"/>
              </a:solidFill>
              <a:latin typeface="NCGothic" panose="02000600000000000000" pitchFamily="50" charset="0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3563888" y="2852936"/>
            <a:ext cx="153928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play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2987824" y="4521314"/>
            <a:ext cx="1035224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he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4427984" y="4509120"/>
            <a:ext cx="1395264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do</a:t>
            </a:r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es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solidFill>
                <a:srgbClr val="FF0000"/>
              </a:solidFill>
              <a:latin typeface="NCGothic" panose="02000600000000000000" pitchFamily="50" charset="0"/>
            </a:endParaRPr>
          </a:p>
        </p:txBody>
      </p:sp>
      <p:sp>
        <p:nvSpPr>
          <p:cNvPr id="16" name="角丸四角形吹き出し 15"/>
          <p:cNvSpPr/>
          <p:nvPr/>
        </p:nvSpPr>
        <p:spPr>
          <a:xfrm>
            <a:off x="35496" y="2780928"/>
            <a:ext cx="9108504" cy="1008112"/>
          </a:xfrm>
          <a:prstGeom prst="wedgeRoundRectCallout">
            <a:avLst>
              <a:gd name="adj1" fmla="val -46741"/>
              <a:gd name="adj2" fmla="val 86218"/>
              <a:gd name="adj3" fmla="val 16667"/>
            </a:avLst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NCGothic" panose="02000600000000000000" pitchFamily="50" charset="0"/>
            </a:endParaRPr>
          </a:p>
        </p:txBody>
      </p:sp>
      <p:sp>
        <p:nvSpPr>
          <p:cNvPr id="17" name="角丸四角形吹き出し 16"/>
          <p:cNvSpPr/>
          <p:nvPr/>
        </p:nvSpPr>
        <p:spPr>
          <a:xfrm>
            <a:off x="1259632" y="4293096"/>
            <a:ext cx="7488832" cy="2448272"/>
          </a:xfrm>
          <a:prstGeom prst="wedgeRoundRectCallout">
            <a:avLst>
              <a:gd name="adj1" fmla="val 49091"/>
              <a:gd name="adj2" fmla="val -57903"/>
              <a:gd name="adj3" fmla="val 16667"/>
            </a:avLst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NCGothic" panose="02000600000000000000" pitchFamily="50" charset="0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1403648" y="5373216"/>
            <a:ext cx="5904656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No,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（ 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NCGothic" panose="02000600000000000000" pitchFamily="50" charset="0"/>
              </a:rPr>
              <a:t>he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）（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 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NCGothic" panose="02000600000000000000" pitchFamily="50" charset="0"/>
              </a:rPr>
              <a:t>doesn’t 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）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.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2699792" y="5385410"/>
            <a:ext cx="1035224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he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4067944" y="5373216"/>
            <a:ext cx="2592288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dirty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d</a:t>
            </a:r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o</a:t>
            </a:r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es</a:t>
            </a:r>
            <a:r>
              <a:rPr lang="en-US" altLang="ja-JP" sz="4000" b="1" cap="none" spc="0" dirty="0" smtClean="0">
                <a:ln w="17780" cmpd="sng">
                  <a:solidFill>
                    <a:schemeClr val="tx1">
                      <a:alpha val="99000"/>
                    </a:schemeClr>
                  </a:solidFill>
                  <a:prstDash val="solid"/>
                  <a:miter lim="800000"/>
                </a:ln>
                <a:solidFill>
                  <a:srgbClr val="FFC000"/>
                </a:solidFill>
                <a:latin typeface="NCGothic" panose="02000600000000000000" pitchFamily="50" charset="0"/>
              </a:rPr>
              <a:t>n’t</a:t>
            </a:r>
            <a:endParaRPr lang="ja-JP" altLang="en-US" sz="4000" b="1" cap="none" spc="0" dirty="0">
              <a:ln w="17780" cmpd="sng">
                <a:solidFill>
                  <a:schemeClr val="tx1">
                    <a:alpha val="99000"/>
                  </a:schemeClr>
                </a:solidFill>
                <a:prstDash val="solid"/>
                <a:miter lim="800000"/>
              </a:ln>
              <a:solidFill>
                <a:srgbClr val="FFC000"/>
              </a:solidFill>
              <a:latin typeface="NCGothic" panose="02000600000000000000" pitchFamily="50" charset="0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1403648" y="5949280"/>
            <a:ext cx="7128792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No,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（ 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NCGothic" panose="02000600000000000000" pitchFamily="50" charset="0"/>
              </a:rPr>
              <a:t>he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）（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 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NCGothic" panose="02000600000000000000" pitchFamily="50" charset="0"/>
              </a:rPr>
              <a:t>does  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）（ 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NCGothic" panose="02000600000000000000" pitchFamily="50" charset="0"/>
              </a:rPr>
              <a:t>not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）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.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2699792" y="5961474"/>
            <a:ext cx="1035224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he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4139952" y="5949280"/>
            <a:ext cx="1368152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d</a:t>
            </a:r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o</a:t>
            </a:r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es</a:t>
            </a:r>
            <a:endParaRPr lang="ja-JP" altLang="en-US" sz="4000" b="1" cap="none" spc="0" dirty="0">
              <a:ln w="17780" cmpd="sng">
                <a:solidFill>
                  <a:schemeClr val="tx1">
                    <a:alpha val="99000"/>
                  </a:schemeClr>
                </a:solidFill>
                <a:prstDash val="solid"/>
                <a:miter lim="800000"/>
              </a:ln>
              <a:solidFill>
                <a:srgbClr val="FFC000"/>
              </a:solidFill>
              <a:latin typeface="NCGothic" panose="02000600000000000000" pitchFamily="50" charset="0"/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6156176" y="5949280"/>
            <a:ext cx="1036092" cy="72626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cap="none" spc="0" dirty="0" smtClean="0">
                <a:ln w="17780" cmpd="sng">
                  <a:solidFill>
                    <a:schemeClr val="tx1">
                      <a:alpha val="99000"/>
                    </a:schemeClr>
                  </a:solidFill>
                  <a:prstDash val="solid"/>
                  <a:miter lim="800000"/>
                </a:ln>
                <a:solidFill>
                  <a:srgbClr val="FFC000"/>
                </a:solidFill>
                <a:latin typeface="NCGothic" panose="02000600000000000000" pitchFamily="50" charset="0"/>
              </a:rPr>
              <a:t>not</a:t>
            </a:r>
            <a:endParaRPr lang="ja-JP" altLang="en-US" sz="4000" b="1" cap="none" spc="0" dirty="0">
              <a:ln w="17780" cmpd="sng">
                <a:solidFill>
                  <a:schemeClr val="tx1">
                    <a:alpha val="99000"/>
                  </a:schemeClr>
                </a:solidFill>
                <a:prstDash val="solid"/>
                <a:miter lim="800000"/>
              </a:ln>
              <a:solidFill>
                <a:srgbClr val="FFC000"/>
              </a:solidFill>
              <a:latin typeface="NCGothic" panose="02000600000000000000" pitchFamily="50" charset="0"/>
            </a:endParaRPr>
          </a:p>
        </p:txBody>
      </p:sp>
      <p:pic>
        <p:nvPicPr>
          <p:cNvPr id="26" name="Picture 9" descr="C:\Users\KASUGA_Hideki\AppData\Local\Microsoft\Windows\Temporary Internet Files\Content.IE5\WHMJTCVC\MC900349097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47864" y="764704"/>
            <a:ext cx="1224136" cy="1906516"/>
          </a:xfrm>
          <a:prstGeom prst="rect">
            <a:avLst/>
          </a:prstGeom>
          <a:noFill/>
        </p:spPr>
      </p:pic>
      <p:pic>
        <p:nvPicPr>
          <p:cNvPr id="3" name="図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4168" y="1196752"/>
            <a:ext cx="1440160" cy="1440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0483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2" grpId="0"/>
      <p:bldP spid="6" grpId="0"/>
      <p:bldP spid="9" grpId="0"/>
      <p:bldP spid="2" grpId="0" animBg="1"/>
      <p:bldP spid="10" grpId="0"/>
      <p:bldP spid="13" grpId="0"/>
      <p:bldP spid="14" grpId="0"/>
      <p:bldP spid="15" grpId="0"/>
      <p:bldP spid="16" grpId="0" animBg="1"/>
      <p:bldP spid="17" grpId="0" animBg="1"/>
      <p:bldP spid="18" grpId="0"/>
      <p:bldP spid="19" grpId="0"/>
      <p:bldP spid="20" grpId="0"/>
      <p:bldP spid="21" grpId="0"/>
      <p:bldP spid="22" grpId="0"/>
      <p:bldP spid="23" grpId="0"/>
      <p:bldP spid="2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2699792" y="0"/>
            <a:ext cx="5112568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Emi</a:t>
            </a:r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stud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ie</a:t>
            </a:r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s</a:t>
            </a:r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English.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144016" y="2721114"/>
            <a:ext cx="8460432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（ 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NCGothic" panose="02000600000000000000" pitchFamily="50" charset="0"/>
              </a:rPr>
              <a:t>Does 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） 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Emi</a:t>
            </a:r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</a:t>
            </a:r>
            <a:r>
              <a:rPr lang="ja-JP" altLang="en-US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（</a:t>
            </a:r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</a:t>
            </a:r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NCGothic" panose="02000600000000000000" pitchFamily="50" charset="0"/>
              </a:rPr>
              <a:t>study</a:t>
            </a:r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</a:t>
            </a:r>
            <a:r>
              <a:rPr lang="ja-JP" altLang="en-US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）</a:t>
            </a:r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English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?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1403648" y="4509120"/>
            <a:ext cx="5256584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Yes, 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（ 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NCGothic" panose="02000600000000000000" pitchFamily="50" charset="0"/>
              </a:rPr>
              <a:t>she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）（ 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NCGothic" panose="02000600000000000000" pitchFamily="50" charset="0"/>
              </a:rPr>
              <a:t>does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）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.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800472" y="1340768"/>
            <a:ext cx="1035224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Do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2" name="下矢印 1"/>
          <p:cNvSpPr/>
          <p:nvPr/>
        </p:nvSpPr>
        <p:spPr>
          <a:xfrm>
            <a:off x="1043608" y="2060848"/>
            <a:ext cx="360040" cy="576064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539552" y="2708920"/>
            <a:ext cx="153928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Do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es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solidFill>
                <a:srgbClr val="FF0000"/>
              </a:solidFill>
              <a:latin typeface="NCGothic" panose="02000600000000000000" pitchFamily="50" charset="0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3779912" y="2708920"/>
            <a:ext cx="153928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study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2987824" y="4521314"/>
            <a:ext cx="1035224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she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4716016" y="4509120"/>
            <a:ext cx="1395264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do</a:t>
            </a:r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es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solidFill>
                <a:srgbClr val="FF0000"/>
              </a:solidFill>
              <a:latin typeface="NCGothic" panose="02000600000000000000" pitchFamily="50" charset="0"/>
            </a:endParaRPr>
          </a:p>
        </p:txBody>
      </p:sp>
      <p:sp>
        <p:nvSpPr>
          <p:cNvPr id="16" name="角丸四角形吹き出し 15"/>
          <p:cNvSpPr/>
          <p:nvPr/>
        </p:nvSpPr>
        <p:spPr>
          <a:xfrm>
            <a:off x="107504" y="2636912"/>
            <a:ext cx="8784976" cy="1368152"/>
          </a:xfrm>
          <a:prstGeom prst="wedgeRoundRectCallout">
            <a:avLst>
              <a:gd name="adj1" fmla="val -47753"/>
              <a:gd name="adj2" fmla="val 73222"/>
              <a:gd name="adj3" fmla="val 16667"/>
            </a:avLst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NCGothic" panose="02000600000000000000" pitchFamily="50" charset="0"/>
            </a:endParaRPr>
          </a:p>
        </p:txBody>
      </p:sp>
      <p:sp>
        <p:nvSpPr>
          <p:cNvPr id="17" name="角丸四角形吹き出し 16"/>
          <p:cNvSpPr/>
          <p:nvPr/>
        </p:nvSpPr>
        <p:spPr>
          <a:xfrm>
            <a:off x="1259632" y="4293096"/>
            <a:ext cx="7488832" cy="2448272"/>
          </a:xfrm>
          <a:prstGeom prst="wedgeRoundRectCallout">
            <a:avLst>
              <a:gd name="adj1" fmla="val 49091"/>
              <a:gd name="adj2" fmla="val -57903"/>
              <a:gd name="adj3" fmla="val 16667"/>
            </a:avLst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NCGothic" panose="02000600000000000000" pitchFamily="50" charset="0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1403648" y="5373216"/>
            <a:ext cx="5904656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No,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（ 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NCGothic" panose="02000600000000000000" pitchFamily="50" charset="0"/>
              </a:rPr>
              <a:t>she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）（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 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NCGothic" panose="02000600000000000000" pitchFamily="50" charset="0"/>
              </a:rPr>
              <a:t>doesn’t 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）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.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2699792" y="5385410"/>
            <a:ext cx="1035224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she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4355976" y="5373216"/>
            <a:ext cx="2592288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dirty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d</a:t>
            </a:r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o</a:t>
            </a:r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es</a:t>
            </a:r>
            <a:r>
              <a:rPr lang="en-US" altLang="ja-JP" sz="4000" b="1" cap="none" spc="0" dirty="0" smtClean="0">
                <a:ln w="17780" cmpd="sng">
                  <a:solidFill>
                    <a:schemeClr val="tx1">
                      <a:alpha val="99000"/>
                    </a:schemeClr>
                  </a:solidFill>
                  <a:prstDash val="solid"/>
                  <a:miter lim="800000"/>
                </a:ln>
                <a:solidFill>
                  <a:srgbClr val="FFC000"/>
                </a:solidFill>
                <a:latin typeface="NCGothic" panose="02000600000000000000" pitchFamily="50" charset="0"/>
              </a:rPr>
              <a:t>n’t</a:t>
            </a:r>
            <a:endParaRPr lang="ja-JP" altLang="en-US" sz="4000" b="1" cap="none" spc="0" dirty="0">
              <a:ln w="17780" cmpd="sng">
                <a:solidFill>
                  <a:schemeClr val="tx1">
                    <a:alpha val="99000"/>
                  </a:schemeClr>
                </a:solidFill>
                <a:prstDash val="solid"/>
                <a:miter lim="800000"/>
              </a:ln>
              <a:solidFill>
                <a:srgbClr val="FFC000"/>
              </a:solidFill>
              <a:latin typeface="NCGothic" panose="02000600000000000000" pitchFamily="50" charset="0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1403648" y="5949280"/>
            <a:ext cx="7128792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No,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（ 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NCGothic" panose="02000600000000000000" pitchFamily="50" charset="0"/>
              </a:rPr>
              <a:t>she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）（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 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NCGothic" panose="02000600000000000000" pitchFamily="50" charset="0"/>
              </a:rPr>
              <a:t>does  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）（ 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NCGothic" panose="02000600000000000000" pitchFamily="50" charset="0"/>
              </a:rPr>
              <a:t>not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）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.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2699792" y="5961474"/>
            <a:ext cx="1035224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she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4355976" y="5949280"/>
            <a:ext cx="1368152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d</a:t>
            </a:r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o</a:t>
            </a:r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es</a:t>
            </a:r>
            <a:endParaRPr lang="ja-JP" altLang="en-US" sz="4000" b="1" cap="none" spc="0" dirty="0">
              <a:ln w="17780" cmpd="sng">
                <a:solidFill>
                  <a:schemeClr val="tx1">
                    <a:alpha val="99000"/>
                  </a:schemeClr>
                </a:solidFill>
                <a:prstDash val="solid"/>
                <a:miter lim="800000"/>
              </a:ln>
              <a:solidFill>
                <a:srgbClr val="FFC000"/>
              </a:solidFill>
              <a:latin typeface="NCGothic" panose="02000600000000000000" pitchFamily="50" charset="0"/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6444208" y="5949280"/>
            <a:ext cx="999728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cap="none" spc="0" dirty="0" smtClean="0">
                <a:ln w="17780" cmpd="sng">
                  <a:solidFill>
                    <a:schemeClr val="tx1">
                      <a:alpha val="99000"/>
                    </a:schemeClr>
                  </a:solidFill>
                  <a:prstDash val="solid"/>
                  <a:miter lim="800000"/>
                </a:ln>
                <a:solidFill>
                  <a:srgbClr val="FFC000"/>
                </a:solidFill>
                <a:latin typeface="NCGothic" panose="02000600000000000000" pitchFamily="50" charset="0"/>
              </a:rPr>
              <a:t>not</a:t>
            </a:r>
            <a:endParaRPr lang="ja-JP" altLang="en-US" sz="4000" b="1" cap="none" spc="0" dirty="0">
              <a:ln w="17780" cmpd="sng">
                <a:solidFill>
                  <a:schemeClr val="tx1">
                    <a:alpha val="99000"/>
                  </a:schemeClr>
                </a:solidFill>
                <a:prstDash val="solid"/>
                <a:miter lim="800000"/>
              </a:ln>
              <a:solidFill>
                <a:srgbClr val="FFC000"/>
              </a:solidFill>
              <a:latin typeface="NCGothic" panose="02000600000000000000" pitchFamily="50" charset="0"/>
            </a:endParaRPr>
          </a:p>
        </p:txBody>
      </p:sp>
      <p:pic>
        <p:nvPicPr>
          <p:cNvPr id="24" name="Picture 2" descr="C:\Users\KASUGA_Hideki\AppData\Local\Microsoft\Windows\Temporary Internet Files\Content.IE5\I838K3M1\MC900416414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152" y="980728"/>
            <a:ext cx="1512168" cy="1460896"/>
          </a:xfrm>
          <a:prstGeom prst="rect">
            <a:avLst/>
          </a:prstGeom>
          <a:noFill/>
        </p:spPr>
      </p:pic>
      <p:pic>
        <p:nvPicPr>
          <p:cNvPr id="26" name="Picture 18" descr="C:\Users\KASUGA_Hideki\AppData\Local\Microsoft\Windows\Temporary Internet Files\Content.IE5\NVS1ATHJ\MC900349131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H="1">
            <a:off x="2411760" y="548680"/>
            <a:ext cx="1455000" cy="189920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055402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2" grpId="0"/>
      <p:bldP spid="6" grpId="0"/>
      <p:bldP spid="9" grpId="0"/>
      <p:bldP spid="2" grpId="0" animBg="1"/>
      <p:bldP spid="10" grpId="0"/>
      <p:bldP spid="13" grpId="0"/>
      <p:bldP spid="14" grpId="0"/>
      <p:bldP spid="15" grpId="0"/>
      <p:bldP spid="16" grpId="0" animBg="1"/>
      <p:bldP spid="17" grpId="0" animBg="1"/>
      <p:bldP spid="18" grpId="0"/>
      <p:bldP spid="19" grpId="0"/>
      <p:bldP spid="20" grpId="0"/>
      <p:bldP spid="21" grpId="0"/>
      <p:bldP spid="22" grpId="0"/>
      <p:bldP spid="23" grpId="0"/>
      <p:bldP spid="2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2339752" y="116632"/>
            <a:ext cx="648072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He live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s</a:t>
            </a:r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in Canada.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-108520" y="2865130"/>
            <a:ext cx="961256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（ 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NCGothic" panose="02000600000000000000" pitchFamily="50" charset="0"/>
              </a:rPr>
              <a:t>Does 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） 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he</a:t>
            </a:r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</a:t>
            </a:r>
            <a:r>
              <a:rPr lang="ja-JP" altLang="en-US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（ </a:t>
            </a:r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NCGothic" panose="02000600000000000000" pitchFamily="50" charset="0"/>
              </a:rPr>
              <a:t>live</a:t>
            </a:r>
            <a:r>
              <a:rPr lang="ja-JP" altLang="en-US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）</a:t>
            </a:r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in Canada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?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1403648" y="4509120"/>
            <a:ext cx="5256584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Yes, 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（ 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NCGothic" panose="02000600000000000000" pitchFamily="50" charset="0"/>
              </a:rPr>
              <a:t>he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）（ 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NCGothic" panose="02000600000000000000" pitchFamily="50" charset="0"/>
              </a:rPr>
              <a:t>does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）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.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800472" y="1484784"/>
            <a:ext cx="1035224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Do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2" name="下矢印 1"/>
          <p:cNvSpPr/>
          <p:nvPr/>
        </p:nvSpPr>
        <p:spPr>
          <a:xfrm>
            <a:off x="1043608" y="2204864"/>
            <a:ext cx="360040" cy="576064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323528" y="2852936"/>
            <a:ext cx="153928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Do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es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solidFill>
                <a:srgbClr val="FF0000"/>
              </a:solidFill>
              <a:latin typeface="NCGothic" panose="02000600000000000000" pitchFamily="50" charset="0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3248744" y="2852936"/>
            <a:ext cx="153928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live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2987824" y="4521314"/>
            <a:ext cx="1035224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he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4427984" y="4509120"/>
            <a:ext cx="1395264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do</a:t>
            </a:r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es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solidFill>
                <a:srgbClr val="FF0000"/>
              </a:solidFill>
              <a:latin typeface="NCGothic" panose="02000600000000000000" pitchFamily="50" charset="0"/>
            </a:endParaRPr>
          </a:p>
        </p:txBody>
      </p:sp>
      <p:sp>
        <p:nvSpPr>
          <p:cNvPr id="16" name="角丸四角形吹き出し 15"/>
          <p:cNvSpPr/>
          <p:nvPr/>
        </p:nvSpPr>
        <p:spPr>
          <a:xfrm>
            <a:off x="35496" y="2780928"/>
            <a:ext cx="9108504" cy="1008112"/>
          </a:xfrm>
          <a:prstGeom prst="wedgeRoundRectCallout">
            <a:avLst>
              <a:gd name="adj1" fmla="val -46741"/>
              <a:gd name="adj2" fmla="val 86218"/>
              <a:gd name="adj3" fmla="val 16667"/>
            </a:avLst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NCGothic" panose="02000600000000000000" pitchFamily="50" charset="0"/>
            </a:endParaRPr>
          </a:p>
        </p:txBody>
      </p:sp>
      <p:sp>
        <p:nvSpPr>
          <p:cNvPr id="17" name="角丸四角形吹き出し 16"/>
          <p:cNvSpPr/>
          <p:nvPr/>
        </p:nvSpPr>
        <p:spPr>
          <a:xfrm>
            <a:off x="1259632" y="4293096"/>
            <a:ext cx="7488832" cy="2448272"/>
          </a:xfrm>
          <a:prstGeom prst="wedgeRoundRectCallout">
            <a:avLst>
              <a:gd name="adj1" fmla="val 49091"/>
              <a:gd name="adj2" fmla="val -57903"/>
              <a:gd name="adj3" fmla="val 16667"/>
            </a:avLst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NCGothic" panose="02000600000000000000" pitchFamily="50" charset="0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1403648" y="5373216"/>
            <a:ext cx="5904656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No,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（ 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NCGothic" panose="02000600000000000000" pitchFamily="50" charset="0"/>
              </a:rPr>
              <a:t>he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）（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 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NCGothic" panose="02000600000000000000" pitchFamily="50" charset="0"/>
              </a:rPr>
              <a:t>doesn’t 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）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.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2699792" y="5385410"/>
            <a:ext cx="1035224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he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4067944" y="5373216"/>
            <a:ext cx="2592288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dirty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d</a:t>
            </a:r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o</a:t>
            </a:r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es</a:t>
            </a:r>
            <a:r>
              <a:rPr lang="en-US" altLang="ja-JP" sz="4000" b="1" cap="none" spc="0" dirty="0" smtClean="0">
                <a:ln w="17780" cmpd="sng">
                  <a:solidFill>
                    <a:schemeClr val="tx1">
                      <a:alpha val="99000"/>
                    </a:schemeClr>
                  </a:solidFill>
                  <a:prstDash val="solid"/>
                  <a:miter lim="800000"/>
                </a:ln>
                <a:solidFill>
                  <a:srgbClr val="FFC000"/>
                </a:solidFill>
                <a:latin typeface="NCGothic" panose="02000600000000000000" pitchFamily="50" charset="0"/>
              </a:rPr>
              <a:t>n’t</a:t>
            </a:r>
            <a:endParaRPr lang="ja-JP" altLang="en-US" sz="4000" b="1" cap="none" spc="0" dirty="0">
              <a:ln w="17780" cmpd="sng">
                <a:solidFill>
                  <a:schemeClr val="tx1">
                    <a:alpha val="99000"/>
                  </a:schemeClr>
                </a:solidFill>
                <a:prstDash val="solid"/>
                <a:miter lim="800000"/>
              </a:ln>
              <a:solidFill>
                <a:srgbClr val="FFC000"/>
              </a:solidFill>
              <a:latin typeface="NCGothic" panose="02000600000000000000" pitchFamily="50" charset="0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1403648" y="5949280"/>
            <a:ext cx="7128792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No,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（ 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NCGothic" panose="02000600000000000000" pitchFamily="50" charset="0"/>
              </a:rPr>
              <a:t>he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）（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 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NCGothic" panose="02000600000000000000" pitchFamily="50" charset="0"/>
              </a:rPr>
              <a:t>does  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）（ 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NCGothic" panose="02000600000000000000" pitchFamily="50" charset="0"/>
              </a:rPr>
              <a:t>not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）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.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2699792" y="5961474"/>
            <a:ext cx="1035224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he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4139952" y="5949280"/>
            <a:ext cx="1368152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d</a:t>
            </a:r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o</a:t>
            </a:r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es</a:t>
            </a:r>
            <a:endParaRPr lang="ja-JP" altLang="en-US" sz="4000" b="1" cap="none" spc="0" dirty="0">
              <a:ln w="17780" cmpd="sng">
                <a:solidFill>
                  <a:schemeClr val="tx1">
                    <a:alpha val="99000"/>
                  </a:schemeClr>
                </a:solidFill>
                <a:prstDash val="solid"/>
                <a:miter lim="800000"/>
              </a:ln>
              <a:solidFill>
                <a:srgbClr val="FFC000"/>
              </a:solidFill>
              <a:latin typeface="NCGothic" panose="02000600000000000000" pitchFamily="50" charset="0"/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6156176" y="5949280"/>
            <a:ext cx="1036092" cy="72626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cap="none" spc="0" dirty="0" smtClean="0">
                <a:ln w="17780" cmpd="sng">
                  <a:solidFill>
                    <a:schemeClr val="tx1">
                      <a:alpha val="99000"/>
                    </a:schemeClr>
                  </a:solidFill>
                  <a:prstDash val="solid"/>
                  <a:miter lim="800000"/>
                </a:ln>
                <a:solidFill>
                  <a:srgbClr val="FFC000"/>
                </a:solidFill>
                <a:latin typeface="NCGothic" panose="02000600000000000000" pitchFamily="50" charset="0"/>
              </a:rPr>
              <a:t>not</a:t>
            </a:r>
            <a:endParaRPr lang="ja-JP" altLang="en-US" sz="4000" b="1" cap="none" spc="0" dirty="0">
              <a:ln w="17780" cmpd="sng">
                <a:solidFill>
                  <a:schemeClr val="tx1">
                    <a:alpha val="99000"/>
                  </a:schemeClr>
                </a:solidFill>
                <a:prstDash val="solid"/>
                <a:miter lim="800000"/>
              </a:ln>
              <a:solidFill>
                <a:srgbClr val="FFC000"/>
              </a:solidFill>
              <a:latin typeface="NCGothic" panose="02000600000000000000" pitchFamily="50" charset="0"/>
            </a:endParaRPr>
          </a:p>
        </p:txBody>
      </p:sp>
      <p:pic>
        <p:nvPicPr>
          <p:cNvPr id="26" name="Picture 9" descr="C:\Users\KASUGA_Hideki\AppData\Local\Microsoft\Windows\Temporary Internet Files\Content.IE5\WHMJTCVC\MC900349097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47864" y="764704"/>
            <a:ext cx="1224136" cy="1906516"/>
          </a:xfrm>
          <a:prstGeom prst="rect">
            <a:avLst/>
          </a:prstGeom>
          <a:noFill/>
        </p:spPr>
      </p:pic>
      <p:pic>
        <p:nvPicPr>
          <p:cNvPr id="24" name="Picture 176" descr="C:\Users\KASUGA_Hideki\AppData\Local\Microsoft\Windows\Temporary Internet Files\Content.IE5\KGWD64GY\MC900161658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940152" y="836712"/>
            <a:ext cx="1841232" cy="18002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256451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2" grpId="0"/>
      <p:bldP spid="6" grpId="0"/>
      <p:bldP spid="9" grpId="0"/>
      <p:bldP spid="2" grpId="0" animBg="1"/>
      <p:bldP spid="10" grpId="0"/>
      <p:bldP spid="13" grpId="0"/>
      <p:bldP spid="14" grpId="0"/>
      <p:bldP spid="15" grpId="0"/>
      <p:bldP spid="16" grpId="0" animBg="1"/>
      <p:bldP spid="17" grpId="0" animBg="1"/>
      <p:bldP spid="18" grpId="0"/>
      <p:bldP spid="19" grpId="0"/>
      <p:bldP spid="20" grpId="0"/>
      <p:bldP spid="21" grpId="0"/>
      <p:bldP spid="22" grpId="0"/>
      <p:bldP spid="23" grpId="0"/>
      <p:bldP spid="2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2699792" y="0"/>
            <a:ext cx="5112568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She 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teach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e</a:t>
            </a:r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s</a:t>
            </a:r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math.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144016" y="2721114"/>
            <a:ext cx="8460432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（ 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NCGothic" panose="02000600000000000000" pitchFamily="50" charset="0"/>
              </a:rPr>
              <a:t>Does 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） 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she</a:t>
            </a:r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</a:t>
            </a:r>
            <a:r>
              <a:rPr lang="ja-JP" altLang="en-US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（</a:t>
            </a:r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</a:t>
            </a:r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NCGothic" panose="02000600000000000000" pitchFamily="50" charset="0"/>
              </a:rPr>
              <a:t>teach</a:t>
            </a:r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</a:t>
            </a:r>
            <a:r>
              <a:rPr lang="ja-JP" altLang="en-US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）</a:t>
            </a:r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math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?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1403648" y="4509120"/>
            <a:ext cx="5256584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Yes, 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（ 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NCGothic" panose="02000600000000000000" pitchFamily="50" charset="0"/>
              </a:rPr>
              <a:t>she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）（ 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NCGothic" panose="02000600000000000000" pitchFamily="50" charset="0"/>
              </a:rPr>
              <a:t>does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）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.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800472" y="1340768"/>
            <a:ext cx="1035224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Do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2" name="下矢印 1"/>
          <p:cNvSpPr/>
          <p:nvPr/>
        </p:nvSpPr>
        <p:spPr>
          <a:xfrm>
            <a:off x="1043608" y="2060848"/>
            <a:ext cx="360040" cy="576064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539552" y="2708920"/>
            <a:ext cx="153928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Do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es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solidFill>
                <a:srgbClr val="FF0000"/>
              </a:solidFill>
              <a:latin typeface="NCGothic" panose="02000600000000000000" pitchFamily="50" charset="0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3779912" y="2708920"/>
            <a:ext cx="1656184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teach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2987824" y="4521314"/>
            <a:ext cx="1035224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she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4716016" y="4509120"/>
            <a:ext cx="1395264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do</a:t>
            </a:r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es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solidFill>
                <a:srgbClr val="FF0000"/>
              </a:solidFill>
              <a:latin typeface="NCGothic" panose="02000600000000000000" pitchFamily="50" charset="0"/>
            </a:endParaRPr>
          </a:p>
        </p:txBody>
      </p:sp>
      <p:sp>
        <p:nvSpPr>
          <p:cNvPr id="16" name="角丸四角形吹き出し 15"/>
          <p:cNvSpPr/>
          <p:nvPr/>
        </p:nvSpPr>
        <p:spPr>
          <a:xfrm>
            <a:off x="107504" y="2636912"/>
            <a:ext cx="8784976" cy="1368152"/>
          </a:xfrm>
          <a:prstGeom prst="wedgeRoundRectCallout">
            <a:avLst>
              <a:gd name="adj1" fmla="val -47753"/>
              <a:gd name="adj2" fmla="val 73222"/>
              <a:gd name="adj3" fmla="val 16667"/>
            </a:avLst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NCGothic" panose="02000600000000000000" pitchFamily="50" charset="0"/>
            </a:endParaRPr>
          </a:p>
        </p:txBody>
      </p:sp>
      <p:sp>
        <p:nvSpPr>
          <p:cNvPr id="17" name="角丸四角形吹き出し 16"/>
          <p:cNvSpPr/>
          <p:nvPr/>
        </p:nvSpPr>
        <p:spPr>
          <a:xfrm>
            <a:off x="1259632" y="4293096"/>
            <a:ext cx="7488832" cy="2448272"/>
          </a:xfrm>
          <a:prstGeom prst="wedgeRoundRectCallout">
            <a:avLst>
              <a:gd name="adj1" fmla="val 49091"/>
              <a:gd name="adj2" fmla="val -57903"/>
              <a:gd name="adj3" fmla="val 16667"/>
            </a:avLst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NCGothic" panose="02000600000000000000" pitchFamily="50" charset="0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1403648" y="5373216"/>
            <a:ext cx="5904656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No,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（ 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NCGothic" panose="02000600000000000000" pitchFamily="50" charset="0"/>
              </a:rPr>
              <a:t>she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）（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 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NCGothic" panose="02000600000000000000" pitchFamily="50" charset="0"/>
              </a:rPr>
              <a:t>doesn’t 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）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.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2699792" y="5385410"/>
            <a:ext cx="1035224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she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4355976" y="5373216"/>
            <a:ext cx="2592288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dirty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d</a:t>
            </a:r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o</a:t>
            </a:r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es</a:t>
            </a:r>
            <a:r>
              <a:rPr lang="en-US" altLang="ja-JP" sz="4000" b="1" cap="none" spc="0" dirty="0" smtClean="0">
                <a:ln w="17780" cmpd="sng">
                  <a:solidFill>
                    <a:schemeClr val="tx1">
                      <a:alpha val="99000"/>
                    </a:schemeClr>
                  </a:solidFill>
                  <a:prstDash val="solid"/>
                  <a:miter lim="800000"/>
                </a:ln>
                <a:solidFill>
                  <a:srgbClr val="FFC000"/>
                </a:solidFill>
                <a:latin typeface="NCGothic" panose="02000600000000000000" pitchFamily="50" charset="0"/>
              </a:rPr>
              <a:t>n’t</a:t>
            </a:r>
            <a:endParaRPr lang="ja-JP" altLang="en-US" sz="4000" b="1" cap="none" spc="0" dirty="0">
              <a:ln w="17780" cmpd="sng">
                <a:solidFill>
                  <a:schemeClr val="tx1">
                    <a:alpha val="99000"/>
                  </a:schemeClr>
                </a:solidFill>
                <a:prstDash val="solid"/>
                <a:miter lim="800000"/>
              </a:ln>
              <a:solidFill>
                <a:srgbClr val="FFC000"/>
              </a:solidFill>
              <a:latin typeface="NCGothic" panose="02000600000000000000" pitchFamily="50" charset="0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1403648" y="5949280"/>
            <a:ext cx="7128792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No,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（ 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NCGothic" panose="02000600000000000000" pitchFamily="50" charset="0"/>
              </a:rPr>
              <a:t>she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）（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 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NCGothic" panose="02000600000000000000" pitchFamily="50" charset="0"/>
              </a:rPr>
              <a:t>does  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）（ 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NCGothic" panose="02000600000000000000" pitchFamily="50" charset="0"/>
              </a:rPr>
              <a:t>not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）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.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2699792" y="5961474"/>
            <a:ext cx="1035224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she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4355976" y="5949280"/>
            <a:ext cx="1368152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d</a:t>
            </a:r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o</a:t>
            </a:r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es</a:t>
            </a:r>
            <a:endParaRPr lang="ja-JP" altLang="en-US" sz="4000" b="1" cap="none" spc="0" dirty="0">
              <a:ln w="17780" cmpd="sng">
                <a:solidFill>
                  <a:schemeClr val="tx1">
                    <a:alpha val="99000"/>
                  </a:schemeClr>
                </a:solidFill>
                <a:prstDash val="solid"/>
                <a:miter lim="800000"/>
              </a:ln>
              <a:solidFill>
                <a:srgbClr val="FFC000"/>
              </a:solidFill>
              <a:latin typeface="NCGothic" panose="02000600000000000000" pitchFamily="50" charset="0"/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6444208" y="5949280"/>
            <a:ext cx="999728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cap="none" spc="0" dirty="0" smtClean="0">
                <a:ln w="17780" cmpd="sng">
                  <a:solidFill>
                    <a:schemeClr val="tx1">
                      <a:alpha val="99000"/>
                    </a:schemeClr>
                  </a:solidFill>
                  <a:prstDash val="solid"/>
                  <a:miter lim="800000"/>
                </a:ln>
                <a:solidFill>
                  <a:srgbClr val="FFC000"/>
                </a:solidFill>
                <a:latin typeface="NCGothic" panose="02000600000000000000" pitchFamily="50" charset="0"/>
              </a:rPr>
              <a:t>not</a:t>
            </a:r>
            <a:endParaRPr lang="ja-JP" altLang="en-US" sz="4000" b="1" cap="none" spc="0" dirty="0">
              <a:ln w="17780" cmpd="sng">
                <a:solidFill>
                  <a:schemeClr val="tx1">
                    <a:alpha val="99000"/>
                  </a:schemeClr>
                </a:solidFill>
                <a:prstDash val="solid"/>
                <a:miter lim="800000"/>
              </a:ln>
              <a:solidFill>
                <a:srgbClr val="FFC000"/>
              </a:solidFill>
              <a:latin typeface="NCGothic" panose="02000600000000000000" pitchFamily="50" charset="0"/>
            </a:endParaRPr>
          </a:p>
        </p:txBody>
      </p:sp>
      <p:pic>
        <p:nvPicPr>
          <p:cNvPr id="27" name="Picture 2" descr="C:\Users\秀紀\AppData\Local\Microsoft\Windows\INetCache\IE\5HMI5UEC\MC900349133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99792" y="764704"/>
            <a:ext cx="1880006" cy="1539850"/>
          </a:xfrm>
          <a:prstGeom prst="rect">
            <a:avLst/>
          </a:prstGeom>
          <a:noFill/>
        </p:spPr>
      </p:pic>
      <p:pic>
        <p:nvPicPr>
          <p:cNvPr id="28" name="Picture 25" descr="C:\Documents and Settings\KASUGA Hideki\Application Data\Microsoft\Media Catalog\Downloaded Clips\cl2\BD05092_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836712"/>
            <a:ext cx="1296144" cy="1296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80448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2" grpId="0"/>
      <p:bldP spid="6" grpId="0"/>
      <p:bldP spid="9" grpId="0"/>
      <p:bldP spid="2" grpId="0" animBg="1"/>
      <p:bldP spid="10" grpId="0"/>
      <p:bldP spid="13" grpId="0"/>
      <p:bldP spid="14" grpId="0"/>
      <p:bldP spid="15" grpId="0"/>
      <p:bldP spid="16" grpId="0" animBg="1"/>
      <p:bldP spid="17" grpId="0" animBg="1"/>
      <p:bldP spid="18" grpId="0"/>
      <p:bldP spid="19" grpId="0"/>
      <p:bldP spid="20" grpId="0"/>
      <p:bldP spid="21" grpId="0"/>
      <p:bldP spid="22" grpId="0"/>
      <p:bldP spid="23" grpId="0"/>
      <p:bldP spid="2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5557" y="1124744"/>
            <a:ext cx="1277502" cy="1355029"/>
          </a:xfrm>
          <a:prstGeom prst="rect">
            <a:avLst/>
          </a:prstGeom>
        </p:spPr>
      </p:pic>
      <p:sp>
        <p:nvSpPr>
          <p:cNvPr id="7" name="正方形/長方形 6"/>
          <p:cNvSpPr/>
          <p:nvPr/>
        </p:nvSpPr>
        <p:spPr>
          <a:xfrm>
            <a:off x="2267744" y="116632"/>
            <a:ext cx="6984776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He 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ha</a:t>
            </a:r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s</a:t>
            </a:r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a Time Machine.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pic>
        <p:nvPicPr>
          <p:cNvPr id="11" name="図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560" y="836712"/>
            <a:ext cx="1531952" cy="1624920"/>
          </a:xfrm>
          <a:prstGeom prst="rect">
            <a:avLst/>
          </a:prstGeom>
        </p:spPr>
      </p:pic>
      <p:sp>
        <p:nvSpPr>
          <p:cNvPr id="12" name="正方形/長方形 11"/>
          <p:cNvSpPr/>
          <p:nvPr/>
        </p:nvSpPr>
        <p:spPr>
          <a:xfrm>
            <a:off x="-108520" y="2865130"/>
            <a:ext cx="961256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（ 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NCGothic" panose="02000600000000000000" pitchFamily="50" charset="0"/>
              </a:rPr>
              <a:t>Does 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） 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he</a:t>
            </a:r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</a:t>
            </a:r>
            <a:r>
              <a:rPr lang="ja-JP" altLang="en-US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（ </a:t>
            </a:r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NCGothic" panose="02000600000000000000" pitchFamily="50" charset="0"/>
              </a:rPr>
              <a:t>have</a:t>
            </a:r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</a:t>
            </a:r>
            <a:r>
              <a:rPr lang="ja-JP" altLang="en-US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）</a:t>
            </a:r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a Time Machine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?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1403648" y="4509120"/>
            <a:ext cx="5256584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Yes, 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（ 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NCGothic" panose="02000600000000000000" pitchFamily="50" charset="0"/>
              </a:rPr>
              <a:t>he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）（ 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NCGothic" panose="02000600000000000000" pitchFamily="50" charset="0"/>
              </a:rPr>
              <a:t>does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）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.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800472" y="1484784"/>
            <a:ext cx="1035224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Do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2" name="下矢印 1"/>
          <p:cNvSpPr/>
          <p:nvPr/>
        </p:nvSpPr>
        <p:spPr>
          <a:xfrm>
            <a:off x="1043608" y="2204864"/>
            <a:ext cx="360040" cy="576064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323528" y="2852936"/>
            <a:ext cx="153928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Do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es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solidFill>
                <a:srgbClr val="FF0000"/>
              </a:solidFill>
              <a:latin typeface="NCGothic" panose="02000600000000000000" pitchFamily="50" charset="0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3275856" y="2852936"/>
            <a:ext cx="153928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have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2987824" y="4521314"/>
            <a:ext cx="1035224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he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4427984" y="4509120"/>
            <a:ext cx="1395264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do</a:t>
            </a:r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es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solidFill>
                <a:srgbClr val="FF0000"/>
              </a:solidFill>
              <a:latin typeface="NCGothic" panose="02000600000000000000" pitchFamily="50" charset="0"/>
            </a:endParaRPr>
          </a:p>
        </p:txBody>
      </p:sp>
      <p:sp>
        <p:nvSpPr>
          <p:cNvPr id="16" name="角丸四角形吹き出し 15"/>
          <p:cNvSpPr/>
          <p:nvPr/>
        </p:nvSpPr>
        <p:spPr>
          <a:xfrm>
            <a:off x="35496" y="2780928"/>
            <a:ext cx="9108504" cy="1008112"/>
          </a:xfrm>
          <a:prstGeom prst="wedgeRoundRectCallout">
            <a:avLst>
              <a:gd name="adj1" fmla="val -46741"/>
              <a:gd name="adj2" fmla="val 86218"/>
              <a:gd name="adj3" fmla="val 16667"/>
            </a:avLst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NCGothic" panose="02000600000000000000" pitchFamily="50" charset="0"/>
            </a:endParaRPr>
          </a:p>
        </p:txBody>
      </p:sp>
      <p:sp>
        <p:nvSpPr>
          <p:cNvPr id="17" name="角丸四角形吹き出し 16"/>
          <p:cNvSpPr/>
          <p:nvPr/>
        </p:nvSpPr>
        <p:spPr>
          <a:xfrm>
            <a:off x="1259632" y="4293096"/>
            <a:ext cx="7488832" cy="2448272"/>
          </a:xfrm>
          <a:prstGeom prst="wedgeRoundRectCallout">
            <a:avLst>
              <a:gd name="adj1" fmla="val 49091"/>
              <a:gd name="adj2" fmla="val -57903"/>
              <a:gd name="adj3" fmla="val 16667"/>
            </a:avLst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NCGothic" panose="02000600000000000000" pitchFamily="50" charset="0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1403648" y="5373216"/>
            <a:ext cx="5904656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No,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（ 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NCGothic" panose="02000600000000000000" pitchFamily="50" charset="0"/>
              </a:rPr>
              <a:t>he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）（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 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NCGothic" panose="02000600000000000000" pitchFamily="50" charset="0"/>
              </a:rPr>
              <a:t>doesn’t 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）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.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2699792" y="5385410"/>
            <a:ext cx="1035224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he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4067944" y="5373216"/>
            <a:ext cx="2592288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dirty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d</a:t>
            </a:r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o</a:t>
            </a:r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es</a:t>
            </a:r>
            <a:r>
              <a:rPr lang="en-US" altLang="ja-JP" sz="4000" b="1" cap="none" spc="0" dirty="0" smtClean="0">
                <a:ln w="17780" cmpd="sng">
                  <a:solidFill>
                    <a:schemeClr val="tx1">
                      <a:alpha val="99000"/>
                    </a:schemeClr>
                  </a:solidFill>
                  <a:prstDash val="solid"/>
                  <a:miter lim="800000"/>
                </a:ln>
                <a:solidFill>
                  <a:srgbClr val="FFC000"/>
                </a:solidFill>
                <a:latin typeface="NCGothic" panose="02000600000000000000" pitchFamily="50" charset="0"/>
              </a:rPr>
              <a:t>n’t</a:t>
            </a:r>
            <a:endParaRPr lang="ja-JP" altLang="en-US" sz="4000" b="1" cap="none" spc="0" dirty="0">
              <a:ln w="17780" cmpd="sng">
                <a:solidFill>
                  <a:schemeClr val="tx1">
                    <a:alpha val="99000"/>
                  </a:schemeClr>
                </a:solidFill>
                <a:prstDash val="solid"/>
                <a:miter lim="800000"/>
              </a:ln>
              <a:solidFill>
                <a:srgbClr val="FFC000"/>
              </a:solidFill>
              <a:latin typeface="NCGothic" panose="02000600000000000000" pitchFamily="50" charset="0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1403648" y="5949280"/>
            <a:ext cx="7128792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No,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（ 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NCGothic" panose="02000600000000000000" pitchFamily="50" charset="0"/>
              </a:rPr>
              <a:t>he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）（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 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NCGothic" panose="02000600000000000000" pitchFamily="50" charset="0"/>
              </a:rPr>
              <a:t>does  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）（ 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NCGothic" panose="02000600000000000000" pitchFamily="50" charset="0"/>
              </a:rPr>
              <a:t>not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）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.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2699792" y="5961474"/>
            <a:ext cx="1035224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he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4139952" y="5949280"/>
            <a:ext cx="1368152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d</a:t>
            </a:r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o</a:t>
            </a:r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es</a:t>
            </a:r>
            <a:endParaRPr lang="ja-JP" altLang="en-US" sz="4000" b="1" cap="none" spc="0" dirty="0">
              <a:ln w="17780" cmpd="sng">
                <a:solidFill>
                  <a:schemeClr val="tx1">
                    <a:alpha val="99000"/>
                  </a:schemeClr>
                </a:solidFill>
                <a:prstDash val="solid"/>
                <a:miter lim="800000"/>
              </a:ln>
              <a:solidFill>
                <a:srgbClr val="FFC000"/>
              </a:solidFill>
              <a:latin typeface="NCGothic" panose="02000600000000000000" pitchFamily="50" charset="0"/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6156176" y="5949280"/>
            <a:ext cx="1036092" cy="72626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cap="none" spc="0" dirty="0" smtClean="0">
                <a:ln w="17780" cmpd="sng">
                  <a:solidFill>
                    <a:schemeClr val="tx1">
                      <a:alpha val="99000"/>
                    </a:schemeClr>
                  </a:solidFill>
                  <a:prstDash val="solid"/>
                  <a:miter lim="800000"/>
                </a:ln>
                <a:solidFill>
                  <a:srgbClr val="FFC000"/>
                </a:solidFill>
                <a:latin typeface="NCGothic" panose="02000600000000000000" pitchFamily="50" charset="0"/>
              </a:rPr>
              <a:t>not</a:t>
            </a:r>
            <a:endParaRPr lang="ja-JP" altLang="en-US" sz="4000" b="1" cap="none" spc="0" dirty="0">
              <a:ln w="17780" cmpd="sng">
                <a:solidFill>
                  <a:schemeClr val="tx1">
                    <a:alpha val="99000"/>
                  </a:schemeClr>
                </a:solidFill>
                <a:prstDash val="solid"/>
                <a:miter lim="800000"/>
              </a:ln>
              <a:solidFill>
                <a:srgbClr val="FFC000"/>
              </a:solidFill>
              <a:latin typeface="NCGothic" panose="020006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7905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2" grpId="0"/>
      <p:bldP spid="6" grpId="0"/>
      <p:bldP spid="9" grpId="0"/>
      <p:bldP spid="2" grpId="0" animBg="1"/>
      <p:bldP spid="10" grpId="0"/>
      <p:bldP spid="13" grpId="0"/>
      <p:bldP spid="14" grpId="0"/>
      <p:bldP spid="15" grpId="0"/>
      <p:bldP spid="16" grpId="0" animBg="1"/>
      <p:bldP spid="17" grpId="0" animBg="1"/>
      <p:bldP spid="18" grpId="0"/>
      <p:bldP spid="19" grpId="0"/>
      <p:bldP spid="20" grpId="0"/>
      <p:bldP spid="21" grpId="0"/>
      <p:bldP spid="22" grpId="0"/>
      <p:bldP spid="23" grpId="0"/>
      <p:bldP spid="2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図 3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9592" y="1628800"/>
            <a:ext cx="966627" cy="1036915"/>
          </a:xfrm>
          <a:prstGeom prst="rect">
            <a:avLst/>
          </a:prstGeom>
        </p:spPr>
      </p:pic>
      <p:pic>
        <p:nvPicPr>
          <p:cNvPr id="34" name="図 3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996952"/>
            <a:ext cx="979275" cy="1112935"/>
          </a:xfrm>
          <a:prstGeom prst="rect">
            <a:avLst/>
          </a:prstGeom>
        </p:spPr>
      </p:pic>
      <p:sp>
        <p:nvSpPr>
          <p:cNvPr id="43" name="正方形/長方形 42"/>
          <p:cNvSpPr/>
          <p:nvPr/>
        </p:nvSpPr>
        <p:spPr>
          <a:xfrm>
            <a:off x="179512" y="4797152"/>
            <a:ext cx="9145016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2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①</a:t>
            </a:r>
            <a:r>
              <a:rPr lang="ja-JP" altLang="en-US" sz="2400" b="1" dirty="0" smtClean="0">
                <a:latin typeface="NCGothic" panose="02000600000000000000" pitchFamily="50" charset="0"/>
              </a:rPr>
              <a:t>一般動詞の疑問文なので</a:t>
            </a:r>
            <a:r>
              <a:rPr lang="en-US" altLang="ja-JP" sz="2400" b="1" dirty="0" smtClean="0">
                <a:latin typeface="NCGothic" panose="02000600000000000000" pitchFamily="50" charset="0"/>
              </a:rPr>
              <a:t>Do</a:t>
            </a:r>
            <a:r>
              <a:rPr lang="ja-JP" altLang="en-US" sz="2400" b="1" dirty="0" smtClean="0">
                <a:latin typeface="NCGothic" panose="02000600000000000000" pitchFamily="50" charset="0"/>
              </a:rPr>
              <a:t>を使うが、一般動詞に使っている</a:t>
            </a:r>
            <a:r>
              <a:rPr lang="en-US" altLang="ja-JP" sz="24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s</a:t>
            </a:r>
            <a:r>
              <a:rPr lang="ja-JP" altLang="en-US" sz="2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は</a:t>
            </a:r>
            <a:endParaRPr lang="en-US" altLang="ja-JP" sz="2400" b="1" cap="none" spc="0" dirty="0" smtClean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  <a:p>
            <a:r>
              <a:rPr lang="en-US" altLang="ja-JP" sz="2400" b="1" dirty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</a:t>
            </a:r>
            <a:r>
              <a:rPr lang="en-US" altLang="ja-JP" sz="24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 </a:t>
            </a:r>
            <a:r>
              <a:rPr lang="en-US" altLang="ja-JP" sz="2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Do</a:t>
            </a:r>
            <a:r>
              <a:rPr lang="ja-JP" altLang="en-US" sz="2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にくっついて、</a:t>
            </a:r>
            <a:r>
              <a:rPr lang="en-US" altLang="ja-JP" sz="2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Do</a:t>
            </a:r>
            <a:r>
              <a:rPr lang="ja-JP" altLang="en-US" sz="2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は</a:t>
            </a:r>
            <a:r>
              <a:rPr lang="en-US" altLang="ja-JP" sz="24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Does</a:t>
            </a:r>
            <a:r>
              <a:rPr lang="ja-JP" altLang="en-US" sz="2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になる。</a:t>
            </a:r>
            <a:endParaRPr lang="ja-JP" altLang="en-US" sz="24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44" name="正方形/長方形 43"/>
          <p:cNvSpPr/>
          <p:nvPr/>
        </p:nvSpPr>
        <p:spPr>
          <a:xfrm>
            <a:off x="179512" y="5517232"/>
            <a:ext cx="7992888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0"/>
            <a:r>
              <a:rPr lang="ja-JP" altLang="en-US" sz="24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②動詞からは</a:t>
            </a:r>
            <a:r>
              <a:rPr lang="en-US" altLang="ja-JP" sz="2400" b="1" dirty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s</a:t>
            </a:r>
            <a:r>
              <a:rPr lang="ja-JP" altLang="en-US" sz="24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がなくなり、元の形（原形）に戻る。</a:t>
            </a:r>
            <a:endParaRPr lang="en-US" altLang="ja-JP" sz="2400" b="1" dirty="0" smtClean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46" name="正方形/長方形 45"/>
          <p:cNvSpPr/>
          <p:nvPr/>
        </p:nvSpPr>
        <p:spPr>
          <a:xfrm>
            <a:off x="46678" y="4233282"/>
            <a:ext cx="1645002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Point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48" name="角丸四角形 47"/>
          <p:cNvSpPr/>
          <p:nvPr/>
        </p:nvSpPr>
        <p:spPr>
          <a:xfrm>
            <a:off x="72008" y="4365104"/>
            <a:ext cx="8964488" cy="2376264"/>
          </a:xfrm>
          <a:prstGeom prst="roundRect">
            <a:avLst>
              <a:gd name="adj" fmla="val 8341"/>
            </a:avLst>
          </a:prstGeom>
          <a:solidFill>
            <a:srgbClr val="3333CC">
              <a:alpha val="3000"/>
            </a:srgbClr>
          </a:solidFill>
          <a:ln w="25400">
            <a:solidFill>
              <a:srgbClr val="33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　</a:t>
            </a:r>
            <a:endParaRPr kumimoji="1" lang="ja-JP" altLang="en-US" dirty="0"/>
          </a:p>
        </p:txBody>
      </p:sp>
      <p:sp>
        <p:nvSpPr>
          <p:cNvPr id="49" name="正方形/長方形 48"/>
          <p:cNvSpPr/>
          <p:nvPr/>
        </p:nvSpPr>
        <p:spPr>
          <a:xfrm>
            <a:off x="107504" y="24185"/>
            <a:ext cx="6647974" cy="584775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3200" b="1" cap="none" spc="0" dirty="0" smtClean="0">
                <a:ln w="17780" cmpd="sng">
                  <a:noFill/>
                  <a:prstDash val="solid"/>
                  <a:miter lim="800000"/>
                </a:ln>
              </a:rPr>
              <a:t>一般動詞の疑問文（３人称単数の時）</a:t>
            </a:r>
            <a:endParaRPr lang="ja-JP" altLang="en-US" sz="3200" b="1" cap="none" spc="0" dirty="0">
              <a:ln w="17780" cmpd="sng">
                <a:noFill/>
                <a:prstDash val="solid"/>
                <a:miter lim="800000"/>
              </a:ln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179512" y="5877272"/>
            <a:ext cx="493204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0">
              <a:spcBef>
                <a:spcPct val="0"/>
              </a:spcBef>
              <a:defRPr/>
            </a:pPr>
            <a:r>
              <a:rPr lang="ja-JP" altLang="en-US" sz="2400" b="1" dirty="0" smtClean="0">
                <a:latin typeface="NCGothic" panose="02000600000000000000" pitchFamily="50" charset="0"/>
              </a:rPr>
              <a:t>③答えるときにも、</a:t>
            </a:r>
            <a:r>
              <a:rPr lang="en-US" altLang="ja-JP" sz="2400" b="1" dirty="0" smtClean="0">
                <a:latin typeface="NCGothic" panose="02000600000000000000" pitchFamily="50" charset="0"/>
              </a:rPr>
              <a:t>does</a:t>
            </a:r>
            <a:r>
              <a:rPr lang="ja-JP" altLang="en-US" sz="2400" b="1" dirty="0" smtClean="0">
                <a:latin typeface="NCGothic" panose="02000600000000000000" pitchFamily="50" charset="0"/>
              </a:rPr>
              <a:t>を使う。</a:t>
            </a:r>
            <a:endParaRPr lang="ja-JP" altLang="en-US" sz="2400" b="1" dirty="0">
              <a:latin typeface="NCGothic" panose="02000600000000000000" pitchFamily="50" charset="0"/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179512" y="6279703"/>
            <a:ext cx="7272808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0">
              <a:spcBef>
                <a:spcPct val="0"/>
              </a:spcBef>
              <a:defRPr/>
            </a:pPr>
            <a:r>
              <a:rPr lang="ja-JP" altLang="en-US" sz="2400" b="1" dirty="0" smtClean="0">
                <a:latin typeface="NCGothic" panose="02000600000000000000" pitchFamily="50" charset="0"/>
              </a:rPr>
              <a:t>④</a:t>
            </a:r>
            <a:r>
              <a:rPr lang="en-US" altLang="ja-JP" sz="2400" b="1" dirty="0" smtClean="0">
                <a:latin typeface="NCGothic" panose="02000600000000000000" pitchFamily="50" charset="0"/>
              </a:rPr>
              <a:t>does + not </a:t>
            </a:r>
            <a:r>
              <a:rPr lang="ja-JP" altLang="en-US" sz="2400" b="1" dirty="0" smtClean="0">
                <a:latin typeface="NCGothic" panose="02000600000000000000" pitchFamily="50" charset="0"/>
              </a:rPr>
              <a:t>の短縮形は </a:t>
            </a:r>
            <a:r>
              <a:rPr lang="en-US" altLang="ja-JP" sz="2400" b="1" dirty="0" smtClean="0">
                <a:solidFill>
                  <a:srgbClr val="FF0000"/>
                </a:solidFill>
                <a:latin typeface="NCGothic" panose="02000600000000000000" pitchFamily="50" charset="0"/>
              </a:rPr>
              <a:t>doesn’t</a:t>
            </a:r>
            <a:r>
              <a:rPr lang="ja-JP" altLang="en-US" sz="2400" b="1" dirty="0" smtClean="0">
                <a:latin typeface="NCGothic" panose="02000600000000000000" pitchFamily="50" charset="0"/>
              </a:rPr>
              <a:t>になる。</a:t>
            </a:r>
            <a:endParaRPr lang="ja-JP" altLang="en-US" sz="2400" b="1" dirty="0">
              <a:latin typeface="NCGothic" panose="02000600000000000000" pitchFamily="50" charset="0"/>
            </a:endParaRPr>
          </a:p>
        </p:txBody>
      </p:sp>
      <p:sp>
        <p:nvSpPr>
          <p:cNvPr id="53" name="正方形/長方形 52"/>
          <p:cNvSpPr/>
          <p:nvPr/>
        </p:nvSpPr>
        <p:spPr>
          <a:xfrm>
            <a:off x="1331640" y="558805"/>
            <a:ext cx="60724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5400" b="1" dirty="0" smtClean="0">
                <a:ln w="17780" cmpd="sng">
                  <a:noFill/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NCGothic" panose="02000600000000000000" pitchFamily="50" charset="0"/>
              </a:rPr>
              <a:t> </a:t>
            </a:r>
            <a:r>
              <a:rPr lang="en-US" altLang="ja-JP" sz="5400" b="1" dirty="0" err="1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Shizuka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like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s 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me.</a:t>
            </a:r>
          </a:p>
        </p:txBody>
      </p:sp>
      <p:sp>
        <p:nvSpPr>
          <p:cNvPr id="54" name="角丸四角形吹き出し 53"/>
          <p:cNvSpPr/>
          <p:nvPr/>
        </p:nvSpPr>
        <p:spPr>
          <a:xfrm>
            <a:off x="107504" y="620688"/>
            <a:ext cx="7776864" cy="2016224"/>
          </a:xfrm>
          <a:prstGeom prst="wedgeRoundRectCallout">
            <a:avLst>
              <a:gd name="adj1" fmla="val -44717"/>
              <a:gd name="adj2" fmla="val 63542"/>
              <a:gd name="adj3" fmla="val 16667"/>
            </a:avLst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NCGothic" panose="02000600000000000000" pitchFamily="50" charset="0"/>
            </a:endParaRPr>
          </a:p>
        </p:txBody>
      </p:sp>
      <p:sp>
        <p:nvSpPr>
          <p:cNvPr id="55" name="正方形/長方形 54"/>
          <p:cNvSpPr/>
          <p:nvPr/>
        </p:nvSpPr>
        <p:spPr>
          <a:xfrm>
            <a:off x="5220072" y="546031"/>
            <a:ext cx="97334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NCGothic" panose="02000600000000000000" pitchFamily="50" charset="0"/>
              </a:rPr>
              <a:t> 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s</a:t>
            </a:r>
            <a:r>
              <a:rPr lang="en-US" altLang="ja-JP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NCGothic" panose="02000600000000000000" pitchFamily="50" charset="0"/>
              </a:rPr>
              <a:t> </a:t>
            </a:r>
          </a:p>
        </p:txBody>
      </p:sp>
      <p:sp>
        <p:nvSpPr>
          <p:cNvPr id="56" name="正方形/長方形 55"/>
          <p:cNvSpPr/>
          <p:nvPr/>
        </p:nvSpPr>
        <p:spPr>
          <a:xfrm>
            <a:off x="827584" y="1854949"/>
            <a:ext cx="136447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latin typeface="NCGothic" panose="02000600000000000000" pitchFamily="50" charset="0"/>
              </a:rPr>
              <a:t> </a:t>
            </a:r>
            <a:r>
              <a:rPr lang="en-US" altLang="ja-JP" sz="5400" b="1" dirty="0" err="1" smtClean="0">
                <a:ln w="17780" cmpd="sng">
                  <a:noFill/>
                  <a:prstDash val="solid"/>
                  <a:miter lim="800000"/>
                </a:ln>
                <a:solidFill>
                  <a:srgbClr val="FFC000"/>
                </a:solidFill>
                <a:latin typeface="NCGothic" panose="02000600000000000000" pitchFamily="50" charset="0"/>
              </a:rPr>
              <a:t>e</a:t>
            </a:r>
            <a:r>
              <a:rPr lang="en-US" altLang="ja-JP" sz="5400" b="1" cap="none" spc="0" dirty="0" err="1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s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 </a:t>
            </a:r>
          </a:p>
        </p:txBody>
      </p:sp>
      <p:sp>
        <p:nvSpPr>
          <p:cNvPr id="57" name="正方形/長方形 56"/>
          <p:cNvSpPr/>
          <p:nvPr/>
        </p:nvSpPr>
        <p:spPr>
          <a:xfrm>
            <a:off x="-92292" y="1842175"/>
            <a:ext cx="800911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5400" b="1" dirty="0" smtClean="0">
                <a:ln w="17780" cmpd="sng">
                  <a:noFill/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NCGothic" panose="02000600000000000000" pitchFamily="50" charset="0"/>
              </a:rPr>
              <a:t> </a:t>
            </a:r>
            <a:r>
              <a:rPr lang="en-US" altLang="ja-JP" sz="5400" b="1" dirty="0" smtClean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NCGothic" panose="02000600000000000000" pitchFamily="50" charset="0"/>
              </a:rPr>
              <a:t>Do</a:t>
            </a:r>
            <a:r>
              <a:rPr lang="ja-JP" altLang="en-US" sz="5400" dirty="0" smtClean="0">
                <a:ln w="17780" cmpd="sng">
                  <a:noFill/>
                  <a:prstDash val="solid"/>
                  <a:miter lim="800000"/>
                </a:ln>
                <a:solidFill>
                  <a:srgbClr val="FFC000"/>
                </a:solidFill>
                <a:latin typeface="NCGothic" panose="02000600000000000000" pitchFamily="50" charset="0"/>
              </a:rPr>
              <a:t>　</a:t>
            </a:r>
            <a:r>
              <a:rPr lang="ja-JP" altLang="en-US" sz="5400" dirty="0" smtClean="0">
                <a:ln w="17780" cmpd="sng">
                  <a:noFill/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latin typeface="NCGothic" panose="02000600000000000000" pitchFamily="50" charset="0"/>
              </a:rPr>
              <a:t>  </a:t>
            </a:r>
            <a:r>
              <a:rPr lang="en-US" altLang="ja-JP" sz="5400" b="1" dirty="0" err="1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Shizuka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like</a:t>
            </a:r>
            <a:r>
              <a:rPr lang="en-US" altLang="ja-JP" sz="5400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NCGothic" panose="02000600000000000000" pitchFamily="50" charset="0"/>
              </a:rPr>
              <a:t>s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me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C000"/>
                </a:solidFill>
                <a:latin typeface="NCGothic" panose="02000600000000000000" pitchFamily="50" charset="0"/>
              </a:rPr>
              <a:t>?</a:t>
            </a:r>
          </a:p>
        </p:txBody>
      </p:sp>
      <p:sp>
        <p:nvSpPr>
          <p:cNvPr id="58" name="正方形/長方形 57"/>
          <p:cNvSpPr/>
          <p:nvPr/>
        </p:nvSpPr>
        <p:spPr>
          <a:xfrm>
            <a:off x="5796136" y="1842175"/>
            <a:ext cx="55015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NCGothic" panose="02000600000000000000" pitchFamily="50" charset="0"/>
              </a:rPr>
              <a:t>s</a:t>
            </a:r>
            <a:endParaRPr lang="en-US" altLang="ja-JP" sz="5400" b="1" cap="none" spc="0" dirty="0" smtClean="0">
              <a:ln w="17780" cmpd="sng">
                <a:noFill/>
                <a:prstDash val="solid"/>
                <a:miter lim="800000"/>
              </a:ln>
              <a:solidFill>
                <a:srgbClr val="FFC000"/>
              </a:solidFill>
              <a:latin typeface="NCGothic" panose="02000600000000000000" pitchFamily="50" charset="0"/>
            </a:endParaRPr>
          </a:p>
        </p:txBody>
      </p:sp>
      <p:sp>
        <p:nvSpPr>
          <p:cNvPr id="59" name="上矢印 58"/>
          <p:cNvSpPr/>
          <p:nvPr/>
        </p:nvSpPr>
        <p:spPr>
          <a:xfrm rot="13088374">
            <a:off x="6201651" y="1744941"/>
            <a:ext cx="311692" cy="488209"/>
          </a:xfrm>
          <a:prstGeom prst="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NCGothic" panose="02000600000000000000" pitchFamily="50" charset="0"/>
            </a:endParaRPr>
          </a:p>
        </p:txBody>
      </p:sp>
      <p:sp>
        <p:nvSpPr>
          <p:cNvPr id="60" name="上矢印 59"/>
          <p:cNvSpPr/>
          <p:nvPr/>
        </p:nvSpPr>
        <p:spPr>
          <a:xfrm rot="4277278" flipH="1" flipV="1">
            <a:off x="3611247" y="-226536"/>
            <a:ext cx="159133" cy="3981175"/>
          </a:xfrm>
          <a:prstGeom prst="upArrow">
            <a:avLst/>
          </a:prstGeom>
          <a:solidFill>
            <a:srgbClr val="FF0000">
              <a:alpha val="4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NCGothic" panose="02000600000000000000" pitchFamily="50" charset="0"/>
            </a:endParaRPr>
          </a:p>
        </p:txBody>
      </p:sp>
      <p:sp>
        <p:nvSpPr>
          <p:cNvPr id="61" name="正方形/長方形 60"/>
          <p:cNvSpPr/>
          <p:nvPr/>
        </p:nvSpPr>
        <p:spPr>
          <a:xfrm>
            <a:off x="-92292" y="1842175"/>
            <a:ext cx="180690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54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Do</a:t>
            </a:r>
            <a:r>
              <a:rPr lang="ja-JP" altLang="en-US" sz="5400" b="1" dirty="0" smtClean="0">
                <a:ln w="17780" cmpd="sng">
                  <a:noFill/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NCGothic" panose="02000600000000000000" pitchFamily="50" charset="0"/>
              </a:rPr>
              <a:t>　</a:t>
            </a:r>
            <a:endParaRPr lang="en-US" altLang="ja-JP" sz="5400" b="1" cap="none" spc="0" dirty="0" smtClean="0">
              <a:ln w="17780" cmpd="sng">
                <a:noFill/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NCGothic" panose="02000600000000000000" pitchFamily="50" charset="0"/>
            </a:endParaRPr>
          </a:p>
        </p:txBody>
      </p:sp>
      <p:sp>
        <p:nvSpPr>
          <p:cNvPr id="62" name="角丸四角形吹き出し 61"/>
          <p:cNvSpPr/>
          <p:nvPr/>
        </p:nvSpPr>
        <p:spPr>
          <a:xfrm flipV="1">
            <a:off x="936103" y="2902297"/>
            <a:ext cx="8100393" cy="1368152"/>
          </a:xfrm>
          <a:prstGeom prst="wedgeRoundRectCallout">
            <a:avLst>
              <a:gd name="adj1" fmla="val 43478"/>
              <a:gd name="adj2" fmla="val 63715"/>
              <a:gd name="adj3" fmla="val 16667"/>
            </a:avLst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NCGothic" panose="02000600000000000000" pitchFamily="50" charset="0"/>
            </a:endParaRPr>
          </a:p>
        </p:txBody>
      </p:sp>
      <p:sp>
        <p:nvSpPr>
          <p:cNvPr id="63" name="正方形/長方形 62"/>
          <p:cNvSpPr/>
          <p:nvPr/>
        </p:nvSpPr>
        <p:spPr>
          <a:xfrm>
            <a:off x="1403648" y="2924944"/>
            <a:ext cx="4092787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44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Yes, she do</a:t>
            </a:r>
            <a:r>
              <a:rPr lang="en-US" altLang="ja-JP" sz="44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es</a:t>
            </a:r>
            <a:r>
              <a:rPr lang="en-US" altLang="ja-JP" sz="4400" b="1" dirty="0" smtClean="0">
                <a:ln w="17780" cmpd="sng">
                  <a:noFill/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latin typeface="NCGothic" panose="02000600000000000000" pitchFamily="50" charset="0"/>
              </a:rPr>
              <a:t>.</a:t>
            </a:r>
            <a:endParaRPr lang="ja-JP" altLang="en-US" sz="4400" b="1" cap="none" spc="0" dirty="0">
              <a:ln w="17780" cmpd="sng">
                <a:noFill/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latin typeface="NCGothic" panose="02000600000000000000" pitchFamily="50" charset="0"/>
            </a:endParaRPr>
          </a:p>
        </p:txBody>
      </p:sp>
      <p:sp>
        <p:nvSpPr>
          <p:cNvPr id="64" name="正方形/長方形 63"/>
          <p:cNvSpPr/>
          <p:nvPr/>
        </p:nvSpPr>
        <p:spPr>
          <a:xfrm>
            <a:off x="1475656" y="3550369"/>
            <a:ext cx="783453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ja-JP" sz="44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No, she</a:t>
            </a:r>
            <a:r>
              <a:rPr lang="en-US" altLang="ja-JP" sz="4400" b="1" dirty="0" smtClean="0">
                <a:ln w="17780" cmpd="sng">
                  <a:noFill/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latin typeface="NCGothic" panose="02000600000000000000" pitchFamily="50" charset="0"/>
              </a:rPr>
              <a:t> </a:t>
            </a:r>
            <a:r>
              <a:rPr lang="en-US" altLang="ja-JP" sz="44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do</a:t>
            </a:r>
            <a:r>
              <a:rPr lang="en-US" altLang="ja-JP" sz="44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es</a:t>
            </a:r>
            <a:r>
              <a:rPr lang="en-US" altLang="ja-JP" sz="44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C000"/>
                </a:solidFill>
                <a:latin typeface="NCGothic" panose="02000600000000000000" pitchFamily="50" charset="0"/>
              </a:rPr>
              <a:t>n’t</a:t>
            </a:r>
            <a:r>
              <a:rPr lang="ja-JP" altLang="en-US" sz="44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（</a:t>
            </a:r>
            <a:r>
              <a:rPr lang="en-US" altLang="ja-JP" sz="44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do</a:t>
            </a:r>
            <a:r>
              <a:rPr lang="en-US" altLang="ja-JP" sz="44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es </a:t>
            </a:r>
            <a:r>
              <a:rPr lang="en-US" altLang="ja-JP" sz="44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C000"/>
                </a:solidFill>
                <a:latin typeface="NCGothic" panose="02000600000000000000" pitchFamily="50" charset="0"/>
              </a:rPr>
              <a:t>not</a:t>
            </a:r>
            <a:r>
              <a:rPr lang="ja-JP" altLang="en-US" sz="44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）</a:t>
            </a:r>
            <a:r>
              <a:rPr lang="en-US" altLang="ja-JP" sz="4400" b="1" dirty="0" smtClean="0">
                <a:ln w="17780" cmpd="sng">
                  <a:noFill/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latin typeface="NCGothic" panose="02000600000000000000" pitchFamily="50" charset="0"/>
              </a:rPr>
              <a:t>.</a:t>
            </a:r>
            <a:endParaRPr lang="ja-JP" altLang="en-US" sz="4400" b="1" cap="none" spc="0" dirty="0">
              <a:ln w="17780" cmpd="sng">
                <a:noFill/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latin typeface="NCGothic" panose="020006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0352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1448566" y="260648"/>
            <a:ext cx="634340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54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Do you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like </a:t>
            </a:r>
            <a:r>
              <a:rPr lang="en-US" altLang="ja-JP" sz="5400" b="1" cap="none" spc="0" dirty="0" err="1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Gaian</a:t>
            </a:r>
            <a:r>
              <a:rPr lang="en-US" altLang="ja-JP" sz="54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?</a:t>
            </a:r>
            <a:endParaRPr lang="ja-JP" altLang="en-US" sz="54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pic>
        <p:nvPicPr>
          <p:cNvPr id="9" name="図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08" y="2564904"/>
            <a:ext cx="2196752" cy="2422269"/>
          </a:xfrm>
          <a:prstGeom prst="rect">
            <a:avLst/>
          </a:prstGeom>
        </p:spPr>
      </p:pic>
      <p:pic>
        <p:nvPicPr>
          <p:cNvPr id="10" name="図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2420888"/>
            <a:ext cx="2427047" cy="2736304"/>
          </a:xfrm>
          <a:prstGeom prst="rect">
            <a:avLst/>
          </a:prstGeom>
        </p:spPr>
      </p:pic>
      <p:sp>
        <p:nvSpPr>
          <p:cNvPr id="6" name="角丸四角形吹き出し 5"/>
          <p:cNvSpPr/>
          <p:nvPr/>
        </p:nvSpPr>
        <p:spPr>
          <a:xfrm>
            <a:off x="827584" y="44624"/>
            <a:ext cx="7560840" cy="2448272"/>
          </a:xfrm>
          <a:prstGeom prst="wedgeRoundRectCallout">
            <a:avLst>
              <a:gd name="adj1" fmla="val -33807"/>
              <a:gd name="adj2" fmla="val 73584"/>
              <a:gd name="adj3" fmla="val 16667"/>
            </a:avLst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NCGothic" panose="02000600000000000000" pitchFamily="50" charset="0"/>
            </a:endParaRPr>
          </a:p>
        </p:txBody>
      </p:sp>
      <p:pic>
        <p:nvPicPr>
          <p:cNvPr id="12" name="図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1259" y="1052736"/>
            <a:ext cx="1289874" cy="1368152"/>
          </a:xfrm>
          <a:prstGeom prst="rect">
            <a:avLst/>
          </a:prstGeom>
        </p:spPr>
      </p:pic>
      <p:sp>
        <p:nvSpPr>
          <p:cNvPr id="13" name="角丸四角形吹き出し 12"/>
          <p:cNvSpPr/>
          <p:nvPr/>
        </p:nvSpPr>
        <p:spPr>
          <a:xfrm flipV="1">
            <a:off x="2051720" y="5229200"/>
            <a:ext cx="4608512" cy="936104"/>
          </a:xfrm>
          <a:prstGeom prst="wedgeRoundRectCallout">
            <a:avLst>
              <a:gd name="adj1" fmla="val 38717"/>
              <a:gd name="adj2" fmla="val 107268"/>
              <a:gd name="adj3" fmla="val 16667"/>
            </a:avLst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NCGothic" panose="02000600000000000000" pitchFamily="50" charset="0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2627784" y="5157192"/>
            <a:ext cx="335861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54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Yes, I do.</a:t>
            </a:r>
            <a:endParaRPr lang="ja-JP" altLang="en-US" sz="54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6" grpId="0" animBg="1"/>
      <p:bldP spid="13" grpId="0" animBg="1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1547664" y="188640"/>
            <a:ext cx="6172652" cy="160043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5400" b="1" dirty="0" smtClean="0">
                <a:ln w="17780" cmpd="sng">
                  <a:noFill/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NCGothic" panose="02000600000000000000" pitchFamily="50" charset="0"/>
              </a:rPr>
              <a:t> </a:t>
            </a:r>
            <a:r>
              <a:rPr lang="en-US" altLang="ja-JP" sz="5400" b="1" dirty="0" err="1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Shizuka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like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s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NCGothic" panose="02000600000000000000" pitchFamily="50" charset="0"/>
              </a:rPr>
              <a:t> 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me.</a:t>
            </a:r>
          </a:p>
          <a:p>
            <a:pPr algn="ctr"/>
            <a:r>
              <a:rPr lang="ja-JP" altLang="en-US" sz="4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かどうか聞きたいな</a:t>
            </a:r>
            <a:r>
              <a:rPr lang="ja-JP" altLang="en-US" sz="44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・・・</a:t>
            </a:r>
            <a:endParaRPr lang="ja-JP" altLang="en-US" sz="44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pic>
        <p:nvPicPr>
          <p:cNvPr id="9" name="図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492896"/>
            <a:ext cx="2072294" cy="2422269"/>
          </a:xfrm>
          <a:prstGeom prst="rect">
            <a:avLst/>
          </a:prstGeom>
        </p:spPr>
      </p:pic>
      <p:pic>
        <p:nvPicPr>
          <p:cNvPr id="10" name="図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208" y="2492896"/>
            <a:ext cx="2571063" cy="2736304"/>
          </a:xfrm>
          <a:prstGeom prst="rect">
            <a:avLst/>
          </a:prstGeom>
        </p:spPr>
      </p:pic>
      <p:sp>
        <p:nvSpPr>
          <p:cNvPr id="6" name="角丸四角形吹き出し 5"/>
          <p:cNvSpPr/>
          <p:nvPr/>
        </p:nvSpPr>
        <p:spPr>
          <a:xfrm>
            <a:off x="827584" y="44624"/>
            <a:ext cx="7560840" cy="2448272"/>
          </a:xfrm>
          <a:prstGeom prst="wedgeRoundRectCallout">
            <a:avLst>
              <a:gd name="adj1" fmla="val -33807"/>
              <a:gd name="adj2" fmla="val 73584"/>
              <a:gd name="adj3" fmla="val 16667"/>
            </a:avLst>
          </a:prstGeom>
          <a:noFill/>
          <a:ln w="28575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NCGothic" panose="02000600000000000000" pitchFamily="50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1150409" y="260648"/>
            <a:ext cx="756970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54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Do</a:t>
            </a:r>
            <a:r>
              <a:rPr lang="en-US" altLang="ja-JP" sz="54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es</a:t>
            </a:r>
            <a:r>
              <a:rPr lang="en-US" altLang="ja-JP" sz="5400" b="1" dirty="0" smtClean="0">
                <a:ln w="17780" cmpd="sng">
                  <a:noFill/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latin typeface="NCGothic" panose="02000600000000000000" pitchFamily="50" charset="0"/>
              </a:rPr>
              <a:t> </a:t>
            </a:r>
            <a:r>
              <a:rPr lang="en-US" altLang="ja-JP" sz="5400" b="1" dirty="0" err="1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Shizuka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like me?</a:t>
            </a:r>
          </a:p>
        </p:txBody>
      </p:sp>
      <p:pic>
        <p:nvPicPr>
          <p:cNvPr id="9" name="図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2492896"/>
            <a:ext cx="2072294" cy="2422269"/>
          </a:xfrm>
          <a:prstGeom prst="rect">
            <a:avLst/>
          </a:prstGeom>
        </p:spPr>
      </p:pic>
      <p:pic>
        <p:nvPicPr>
          <p:cNvPr id="10" name="図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4168" y="2348880"/>
            <a:ext cx="2715079" cy="2736304"/>
          </a:xfrm>
          <a:prstGeom prst="rect">
            <a:avLst/>
          </a:prstGeom>
        </p:spPr>
      </p:pic>
      <p:sp>
        <p:nvSpPr>
          <p:cNvPr id="6" name="角丸四角形吹き出し 5"/>
          <p:cNvSpPr/>
          <p:nvPr/>
        </p:nvSpPr>
        <p:spPr>
          <a:xfrm>
            <a:off x="827584" y="44624"/>
            <a:ext cx="7992888" cy="2448272"/>
          </a:xfrm>
          <a:prstGeom prst="wedgeRoundRectCallout">
            <a:avLst>
              <a:gd name="adj1" fmla="val -33807"/>
              <a:gd name="adj2" fmla="val 73584"/>
              <a:gd name="adj3" fmla="val 16667"/>
            </a:avLst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NCGothic" panose="02000600000000000000" pitchFamily="50" charset="0"/>
            </a:endParaRPr>
          </a:p>
        </p:txBody>
      </p:sp>
      <p:sp>
        <p:nvSpPr>
          <p:cNvPr id="8" name="角丸四角形吹き出し 7"/>
          <p:cNvSpPr/>
          <p:nvPr/>
        </p:nvSpPr>
        <p:spPr>
          <a:xfrm flipV="1">
            <a:off x="2051720" y="5301208"/>
            <a:ext cx="5184576" cy="936104"/>
          </a:xfrm>
          <a:prstGeom prst="wedgeRoundRectCallout">
            <a:avLst>
              <a:gd name="adj1" fmla="val 34899"/>
              <a:gd name="adj2" fmla="val 83099"/>
              <a:gd name="adj3" fmla="val 16667"/>
            </a:avLst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NCGothic" panose="02000600000000000000" pitchFamily="50" charset="0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2111429" y="5301208"/>
            <a:ext cx="498085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54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Yes, she do</a:t>
            </a:r>
            <a:r>
              <a:rPr lang="en-US" altLang="ja-JP" sz="54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es</a:t>
            </a:r>
            <a:r>
              <a:rPr lang="en-US" altLang="ja-JP" sz="5400" b="1" dirty="0" smtClean="0">
                <a:ln w="17780" cmpd="sng">
                  <a:noFill/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latin typeface="NCGothic" panose="02000600000000000000" pitchFamily="50" charset="0"/>
              </a:rPr>
              <a:t>.</a:t>
            </a:r>
            <a:endParaRPr lang="ja-JP" altLang="en-US" sz="5400" b="1" cap="none" spc="0" dirty="0">
              <a:ln w="17780" cmpd="sng">
                <a:noFill/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latin typeface="NCGothic" panose="02000600000000000000" pitchFamily="50" charset="0"/>
            </a:endParaRPr>
          </a:p>
        </p:txBody>
      </p:sp>
      <p:pic>
        <p:nvPicPr>
          <p:cNvPr id="12" name="図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7904" y="1196752"/>
            <a:ext cx="1008701" cy="100811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6" grpId="0" animBg="1"/>
      <p:bldP spid="8" grpId="0" animBg="1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420888"/>
            <a:ext cx="2124744" cy="2422269"/>
          </a:xfrm>
          <a:prstGeom prst="rect">
            <a:avLst/>
          </a:prstGeom>
        </p:spPr>
      </p:pic>
      <p:pic>
        <p:nvPicPr>
          <p:cNvPr id="10" name="図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0382" y="2348880"/>
            <a:ext cx="2427047" cy="2736304"/>
          </a:xfrm>
          <a:prstGeom prst="rect">
            <a:avLst/>
          </a:prstGeom>
        </p:spPr>
      </p:pic>
      <p:sp>
        <p:nvSpPr>
          <p:cNvPr id="25" name="角丸四角形吹き出し 24"/>
          <p:cNvSpPr/>
          <p:nvPr/>
        </p:nvSpPr>
        <p:spPr>
          <a:xfrm flipV="1">
            <a:off x="158350" y="5229200"/>
            <a:ext cx="8100393" cy="1368152"/>
          </a:xfrm>
          <a:prstGeom prst="wedgeRoundRectCallout">
            <a:avLst>
              <a:gd name="adj1" fmla="val 43478"/>
              <a:gd name="adj2" fmla="val 63715"/>
              <a:gd name="adj3" fmla="val 16667"/>
            </a:avLst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NCGothic" panose="02000600000000000000" pitchFamily="50" charset="0"/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625895" y="5251847"/>
            <a:ext cx="4092787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44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Yes, she do</a:t>
            </a:r>
            <a:r>
              <a:rPr lang="en-US" altLang="ja-JP" sz="44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es</a:t>
            </a:r>
            <a:r>
              <a:rPr lang="en-US" altLang="ja-JP" sz="4400" b="1" dirty="0" smtClean="0">
                <a:ln w="17780" cmpd="sng">
                  <a:noFill/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latin typeface="NCGothic" panose="02000600000000000000" pitchFamily="50" charset="0"/>
              </a:rPr>
              <a:t>.</a:t>
            </a:r>
            <a:endParaRPr lang="ja-JP" altLang="en-US" sz="4400" b="1" cap="none" spc="0" dirty="0">
              <a:ln w="17780" cmpd="sng">
                <a:noFill/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latin typeface="NCGothic" panose="02000600000000000000" pitchFamily="50" charset="0"/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697903" y="5877272"/>
            <a:ext cx="783453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ja-JP" sz="44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No, she</a:t>
            </a:r>
            <a:r>
              <a:rPr lang="en-US" altLang="ja-JP" sz="4400" b="1" dirty="0" smtClean="0">
                <a:ln w="17780" cmpd="sng">
                  <a:noFill/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latin typeface="NCGothic" panose="02000600000000000000" pitchFamily="50" charset="0"/>
              </a:rPr>
              <a:t> </a:t>
            </a:r>
            <a:r>
              <a:rPr lang="en-US" altLang="ja-JP" sz="44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do</a:t>
            </a:r>
            <a:r>
              <a:rPr lang="en-US" altLang="ja-JP" sz="44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es</a:t>
            </a:r>
            <a:r>
              <a:rPr lang="en-US" altLang="ja-JP" sz="44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C000"/>
                </a:solidFill>
                <a:latin typeface="NCGothic" panose="02000600000000000000" pitchFamily="50" charset="0"/>
              </a:rPr>
              <a:t>n’t</a:t>
            </a:r>
            <a:r>
              <a:rPr lang="ja-JP" altLang="en-US" sz="44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（</a:t>
            </a:r>
            <a:r>
              <a:rPr lang="en-US" altLang="ja-JP" sz="44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do</a:t>
            </a:r>
            <a:r>
              <a:rPr lang="en-US" altLang="ja-JP" sz="44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es </a:t>
            </a:r>
            <a:r>
              <a:rPr lang="en-US" altLang="ja-JP" sz="44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C000"/>
                </a:solidFill>
                <a:latin typeface="NCGothic" panose="02000600000000000000" pitchFamily="50" charset="0"/>
              </a:rPr>
              <a:t>not</a:t>
            </a:r>
            <a:r>
              <a:rPr lang="ja-JP" altLang="en-US" sz="44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）</a:t>
            </a:r>
            <a:r>
              <a:rPr lang="en-US" altLang="ja-JP" sz="4400" b="1" dirty="0" smtClean="0">
                <a:ln w="17780" cmpd="sng">
                  <a:noFill/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latin typeface="NCGothic" panose="02000600000000000000" pitchFamily="50" charset="0"/>
              </a:rPr>
              <a:t>.</a:t>
            </a:r>
            <a:endParaRPr lang="ja-JP" altLang="en-US" sz="4400" b="1" cap="none" spc="0" dirty="0">
              <a:ln w="17780" cmpd="sng">
                <a:noFill/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latin typeface="NCGothic" panose="02000600000000000000" pitchFamily="50" charset="0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2323524" y="201414"/>
            <a:ext cx="60724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5400" b="1" dirty="0" smtClean="0">
                <a:ln w="17780" cmpd="sng">
                  <a:noFill/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NCGothic" panose="02000600000000000000" pitchFamily="50" charset="0"/>
              </a:rPr>
              <a:t> </a:t>
            </a:r>
            <a:r>
              <a:rPr lang="en-US" altLang="ja-JP" sz="5400" b="1" dirty="0" err="1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Shizuka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like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s 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me.</a:t>
            </a:r>
          </a:p>
        </p:txBody>
      </p:sp>
      <p:sp>
        <p:nvSpPr>
          <p:cNvPr id="29" name="角丸四角形吹き出し 28"/>
          <p:cNvSpPr/>
          <p:nvPr/>
        </p:nvSpPr>
        <p:spPr>
          <a:xfrm>
            <a:off x="1099388" y="263297"/>
            <a:ext cx="7776864" cy="2016224"/>
          </a:xfrm>
          <a:prstGeom prst="wedgeRoundRectCallout">
            <a:avLst>
              <a:gd name="adj1" fmla="val -44717"/>
              <a:gd name="adj2" fmla="val 63542"/>
              <a:gd name="adj3" fmla="val 16667"/>
            </a:avLst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NCGothic" panose="02000600000000000000" pitchFamily="50" charset="0"/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6211956" y="188640"/>
            <a:ext cx="97334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NCGothic" panose="02000600000000000000" pitchFamily="50" charset="0"/>
              </a:rPr>
              <a:t> 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s</a:t>
            </a:r>
            <a:r>
              <a:rPr lang="en-US" altLang="ja-JP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NCGothic" panose="02000600000000000000" pitchFamily="50" charset="0"/>
              </a:rPr>
              <a:t> </a:t>
            </a:r>
          </a:p>
        </p:txBody>
      </p:sp>
      <p:sp>
        <p:nvSpPr>
          <p:cNvPr id="32" name="正方形/長方形 31"/>
          <p:cNvSpPr/>
          <p:nvPr/>
        </p:nvSpPr>
        <p:spPr>
          <a:xfrm>
            <a:off x="1819468" y="1497558"/>
            <a:ext cx="136447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latin typeface="NCGothic" panose="02000600000000000000" pitchFamily="50" charset="0"/>
              </a:rPr>
              <a:t> </a:t>
            </a:r>
            <a:r>
              <a:rPr lang="en-US" altLang="ja-JP" sz="5400" b="1" dirty="0" err="1" smtClean="0">
                <a:ln w="17780" cmpd="sng">
                  <a:noFill/>
                  <a:prstDash val="solid"/>
                  <a:miter lim="800000"/>
                </a:ln>
                <a:solidFill>
                  <a:srgbClr val="FFC000"/>
                </a:solidFill>
                <a:latin typeface="NCGothic" panose="02000600000000000000" pitchFamily="50" charset="0"/>
              </a:rPr>
              <a:t>e</a:t>
            </a:r>
            <a:r>
              <a:rPr lang="en-US" altLang="ja-JP" sz="5400" b="1" cap="none" spc="0" dirty="0" err="1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s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 </a:t>
            </a:r>
          </a:p>
        </p:txBody>
      </p:sp>
      <p:sp>
        <p:nvSpPr>
          <p:cNvPr id="33" name="正方形/長方形 32"/>
          <p:cNvSpPr/>
          <p:nvPr/>
        </p:nvSpPr>
        <p:spPr>
          <a:xfrm>
            <a:off x="899592" y="1484784"/>
            <a:ext cx="800911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5400" b="1" dirty="0" smtClean="0">
                <a:ln w="17780" cmpd="sng">
                  <a:noFill/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NCGothic" panose="02000600000000000000" pitchFamily="50" charset="0"/>
              </a:rPr>
              <a:t> </a:t>
            </a:r>
            <a:r>
              <a:rPr lang="en-US" altLang="ja-JP" sz="5400" b="1" dirty="0" smtClean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NCGothic" panose="02000600000000000000" pitchFamily="50" charset="0"/>
              </a:rPr>
              <a:t>Do</a:t>
            </a:r>
            <a:r>
              <a:rPr lang="ja-JP" altLang="en-US" sz="5400" dirty="0" smtClean="0">
                <a:ln w="17780" cmpd="sng">
                  <a:noFill/>
                  <a:prstDash val="solid"/>
                  <a:miter lim="800000"/>
                </a:ln>
                <a:solidFill>
                  <a:srgbClr val="FFC000"/>
                </a:solidFill>
                <a:latin typeface="NCGothic" panose="02000600000000000000" pitchFamily="50" charset="0"/>
              </a:rPr>
              <a:t>　</a:t>
            </a:r>
            <a:r>
              <a:rPr lang="ja-JP" altLang="en-US" sz="5400" dirty="0" smtClean="0">
                <a:ln w="17780" cmpd="sng">
                  <a:noFill/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latin typeface="NCGothic" panose="02000600000000000000" pitchFamily="50" charset="0"/>
              </a:rPr>
              <a:t>  </a:t>
            </a:r>
            <a:r>
              <a:rPr lang="en-US" altLang="ja-JP" sz="5400" b="1" dirty="0" err="1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Shizuka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like</a:t>
            </a:r>
            <a:r>
              <a:rPr lang="en-US" altLang="ja-JP" sz="5400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NCGothic" panose="02000600000000000000" pitchFamily="50" charset="0"/>
              </a:rPr>
              <a:t>s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me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C000"/>
                </a:solidFill>
                <a:latin typeface="NCGothic" panose="02000600000000000000" pitchFamily="50" charset="0"/>
              </a:rPr>
              <a:t>?</a:t>
            </a:r>
          </a:p>
        </p:txBody>
      </p:sp>
      <p:sp>
        <p:nvSpPr>
          <p:cNvPr id="34" name="正方形/長方形 33"/>
          <p:cNvSpPr/>
          <p:nvPr/>
        </p:nvSpPr>
        <p:spPr>
          <a:xfrm>
            <a:off x="6788020" y="1484784"/>
            <a:ext cx="55015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NCGothic" panose="02000600000000000000" pitchFamily="50" charset="0"/>
              </a:rPr>
              <a:t>s</a:t>
            </a:r>
            <a:endParaRPr lang="en-US" altLang="ja-JP" sz="5400" b="1" cap="none" spc="0" dirty="0" smtClean="0">
              <a:ln w="17780" cmpd="sng">
                <a:noFill/>
                <a:prstDash val="solid"/>
                <a:miter lim="800000"/>
              </a:ln>
              <a:solidFill>
                <a:srgbClr val="FFC000"/>
              </a:solidFill>
              <a:latin typeface="NCGothic" panose="02000600000000000000" pitchFamily="50" charset="0"/>
            </a:endParaRPr>
          </a:p>
        </p:txBody>
      </p:sp>
      <p:sp>
        <p:nvSpPr>
          <p:cNvPr id="35" name="上矢印 34"/>
          <p:cNvSpPr/>
          <p:nvPr/>
        </p:nvSpPr>
        <p:spPr>
          <a:xfrm rot="13088374">
            <a:off x="7193535" y="1387550"/>
            <a:ext cx="311692" cy="488209"/>
          </a:xfrm>
          <a:prstGeom prst="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NCGothic" panose="02000600000000000000" pitchFamily="50" charset="0"/>
            </a:endParaRPr>
          </a:p>
        </p:txBody>
      </p:sp>
      <p:sp>
        <p:nvSpPr>
          <p:cNvPr id="36" name="上矢印 35"/>
          <p:cNvSpPr/>
          <p:nvPr/>
        </p:nvSpPr>
        <p:spPr>
          <a:xfrm rot="4277278" flipH="1" flipV="1">
            <a:off x="4603131" y="-583927"/>
            <a:ext cx="159133" cy="3981175"/>
          </a:xfrm>
          <a:prstGeom prst="upArrow">
            <a:avLst/>
          </a:prstGeom>
          <a:solidFill>
            <a:srgbClr val="FF0000">
              <a:alpha val="4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NCGothic" panose="02000600000000000000" pitchFamily="50" charset="0"/>
            </a:endParaRPr>
          </a:p>
        </p:txBody>
      </p:sp>
      <p:sp>
        <p:nvSpPr>
          <p:cNvPr id="30" name="正方形/長方形 29"/>
          <p:cNvSpPr/>
          <p:nvPr/>
        </p:nvSpPr>
        <p:spPr>
          <a:xfrm>
            <a:off x="899592" y="1484784"/>
            <a:ext cx="180690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54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Do</a:t>
            </a:r>
            <a:r>
              <a:rPr lang="ja-JP" altLang="en-US" sz="5400" b="1" dirty="0" smtClean="0">
                <a:ln w="17780" cmpd="sng">
                  <a:noFill/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NCGothic" panose="02000600000000000000" pitchFamily="50" charset="0"/>
              </a:rPr>
              <a:t>　</a:t>
            </a:r>
            <a:endParaRPr lang="en-US" altLang="ja-JP" sz="5400" b="1" cap="none" spc="0" dirty="0" smtClean="0">
              <a:ln w="17780" cmpd="sng">
                <a:noFill/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NCGothic" panose="02000600000000000000" pitchFamily="50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0.00417 L -0.43716 0.19537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858" y="997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/>
      <p:bldP spid="27" grpId="0"/>
      <p:bldP spid="28" grpId="0"/>
      <p:bldP spid="29" grpId="0" animBg="1"/>
      <p:bldP spid="31" grpId="0"/>
      <p:bldP spid="31" grpId="1"/>
      <p:bldP spid="31" grpId="2"/>
      <p:bldP spid="32" grpId="0"/>
      <p:bldP spid="33" grpId="0"/>
      <p:bldP spid="34" grpId="0"/>
      <p:bldP spid="35" grpId="0" animBg="1"/>
      <p:bldP spid="36" grpId="0" animBg="1"/>
      <p:bldP spid="3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図 3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0392" y="1556792"/>
            <a:ext cx="951365" cy="1036915"/>
          </a:xfrm>
          <a:prstGeom prst="rect">
            <a:avLst/>
          </a:prstGeom>
        </p:spPr>
      </p:pic>
      <p:pic>
        <p:nvPicPr>
          <p:cNvPr id="34" name="図 3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924944"/>
            <a:ext cx="979275" cy="1112935"/>
          </a:xfrm>
          <a:prstGeom prst="rect">
            <a:avLst/>
          </a:prstGeom>
        </p:spPr>
      </p:pic>
      <p:sp>
        <p:nvSpPr>
          <p:cNvPr id="43" name="正方形/長方形 42"/>
          <p:cNvSpPr/>
          <p:nvPr/>
        </p:nvSpPr>
        <p:spPr>
          <a:xfrm>
            <a:off x="179512" y="4797152"/>
            <a:ext cx="9145016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2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①</a:t>
            </a:r>
            <a:r>
              <a:rPr lang="ja-JP" altLang="en-US" sz="2400" b="1" dirty="0" smtClean="0">
                <a:latin typeface="NCGothic" panose="02000600000000000000" pitchFamily="50" charset="0"/>
              </a:rPr>
              <a:t>一般動詞の疑問文なので</a:t>
            </a:r>
            <a:r>
              <a:rPr lang="en-US" altLang="ja-JP" sz="2400" b="1" dirty="0" smtClean="0">
                <a:latin typeface="NCGothic" panose="02000600000000000000" pitchFamily="50" charset="0"/>
              </a:rPr>
              <a:t>Do</a:t>
            </a:r>
            <a:r>
              <a:rPr lang="ja-JP" altLang="en-US" sz="2400" b="1" dirty="0" smtClean="0">
                <a:latin typeface="NCGothic" panose="02000600000000000000" pitchFamily="50" charset="0"/>
              </a:rPr>
              <a:t>を使うが、一般動詞に使っている</a:t>
            </a:r>
            <a:r>
              <a:rPr lang="en-US" altLang="ja-JP" sz="24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s</a:t>
            </a:r>
            <a:r>
              <a:rPr lang="ja-JP" altLang="en-US" sz="2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は</a:t>
            </a:r>
            <a:endParaRPr lang="en-US" altLang="ja-JP" sz="2400" b="1" cap="none" spc="0" dirty="0" smtClean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  <a:p>
            <a:r>
              <a:rPr lang="en-US" altLang="ja-JP" sz="2400" b="1" dirty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</a:t>
            </a:r>
            <a:r>
              <a:rPr lang="en-US" altLang="ja-JP" sz="24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 </a:t>
            </a:r>
            <a:r>
              <a:rPr lang="en-US" altLang="ja-JP" sz="2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Do</a:t>
            </a:r>
            <a:r>
              <a:rPr lang="ja-JP" altLang="en-US" sz="2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にくっついて、</a:t>
            </a:r>
            <a:r>
              <a:rPr lang="en-US" altLang="ja-JP" sz="2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Do</a:t>
            </a:r>
            <a:r>
              <a:rPr lang="ja-JP" altLang="en-US" sz="2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は</a:t>
            </a:r>
            <a:r>
              <a:rPr lang="en-US" altLang="ja-JP" sz="24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Does</a:t>
            </a:r>
            <a:r>
              <a:rPr lang="ja-JP" altLang="en-US" sz="2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になる。</a:t>
            </a:r>
            <a:endParaRPr lang="ja-JP" altLang="en-US" sz="24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44" name="正方形/長方形 43"/>
          <p:cNvSpPr/>
          <p:nvPr/>
        </p:nvSpPr>
        <p:spPr>
          <a:xfrm>
            <a:off x="179512" y="5517232"/>
            <a:ext cx="7992888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0"/>
            <a:r>
              <a:rPr lang="ja-JP" altLang="en-US" sz="24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②動詞からは</a:t>
            </a:r>
            <a:r>
              <a:rPr lang="en-US" altLang="ja-JP" sz="2400" b="1" dirty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s</a:t>
            </a:r>
            <a:r>
              <a:rPr lang="ja-JP" altLang="en-US" sz="24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がなくなり、元の形（原形）に戻る。</a:t>
            </a:r>
            <a:endParaRPr lang="en-US" altLang="ja-JP" sz="2400" b="1" dirty="0" smtClean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46" name="正方形/長方形 45"/>
          <p:cNvSpPr/>
          <p:nvPr/>
        </p:nvSpPr>
        <p:spPr>
          <a:xfrm>
            <a:off x="46678" y="4233282"/>
            <a:ext cx="1645002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Point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48" name="角丸四角形 47"/>
          <p:cNvSpPr/>
          <p:nvPr/>
        </p:nvSpPr>
        <p:spPr>
          <a:xfrm>
            <a:off x="72008" y="4365104"/>
            <a:ext cx="8964488" cy="2376264"/>
          </a:xfrm>
          <a:prstGeom prst="roundRect">
            <a:avLst>
              <a:gd name="adj" fmla="val 8341"/>
            </a:avLst>
          </a:prstGeom>
          <a:solidFill>
            <a:srgbClr val="3333CC">
              <a:alpha val="3000"/>
            </a:srgbClr>
          </a:solidFill>
          <a:ln w="25400">
            <a:solidFill>
              <a:srgbClr val="33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　</a:t>
            </a:r>
            <a:endParaRPr kumimoji="1" lang="ja-JP" altLang="en-US" dirty="0"/>
          </a:p>
        </p:txBody>
      </p:sp>
      <p:sp>
        <p:nvSpPr>
          <p:cNvPr id="49" name="正方形/長方形 48"/>
          <p:cNvSpPr/>
          <p:nvPr/>
        </p:nvSpPr>
        <p:spPr>
          <a:xfrm>
            <a:off x="107504" y="24185"/>
            <a:ext cx="6647974" cy="584775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3200" b="1" cap="none" spc="0" dirty="0" smtClean="0">
                <a:ln w="17780" cmpd="sng">
                  <a:noFill/>
                  <a:prstDash val="solid"/>
                  <a:miter lim="800000"/>
                </a:ln>
              </a:rPr>
              <a:t>一般動詞の疑問文（３人称単数の時）</a:t>
            </a:r>
            <a:endParaRPr lang="ja-JP" altLang="en-US" sz="3200" b="1" cap="none" spc="0" dirty="0">
              <a:ln w="17780" cmpd="sng">
                <a:noFill/>
                <a:prstDash val="solid"/>
                <a:miter lim="800000"/>
              </a:ln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179512" y="5877272"/>
            <a:ext cx="493204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0">
              <a:spcBef>
                <a:spcPct val="0"/>
              </a:spcBef>
              <a:defRPr/>
            </a:pPr>
            <a:r>
              <a:rPr lang="ja-JP" altLang="en-US" sz="2400" b="1" dirty="0" smtClean="0">
                <a:latin typeface="NCGothic" panose="02000600000000000000" pitchFamily="50" charset="0"/>
              </a:rPr>
              <a:t>③答えるときにも、</a:t>
            </a:r>
            <a:r>
              <a:rPr lang="en-US" altLang="ja-JP" sz="2400" b="1" dirty="0" smtClean="0">
                <a:latin typeface="NCGothic" panose="02000600000000000000" pitchFamily="50" charset="0"/>
              </a:rPr>
              <a:t>does</a:t>
            </a:r>
            <a:r>
              <a:rPr lang="ja-JP" altLang="en-US" sz="2400" b="1" dirty="0" smtClean="0">
                <a:latin typeface="NCGothic" panose="02000600000000000000" pitchFamily="50" charset="0"/>
              </a:rPr>
              <a:t>を使う。</a:t>
            </a:r>
            <a:endParaRPr lang="ja-JP" altLang="en-US" sz="2400" b="1" dirty="0">
              <a:latin typeface="NCGothic" panose="02000600000000000000" pitchFamily="50" charset="0"/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179512" y="6279703"/>
            <a:ext cx="7272808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0">
              <a:spcBef>
                <a:spcPct val="0"/>
              </a:spcBef>
              <a:defRPr/>
            </a:pPr>
            <a:r>
              <a:rPr lang="ja-JP" altLang="en-US" sz="2400" b="1" dirty="0" smtClean="0">
                <a:latin typeface="NCGothic" panose="02000600000000000000" pitchFamily="50" charset="0"/>
              </a:rPr>
              <a:t>④</a:t>
            </a:r>
            <a:r>
              <a:rPr lang="en-US" altLang="ja-JP" sz="2400" b="1" dirty="0" smtClean="0">
                <a:latin typeface="NCGothic" panose="02000600000000000000" pitchFamily="50" charset="0"/>
              </a:rPr>
              <a:t>does + not </a:t>
            </a:r>
            <a:r>
              <a:rPr lang="ja-JP" altLang="en-US" sz="2400" b="1" dirty="0" smtClean="0">
                <a:latin typeface="NCGothic" panose="02000600000000000000" pitchFamily="50" charset="0"/>
              </a:rPr>
              <a:t>の短縮形は </a:t>
            </a:r>
            <a:r>
              <a:rPr lang="en-US" altLang="ja-JP" sz="2400" b="1" dirty="0" smtClean="0">
                <a:solidFill>
                  <a:srgbClr val="FF0000"/>
                </a:solidFill>
                <a:latin typeface="NCGothic" panose="02000600000000000000" pitchFamily="50" charset="0"/>
              </a:rPr>
              <a:t>doesn’t</a:t>
            </a:r>
            <a:r>
              <a:rPr lang="ja-JP" altLang="en-US" sz="2400" b="1" dirty="0" smtClean="0">
                <a:latin typeface="NCGothic" panose="02000600000000000000" pitchFamily="50" charset="0"/>
              </a:rPr>
              <a:t>になる。</a:t>
            </a:r>
            <a:endParaRPr lang="ja-JP" altLang="en-US" sz="2400" b="1" dirty="0">
              <a:latin typeface="NCGothic" panose="02000600000000000000" pitchFamily="50" charset="0"/>
            </a:endParaRPr>
          </a:p>
        </p:txBody>
      </p:sp>
      <p:sp>
        <p:nvSpPr>
          <p:cNvPr id="53" name="正方形/長方形 52"/>
          <p:cNvSpPr/>
          <p:nvPr/>
        </p:nvSpPr>
        <p:spPr>
          <a:xfrm>
            <a:off x="1331640" y="558805"/>
            <a:ext cx="60724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5400" b="1" dirty="0" smtClean="0">
                <a:ln w="17780" cmpd="sng">
                  <a:noFill/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NCGothic" panose="02000600000000000000" pitchFamily="50" charset="0"/>
              </a:rPr>
              <a:t> </a:t>
            </a:r>
            <a:r>
              <a:rPr lang="en-US" altLang="ja-JP" sz="5400" b="1" dirty="0" err="1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Shizuka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like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s 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me.</a:t>
            </a:r>
          </a:p>
        </p:txBody>
      </p:sp>
      <p:sp>
        <p:nvSpPr>
          <p:cNvPr id="54" name="角丸四角形吹き出し 53"/>
          <p:cNvSpPr/>
          <p:nvPr/>
        </p:nvSpPr>
        <p:spPr>
          <a:xfrm>
            <a:off x="107504" y="620688"/>
            <a:ext cx="7776864" cy="2016224"/>
          </a:xfrm>
          <a:prstGeom prst="wedgeRoundRectCallout">
            <a:avLst>
              <a:gd name="adj1" fmla="val -44717"/>
              <a:gd name="adj2" fmla="val 63542"/>
              <a:gd name="adj3" fmla="val 16667"/>
            </a:avLst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NCGothic" panose="02000600000000000000" pitchFamily="50" charset="0"/>
            </a:endParaRPr>
          </a:p>
        </p:txBody>
      </p:sp>
      <p:sp>
        <p:nvSpPr>
          <p:cNvPr id="55" name="正方形/長方形 54"/>
          <p:cNvSpPr/>
          <p:nvPr/>
        </p:nvSpPr>
        <p:spPr>
          <a:xfrm>
            <a:off x="5220072" y="546031"/>
            <a:ext cx="97334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NCGothic" panose="02000600000000000000" pitchFamily="50" charset="0"/>
              </a:rPr>
              <a:t> 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s</a:t>
            </a:r>
            <a:r>
              <a:rPr lang="en-US" altLang="ja-JP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NCGothic" panose="02000600000000000000" pitchFamily="50" charset="0"/>
              </a:rPr>
              <a:t> </a:t>
            </a:r>
          </a:p>
        </p:txBody>
      </p:sp>
      <p:sp>
        <p:nvSpPr>
          <p:cNvPr id="56" name="正方形/長方形 55"/>
          <p:cNvSpPr/>
          <p:nvPr/>
        </p:nvSpPr>
        <p:spPr>
          <a:xfrm>
            <a:off x="827584" y="1854949"/>
            <a:ext cx="136447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latin typeface="NCGothic" panose="02000600000000000000" pitchFamily="50" charset="0"/>
              </a:rPr>
              <a:t> </a:t>
            </a:r>
            <a:r>
              <a:rPr lang="en-US" altLang="ja-JP" sz="5400" b="1" dirty="0" err="1" smtClean="0">
                <a:ln w="17780" cmpd="sng">
                  <a:noFill/>
                  <a:prstDash val="solid"/>
                  <a:miter lim="800000"/>
                </a:ln>
                <a:solidFill>
                  <a:srgbClr val="FFC000"/>
                </a:solidFill>
                <a:latin typeface="NCGothic" panose="02000600000000000000" pitchFamily="50" charset="0"/>
              </a:rPr>
              <a:t>e</a:t>
            </a:r>
            <a:r>
              <a:rPr lang="en-US" altLang="ja-JP" sz="5400" b="1" cap="none" spc="0" dirty="0" err="1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s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 </a:t>
            </a:r>
          </a:p>
        </p:txBody>
      </p:sp>
      <p:sp>
        <p:nvSpPr>
          <p:cNvPr id="57" name="正方形/長方形 56"/>
          <p:cNvSpPr/>
          <p:nvPr/>
        </p:nvSpPr>
        <p:spPr>
          <a:xfrm>
            <a:off x="-92292" y="1842175"/>
            <a:ext cx="800911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5400" b="1" dirty="0" smtClean="0">
                <a:ln w="17780" cmpd="sng">
                  <a:noFill/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NCGothic" panose="02000600000000000000" pitchFamily="50" charset="0"/>
              </a:rPr>
              <a:t> </a:t>
            </a:r>
            <a:r>
              <a:rPr lang="en-US" altLang="ja-JP" sz="5400" b="1" dirty="0" smtClean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NCGothic" panose="02000600000000000000" pitchFamily="50" charset="0"/>
              </a:rPr>
              <a:t>Do</a:t>
            </a:r>
            <a:r>
              <a:rPr lang="ja-JP" altLang="en-US" sz="5400" dirty="0" smtClean="0">
                <a:ln w="17780" cmpd="sng">
                  <a:noFill/>
                  <a:prstDash val="solid"/>
                  <a:miter lim="800000"/>
                </a:ln>
                <a:solidFill>
                  <a:srgbClr val="FFC000"/>
                </a:solidFill>
                <a:latin typeface="NCGothic" panose="02000600000000000000" pitchFamily="50" charset="0"/>
              </a:rPr>
              <a:t>　</a:t>
            </a:r>
            <a:r>
              <a:rPr lang="ja-JP" altLang="en-US" sz="5400" dirty="0" smtClean="0">
                <a:ln w="17780" cmpd="sng">
                  <a:noFill/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latin typeface="NCGothic" panose="02000600000000000000" pitchFamily="50" charset="0"/>
              </a:rPr>
              <a:t>  </a:t>
            </a:r>
            <a:r>
              <a:rPr lang="en-US" altLang="ja-JP" sz="5400" b="1" dirty="0" err="1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Shizuka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like</a:t>
            </a:r>
            <a:r>
              <a:rPr lang="en-US" altLang="ja-JP" sz="5400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NCGothic" panose="02000600000000000000" pitchFamily="50" charset="0"/>
              </a:rPr>
              <a:t>s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me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C000"/>
                </a:solidFill>
                <a:latin typeface="NCGothic" panose="02000600000000000000" pitchFamily="50" charset="0"/>
              </a:rPr>
              <a:t>?</a:t>
            </a:r>
          </a:p>
        </p:txBody>
      </p:sp>
      <p:sp>
        <p:nvSpPr>
          <p:cNvPr id="58" name="正方形/長方形 57"/>
          <p:cNvSpPr/>
          <p:nvPr/>
        </p:nvSpPr>
        <p:spPr>
          <a:xfrm>
            <a:off x="5796136" y="1842175"/>
            <a:ext cx="55015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NCGothic" panose="02000600000000000000" pitchFamily="50" charset="0"/>
              </a:rPr>
              <a:t>s</a:t>
            </a:r>
            <a:endParaRPr lang="en-US" altLang="ja-JP" sz="5400" b="1" cap="none" spc="0" dirty="0" smtClean="0">
              <a:ln w="17780" cmpd="sng">
                <a:noFill/>
                <a:prstDash val="solid"/>
                <a:miter lim="800000"/>
              </a:ln>
              <a:solidFill>
                <a:srgbClr val="FFC000"/>
              </a:solidFill>
              <a:latin typeface="NCGothic" panose="02000600000000000000" pitchFamily="50" charset="0"/>
            </a:endParaRPr>
          </a:p>
        </p:txBody>
      </p:sp>
      <p:sp>
        <p:nvSpPr>
          <p:cNvPr id="59" name="上矢印 58"/>
          <p:cNvSpPr/>
          <p:nvPr/>
        </p:nvSpPr>
        <p:spPr>
          <a:xfrm rot="13088374">
            <a:off x="6201651" y="1744941"/>
            <a:ext cx="311692" cy="488209"/>
          </a:xfrm>
          <a:prstGeom prst="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NCGothic" panose="02000600000000000000" pitchFamily="50" charset="0"/>
            </a:endParaRPr>
          </a:p>
        </p:txBody>
      </p:sp>
      <p:sp>
        <p:nvSpPr>
          <p:cNvPr id="60" name="上矢印 59"/>
          <p:cNvSpPr/>
          <p:nvPr/>
        </p:nvSpPr>
        <p:spPr>
          <a:xfrm rot="4277278" flipH="1" flipV="1">
            <a:off x="3611247" y="-226536"/>
            <a:ext cx="159133" cy="3981175"/>
          </a:xfrm>
          <a:prstGeom prst="upArrow">
            <a:avLst/>
          </a:prstGeom>
          <a:solidFill>
            <a:srgbClr val="FF0000">
              <a:alpha val="4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NCGothic" panose="02000600000000000000" pitchFamily="50" charset="0"/>
            </a:endParaRPr>
          </a:p>
        </p:txBody>
      </p:sp>
      <p:sp>
        <p:nvSpPr>
          <p:cNvPr id="61" name="正方形/長方形 60"/>
          <p:cNvSpPr/>
          <p:nvPr/>
        </p:nvSpPr>
        <p:spPr>
          <a:xfrm>
            <a:off x="-92292" y="1842175"/>
            <a:ext cx="180690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54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Do</a:t>
            </a:r>
            <a:r>
              <a:rPr lang="ja-JP" altLang="en-US" sz="5400" b="1" dirty="0" smtClean="0">
                <a:ln w="17780" cmpd="sng">
                  <a:noFill/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NCGothic" panose="02000600000000000000" pitchFamily="50" charset="0"/>
              </a:rPr>
              <a:t>　</a:t>
            </a:r>
            <a:endParaRPr lang="en-US" altLang="ja-JP" sz="5400" b="1" cap="none" spc="0" dirty="0" smtClean="0">
              <a:ln w="17780" cmpd="sng">
                <a:noFill/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NCGothic" panose="02000600000000000000" pitchFamily="50" charset="0"/>
            </a:endParaRPr>
          </a:p>
        </p:txBody>
      </p:sp>
      <p:sp>
        <p:nvSpPr>
          <p:cNvPr id="62" name="角丸四角形吹き出し 61"/>
          <p:cNvSpPr/>
          <p:nvPr/>
        </p:nvSpPr>
        <p:spPr>
          <a:xfrm flipV="1">
            <a:off x="936103" y="2902297"/>
            <a:ext cx="8100393" cy="1368152"/>
          </a:xfrm>
          <a:prstGeom prst="wedgeRoundRectCallout">
            <a:avLst>
              <a:gd name="adj1" fmla="val 43478"/>
              <a:gd name="adj2" fmla="val 63715"/>
              <a:gd name="adj3" fmla="val 16667"/>
            </a:avLst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NCGothic" panose="02000600000000000000" pitchFamily="50" charset="0"/>
            </a:endParaRPr>
          </a:p>
        </p:txBody>
      </p:sp>
      <p:sp>
        <p:nvSpPr>
          <p:cNvPr id="63" name="正方形/長方形 62"/>
          <p:cNvSpPr/>
          <p:nvPr/>
        </p:nvSpPr>
        <p:spPr>
          <a:xfrm>
            <a:off x="1403648" y="2924944"/>
            <a:ext cx="4092787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44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Yes, she do</a:t>
            </a:r>
            <a:r>
              <a:rPr lang="en-US" altLang="ja-JP" sz="44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es</a:t>
            </a:r>
            <a:r>
              <a:rPr lang="en-US" altLang="ja-JP" sz="4400" b="1" dirty="0" smtClean="0">
                <a:ln w="17780" cmpd="sng">
                  <a:noFill/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latin typeface="NCGothic" panose="02000600000000000000" pitchFamily="50" charset="0"/>
              </a:rPr>
              <a:t>.</a:t>
            </a:r>
            <a:endParaRPr lang="ja-JP" altLang="en-US" sz="4400" b="1" cap="none" spc="0" dirty="0">
              <a:ln w="17780" cmpd="sng">
                <a:noFill/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latin typeface="NCGothic" panose="02000600000000000000" pitchFamily="50" charset="0"/>
            </a:endParaRPr>
          </a:p>
        </p:txBody>
      </p:sp>
      <p:sp>
        <p:nvSpPr>
          <p:cNvPr id="64" name="正方形/長方形 63"/>
          <p:cNvSpPr/>
          <p:nvPr/>
        </p:nvSpPr>
        <p:spPr>
          <a:xfrm>
            <a:off x="1475656" y="3550369"/>
            <a:ext cx="783453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ja-JP" sz="44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No, she</a:t>
            </a:r>
            <a:r>
              <a:rPr lang="en-US" altLang="ja-JP" sz="4400" b="1" dirty="0" smtClean="0">
                <a:ln w="17780" cmpd="sng">
                  <a:noFill/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latin typeface="NCGothic" panose="02000600000000000000" pitchFamily="50" charset="0"/>
              </a:rPr>
              <a:t> </a:t>
            </a:r>
            <a:r>
              <a:rPr lang="en-US" altLang="ja-JP" sz="44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do</a:t>
            </a:r>
            <a:r>
              <a:rPr lang="en-US" altLang="ja-JP" sz="44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es</a:t>
            </a:r>
            <a:r>
              <a:rPr lang="en-US" altLang="ja-JP" sz="44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C000"/>
                </a:solidFill>
                <a:latin typeface="NCGothic" panose="02000600000000000000" pitchFamily="50" charset="0"/>
              </a:rPr>
              <a:t>n’t</a:t>
            </a:r>
            <a:r>
              <a:rPr lang="ja-JP" altLang="en-US" sz="44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（</a:t>
            </a:r>
            <a:r>
              <a:rPr lang="en-US" altLang="ja-JP" sz="44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do</a:t>
            </a:r>
            <a:r>
              <a:rPr lang="en-US" altLang="ja-JP" sz="44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es </a:t>
            </a:r>
            <a:r>
              <a:rPr lang="en-US" altLang="ja-JP" sz="44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C000"/>
                </a:solidFill>
                <a:latin typeface="NCGothic" panose="02000600000000000000" pitchFamily="50" charset="0"/>
              </a:rPr>
              <a:t>not</a:t>
            </a:r>
            <a:r>
              <a:rPr lang="ja-JP" altLang="en-US" sz="44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）</a:t>
            </a:r>
            <a:r>
              <a:rPr lang="en-US" altLang="ja-JP" sz="4400" b="1" dirty="0" smtClean="0">
                <a:ln w="17780" cmpd="sng">
                  <a:noFill/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latin typeface="NCGothic" panose="02000600000000000000" pitchFamily="50" charset="0"/>
              </a:rPr>
              <a:t>.</a:t>
            </a:r>
            <a:endParaRPr lang="ja-JP" altLang="en-US" sz="4400" b="1" cap="none" spc="0" dirty="0">
              <a:ln w="17780" cmpd="sng">
                <a:noFill/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latin typeface="NCGothic" panose="020006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2683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0.00417 L -0.43715 0.19537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858" y="997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44" grpId="0"/>
      <p:bldP spid="46" grpId="0"/>
      <p:bldP spid="48" grpId="0" animBg="1"/>
      <p:bldP spid="24" grpId="0"/>
      <p:bldP spid="39" grpId="0"/>
      <p:bldP spid="53" grpId="0"/>
      <p:bldP spid="54" grpId="0" animBg="1"/>
      <p:bldP spid="55" grpId="0"/>
      <p:bldP spid="55" grpId="1"/>
      <p:bldP spid="55" grpId="2"/>
      <p:bldP spid="56" grpId="0"/>
      <p:bldP spid="57" grpId="0"/>
      <p:bldP spid="58" grpId="0"/>
      <p:bldP spid="59" grpId="0" animBg="1"/>
      <p:bldP spid="60" grpId="0" animBg="1"/>
      <p:bldP spid="61" grpId="0"/>
      <p:bldP spid="62" grpId="0" animBg="1"/>
      <p:bldP spid="63" grpId="0"/>
      <p:bldP spid="6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2688" y="1233861"/>
            <a:ext cx="1944216" cy="1137366"/>
          </a:xfrm>
          <a:prstGeom prst="rect">
            <a:avLst/>
          </a:prstGeom>
        </p:spPr>
      </p:pic>
      <p:sp>
        <p:nvSpPr>
          <p:cNvPr id="7" name="正方形/長方形 6"/>
          <p:cNvSpPr/>
          <p:nvPr/>
        </p:nvSpPr>
        <p:spPr>
          <a:xfrm>
            <a:off x="2339752" y="116632"/>
            <a:ext cx="648072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dirty="0" err="1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Dorami</a:t>
            </a:r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like</a:t>
            </a:r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s</a:t>
            </a:r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</a:t>
            </a:r>
            <a:r>
              <a:rPr lang="en-US" altLang="ja-JP" sz="4000" b="1" cap="none" spc="0" dirty="0" err="1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melonpan</a:t>
            </a:r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.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pic>
        <p:nvPicPr>
          <p:cNvPr id="11" name="図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9792" y="836712"/>
            <a:ext cx="1331640" cy="1527557"/>
          </a:xfrm>
          <a:prstGeom prst="rect">
            <a:avLst/>
          </a:prstGeom>
        </p:spPr>
      </p:pic>
      <p:sp>
        <p:nvSpPr>
          <p:cNvPr id="12" name="正方形/長方形 11"/>
          <p:cNvSpPr/>
          <p:nvPr/>
        </p:nvSpPr>
        <p:spPr>
          <a:xfrm>
            <a:off x="144016" y="2865130"/>
            <a:ext cx="9180512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（ 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NCGothic" panose="02000600000000000000" pitchFamily="50" charset="0"/>
              </a:rPr>
              <a:t>Does 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） </a:t>
            </a:r>
            <a:r>
              <a:rPr lang="en-US" altLang="ja-JP" sz="4000" b="1" dirty="0" err="1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Dorami</a:t>
            </a:r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</a:t>
            </a:r>
            <a:r>
              <a:rPr lang="ja-JP" altLang="en-US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（ </a:t>
            </a:r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NCGothic" panose="02000600000000000000" pitchFamily="50" charset="0"/>
              </a:rPr>
              <a:t>like</a:t>
            </a:r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</a:t>
            </a:r>
            <a:r>
              <a:rPr lang="ja-JP" altLang="en-US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）</a:t>
            </a:r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</a:t>
            </a:r>
            <a:r>
              <a:rPr lang="en-US" altLang="ja-JP" sz="4000" b="1" cap="none" spc="0" dirty="0" err="1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melonpan</a:t>
            </a:r>
            <a:r>
              <a:rPr lang="en-US" altLang="ja-JP" sz="4000" b="1" dirty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?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1403648" y="4509120"/>
            <a:ext cx="5256584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Yes, 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（ 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NCGothic" panose="02000600000000000000" pitchFamily="50" charset="0"/>
              </a:rPr>
              <a:t>she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）（ 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NCGothic" panose="02000600000000000000" pitchFamily="50" charset="0"/>
              </a:rPr>
              <a:t>does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）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.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800472" y="1484784"/>
            <a:ext cx="1035224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Do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2" name="下矢印 1"/>
          <p:cNvSpPr/>
          <p:nvPr/>
        </p:nvSpPr>
        <p:spPr>
          <a:xfrm>
            <a:off x="1043608" y="2204864"/>
            <a:ext cx="360040" cy="576064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539552" y="2852936"/>
            <a:ext cx="153928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Do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es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solidFill>
                <a:srgbClr val="FF0000"/>
              </a:solidFill>
              <a:latin typeface="NCGothic" panose="02000600000000000000" pitchFamily="50" charset="0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4616896" y="2865130"/>
            <a:ext cx="153928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like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solidFill>
                <a:srgbClr val="FF0000"/>
              </a:solidFill>
              <a:latin typeface="NCGothic" panose="02000600000000000000" pitchFamily="50" charset="0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2987824" y="4521314"/>
            <a:ext cx="1035224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she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4716016" y="4509120"/>
            <a:ext cx="1395264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do</a:t>
            </a:r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es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solidFill>
                <a:srgbClr val="FF0000"/>
              </a:solidFill>
              <a:latin typeface="NCGothic" panose="02000600000000000000" pitchFamily="50" charset="0"/>
            </a:endParaRPr>
          </a:p>
        </p:txBody>
      </p:sp>
      <p:sp>
        <p:nvSpPr>
          <p:cNvPr id="16" name="角丸四角形吹き出し 15"/>
          <p:cNvSpPr/>
          <p:nvPr/>
        </p:nvSpPr>
        <p:spPr>
          <a:xfrm>
            <a:off x="107504" y="2780928"/>
            <a:ext cx="8784976" cy="1008112"/>
          </a:xfrm>
          <a:prstGeom prst="wedgeRoundRectCallout">
            <a:avLst>
              <a:gd name="adj1" fmla="val -46741"/>
              <a:gd name="adj2" fmla="val 86218"/>
              <a:gd name="adj3" fmla="val 16667"/>
            </a:avLst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NCGothic" panose="02000600000000000000" pitchFamily="50" charset="0"/>
            </a:endParaRPr>
          </a:p>
        </p:txBody>
      </p:sp>
      <p:sp>
        <p:nvSpPr>
          <p:cNvPr id="17" name="角丸四角形吹き出し 16"/>
          <p:cNvSpPr/>
          <p:nvPr/>
        </p:nvSpPr>
        <p:spPr>
          <a:xfrm>
            <a:off x="1259632" y="4293096"/>
            <a:ext cx="7488832" cy="2448272"/>
          </a:xfrm>
          <a:prstGeom prst="wedgeRoundRectCallout">
            <a:avLst>
              <a:gd name="adj1" fmla="val 49091"/>
              <a:gd name="adj2" fmla="val -57903"/>
              <a:gd name="adj3" fmla="val 16667"/>
            </a:avLst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NCGothic" panose="02000600000000000000" pitchFamily="50" charset="0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1403648" y="5373216"/>
            <a:ext cx="5904656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No,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（ 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NCGothic" panose="02000600000000000000" pitchFamily="50" charset="0"/>
              </a:rPr>
              <a:t>she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）（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 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NCGothic" panose="02000600000000000000" pitchFamily="50" charset="0"/>
              </a:rPr>
              <a:t>doesn’t 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）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.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2699792" y="5385410"/>
            <a:ext cx="1035224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she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4355976" y="5373216"/>
            <a:ext cx="2592288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dirty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d</a:t>
            </a:r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o</a:t>
            </a:r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es</a:t>
            </a:r>
            <a:r>
              <a:rPr lang="en-US" altLang="ja-JP" sz="4000" b="1" cap="none" spc="0" dirty="0" smtClean="0">
                <a:ln w="17780" cmpd="sng">
                  <a:solidFill>
                    <a:schemeClr val="tx1">
                      <a:alpha val="99000"/>
                    </a:schemeClr>
                  </a:solidFill>
                  <a:prstDash val="solid"/>
                  <a:miter lim="800000"/>
                </a:ln>
                <a:solidFill>
                  <a:srgbClr val="FFC000"/>
                </a:solidFill>
                <a:latin typeface="NCGothic" panose="02000600000000000000" pitchFamily="50" charset="0"/>
              </a:rPr>
              <a:t>n’t</a:t>
            </a:r>
            <a:endParaRPr lang="ja-JP" altLang="en-US" sz="4000" b="1" cap="none" spc="0" dirty="0">
              <a:ln w="17780" cmpd="sng">
                <a:solidFill>
                  <a:schemeClr val="tx1">
                    <a:alpha val="99000"/>
                  </a:schemeClr>
                </a:solidFill>
                <a:prstDash val="solid"/>
                <a:miter lim="800000"/>
              </a:ln>
              <a:solidFill>
                <a:srgbClr val="FFC000"/>
              </a:solidFill>
              <a:latin typeface="NCGothic" panose="02000600000000000000" pitchFamily="50" charset="0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1403648" y="5949280"/>
            <a:ext cx="7128792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No,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（ 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NCGothic" panose="02000600000000000000" pitchFamily="50" charset="0"/>
              </a:rPr>
              <a:t>she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）（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 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NCGothic" panose="02000600000000000000" pitchFamily="50" charset="0"/>
              </a:rPr>
              <a:t>does  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）（ 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NCGothic" panose="02000600000000000000" pitchFamily="50" charset="0"/>
              </a:rPr>
              <a:t>not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）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.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2699792" y="5961474"/>
            <a:ext cx="1035224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she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4355976" y="5949280"/>
            <a:ext cx="1368152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d</a:t>
            </a:r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o</a:t>
            </a:r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es</a:t>
            </a:r>
            <a:endParaRPr lang="ja-JP" altLang="en-US" sz="4000" b="1" cap="none" spc="0" dirty="0">
              <a:ln w="17780" cmpd="sng">
                <a:solidFill>
                  <a:schemeClr val="tx1">
                    <a:alpha val="99000"/>
                  </a:schemeClr>
                </a:solidFill>
                <a:prstDash val="solid"/>
                <a:miter lim="800000"/>
              </a:ln>
              <a:solidFill>
                <a:srgbClr val="FFC000"/>
              </a:solidFill>
              <a:latin typeface="NCGothic" panose="02000600000000000000" pitchFamily="50" charset="0"/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6444208" y="5949280"/>
            <a:ext cx="999728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cap="none" spc="0" dirty="0" smtClean="0">
                <a:ln w="17780" cmpd="sng">
                  <a:solidFill>
                    <a:schemeClr val="tx1">
                      <a:alpha val="99000"/>
                    </a:schemeClr>
                  </a:solidFill>
                  <a:prstDash val="solid"/>
                  <a:miter lim="800000"/>
                </a:ln>
                <a:solidFill>
                  <a:srgbClr val="FFC000"/>
                </a:solidFill>
                <a:latin typeface="NCGothic" panose="02000600000000000000" pitchFamily="50" charset="0"/>
              </a:rPr>
              <a:t>not</a:t>
            </a:r>
            <a:endParaRPr lang="ja-JP" altLang="en-US" sz="4000" b="1" cap="none" spc="0" dirty="0">
              <a:ln w="17780" cmpd="sng">
                <a:solidFill>
                  <a:schemeClr val="tx1">
                    <a:alpha val="99000"/>
                  </a:schemeClr>
                </a:solidFill>
                <a:prstDash val="solid"/>
                <a:miter lim="800000"/>
              </a:ln>
              <a:solidFill>
                <a:srgbClr val="FFC000"/>
              </a:solidFill>
              <a:latin typeface="NCGothic" panose="020006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0335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2" grpId="0"/>
      <p:bldP spid="6" grpId="0"/>
      <p:bldP spid="9" grpId="0"/>
      <p:bldP spid="2" grpId="0" animBg="1"/>
      <p:bldP spid="10" grpId="0"/>
      <p:bldP spid="13" grpId="0"/>
      <p:bldP spid="14" grpId="0"/>
      <p:bldP spid="15" grpId="0"/>
      <p:bldP spid="16" grpId="0" animBg="1"/>
      <p:bldP spid="17" grpId="0" animBg="1"/>
      <p:bldP spid="18" grpId="0"/>
      <p:bldP spid="19" grpId="0"/>
      <p:bldP spid="20" grpId="0"/>
      <p:bldP spid="21" grpId="0"/>
      <p:bldP spid="22" grpId="0"/>
      <p:bldP spid="23" grpId="0"/>
      <p:bldP spid="2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1412776"/>
            <a:ext cx="1145072" cy="1204567"/>
          </a:xfrm>
          <a:prstGeom prst="rect">
            <a:avLst/>
          </a:prstGeom>
        </p:spPr>
      </p:pic>
      <p:sp>
        <p:nvSpPr>
          <p:cNvPr id="7" name="正方形/長方形 6"/>
          <p:cNvSpPr/>
          <p:nvPr/>
        </p:nvSpPr>
        <p:spPr>
          <a:xfrm>
            <a:off x="1763688" y="116632"/>
            <a:ext cx="648072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ja-JP" sz="4000" b="1" dirty="0" err="1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Doraemon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like</a:t>
            </a:r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s </a:t>
            </a:r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mice.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pic>
        <p:nvPicPr>
          <p:cNvPr id="11" name="図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560" y="836712"/>
            <a:ext cx="1531952" cy="1624920"/>
          </a:xfrm>
          <a:prstGeom prst="rect">
            <a:avLst/>
          </a:prstGeom>
        </p:spPr>
      </p:pic>
      <p:sp>
        <p:nvSpPr>
          <p:cNvPr id="12" name="正方形/長方形 11"/>
          <p:cNvSpPr/>
          <p:nvPr/>
        </p:nvSpPr>
        <p:spPr>
          <a:xfrm>
            <a:off x="-72008" y="2865130"/>
            <a:ext cx="961256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（ 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NCGothic" panose="02000600000000000000" pitchFamily="50" charset="0"/>
              </a:rPr>
              <a:t>Does 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） </a:t>
            </a:r>
            <a:r>
              <a:rPr lang="en-US" altLang="ja-JP" sz="4000" b="1" dirty="0" err="1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Doraemon</a:t>
            </a:r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</a:t>
            </a:r>
            <a:r>
              <a:rPr lang="ja-JP" altLang="en-US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（ </a:t>
            </a:r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NCGothic" panose="02000600000000000000" pitchFamily="50" charset="0"/>
              </a:rPr>
              <a:t>like</a:t>
            </a:r>
            <a:r>
              <a:rPr lang="ja-JP" altLang="en-US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）</a:t>
            </a:r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mice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?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1403648" y="4509120"/>
            <a:ext cx="5256584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Yes, 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（ 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NCGothic" panose="02000600000000000000" pitchFamily="50" charset="0"/>
              </a:rPr>
              <a:t>he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）（ 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NCGothic" panose="02000600000000000000" pitchFamily="50" charset="0"/>
              </a:rPr>
              <a:t>does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）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.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800472" y="1484784"/>
            <a:ext cx="1035224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Do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2" name="下矢印 1"/>
          <p:cNvSpPr/>
          <p:nvPr/>
        </p:nvSpPr>
        <p:spPr>
          <a:xfrm>
            <a:off x="1043608" y="2204864"/>
            <a:ext cx="360040" cy="576064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323528" y="2852936"/>
            <a:ext cx="153928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Do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es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solidFill>
                <a:srgbClr val="FF0000"/>
              </a:solidFill>
              <a:latin typeface="NCGothic" panose="02000600000000000000" pitchFamily="50" charset="0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5192960" y="2865130"/>
            <a:ext cx="153928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like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2987824" y="4521314"/>
            <a:ext cx="1035224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he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4427984" y="4509120"/>
            <a:ext cx="1395264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do</a:t>
            </a:r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es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solidFill>
                <a:srgbClr val="FF0000"/>
              </a:solidFill>
              <a:latin typeface="NCGothic" panose="02000600000000000000" pitchFamily="50" charset="0"/>
            </a:endParaRPr>
          </a:p>
        </p:txBody>
      </p:sp>
      <p:sp>
        <p:nvSpPr>
          <p:cNvPr id="16" name="角丸四角形吹き出し 15"/>
          <p:cNvSpPr/>
          <p:nvPr/>
        </p:nvSpPr>
        <p:spPr>
          <a:xfrm>
            <a:off x="35496" y="2780928"/>
            <a:ext cx="9108504" cy="1008112"/>
          </a:xfrm>
          <a:prstGeom prst="wedgeRoundRectCallout">
            <a:avLst>
              <a:gd name="adj1" fmla="val -46741"/>
              <a:gd name="adj2" fmla="val 86218"/>
              <a:gd name="adj3" fmla="val 16667"/>
            </a:avLst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NCGothic" panose="02000600000000000000" pitchFamily="50" charset="0"/>
            </a:endParaRPr>
          </a:p>
        </p:txBody>
      </p:sp>
      <p:sp>
        <p:nvSpPr>
          <p:cNvPr id="17" name="角丸四角形吹き出し 16"/>
          <p:cNvSpPr/>
          <p:nvPr/>
        </p:nvSpPr>
        <p:spPr>
          <a:xfrm>
            <a:off x="1259632" y="4293096"/>
            <a:ext cx="7488832" cy="2448272"/>
          </a:xfrm>
          <a:prstGeom prst="wedgeRoundRectCallout">
            <a:avLst>
              <a:gd name="adj1" fmla="val 49091"/>
              <a:gd name="adj2" fmla="val -57903"/>
              <a:gd name="adj3" fmla="val 16667"/>
            </a:avLst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NCGothic" panose="02000600000000000000" pitchFamily="50" charset="0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1403648" y="5373216"/>
            <a:ext cx="5904656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No,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（ 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NCGothic" panose="02000600000000000000" pitchFamily="50" charset="0"/>
              </a:rPr>
              <a:t>he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）（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 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NCGothic" panose="02000600000000000000" pitchFamily="50" charset="0"/>
              </a:rPr>
              <a:t>doesn’t 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）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.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2699792" y="5385410"/>
            <a:ext cx="1035224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he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4067944" y="5373216"/>
            <a:ext cx="2592288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dirty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d</a:t>
            </a:r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o</a:t>
            </a:r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es</a:t>
            </a:r>
            <a:r>
              <a:rPr lang="en-US" altLang="ja-JP" sz="4000" b="1" cap="none" spc="0" dirty="0" smtClean="0">
                <a:ln w="17780" cmpd="sng">
                  <a:solidFill>
                    <a:schemeClr val="tx1">
                      <a:alpha val="99000"/>
                    </a:schemeClr>
                  </a:solidFill>
                  <a:prstDash val="solid"/>
                  <a:miter lim="800000"/>
                </a:ln>
                <a:solidFill>
                  <a:srgbClr val="FFC000"/>
                </a:solidFill>
                <a:latin typeface="NCGothic" panose="02000600000000000000" pitchFamily="50" charset="0"/>
              </a:rPr>
              <a:t>n’t</a:t>
            </a:r>
            <a:endParaRPr lang="ja-JP" altLang="en-US" sz="4000" b="1" cap="none" spc="0" dirty="0">
              <a:ln w="17780" cmpd="sng">
                <a:solidFill>
                  <a:schemeClr val="tx1">
                    <a:alpha val="99000"/>
                  </a:schemeClr>
                </a:solidFill>
                <a:prstDash val="solid"/>
                <a:miter lim="800000"/>
              </a:ln>
              <a:solidFill>
                <a:srgbClr val="FFC000"/>
              </a:solidFill>
              <a:latin typeface="NCGothic" panose="02000600000000000000" pitchFamily="50" charset="0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1403648" y="5949280"/>
            <a:ext cx="7128792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No,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（ 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NCGothic" panose="02000600000000000000" pitchFamily="50" charset="0"/>
              </a:rPr>
              <a:t>he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）（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 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NCGothic" panose="02000600000000000000" pitchFamily="50" charset="0"/>
              </a:rPr>
              <a:t>does  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）（ 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NCGothic" panose="02000600000000000000" pitchFamily="50" charset="0"/>
              </a:rPr>
              <a:t>not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）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.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2699792" y="5961474"/>
            <a:ext cx="1035224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he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4139952" y="5949280"/>
            <a:ext cx="1368152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d</a:t>
            </a:r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o</a:t>
            </a:r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es</a:t>
            </a:r>
            <a:endParaRPr lang="ja-JP" altLang="en-US" sz="4000" b="1" cap="none" spc="0" dirty="0">
              <a:ln w="17780" cmpd="sng">
                <a:solidFill>
                  <a:schemeClr val="tx1">
                    <a:alpha val="99000"/>
                  </a:schemeClr>
                </a:solidFill>
                <a:prstDash val="solid"/>
                <a:miter lim="800000"/>
              </a:ln>
              <a:solidFill>
                <a:srgbClr val="FFC000"/>
              </a:solidFill>
              <a:latin typeface="NCGothic" panose="02000600000000000000" pitchFamily="50" charset="0"/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6156176" y="5949280"/>
            <a:ext cx="1036092" cy="72626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cap="none" spc="0" dirty="0" smtClean="0">
                <a:ln w="17780" cmpd="sng">
                  <a:solidFill>
                    <a:schemeClr val="tx1">
                      <a:alpha val="99000"/>
                    </a:schemeClr>
                  </a:solidFill>
                  <a:prstDash val="solid"/>
                  <a:miter lim="800000"/>
                </a:ln>
                <a:solidFill>
                  <a:srgbClr val="FFC000"/>
                </a:solidFill>
                <a:latin typeface="NCGothic" panose="02000600000000000000" pitchFamily="50" charset="0"/>
              </a:rPr>
              <a:t>not</a:t>
            </a:r>
            <a:endParaRPr lang="ja-JP" altLang="en-US" sz="4000" b="1" cap="none" spc="0" dirty="0">
              <a:ln w="17780" cmpd="sng">
                <a:solidFill>
                  <a:schemeClr val="tx1">
                    <a:alpha val="99000"/>
                  </a:schemeClr>
                </a:solidFill>
                <a:prstDash val="solid"/>
                <a:miter lim="800000"/>
              </a:ln>
              <a:solidFill>
                <a:srgbClr val="FFC000"/>
              </a:solidFill>
              <a:latin typeface="NCGothic" panose="02000600000000000000" pitchFamily="50" charset="0"/>
            </a:endParaRPr>
          </a:p>
        </p:txBody>
      </p:sp>
      <p:pic>
        <p:nvPicPr>
          <p:cNvPr id="24" name="図 2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6176" y="764704"/>
            <a:ext cx="1095698" cy="1152627"/>
          </a:xfrm>
          <a:prstGeom prst="rect">
            <a:avLst/>
          </a:prstGeom>
        </p:spPr>
      </p:pic>
      <p:pic>
        <p:nvPicPr>
          <p:cNvPr id="26" name="図 2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5410" y="1600495"/>
            <a:ext cx="1202854" cy="11861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620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2" grpId="0"/>
      <p:bldP spid="6" grpId="0"/>
      <p:bldP spid="9" grpId="0"/>
      <p:bldP spid="2" grpId="0" animBg="1"/>
      <p:bldP spid="10" grpId="0"/>
      <p:bldP spid="13" grpId="0"/>
      <p:bldP spid="14" grpId="0"/>
      <p:bldP spid="15" grpId="0"/>
      <p:bldP spid="16" grpId="0" animBg="1"/>
      <p:bldP spid="17" grpId="0" animBg="1"/>
      <p:bldP spid="18" grpId="0"/>
      <p:bldP spid="19" grpId="0"/>
      <p:bldP spid="20" grpId="0"/>
      <p:bldP spid="21" grpId="0"/>
      <p:bldP spid="22" grpId="0"/>
      <p:bldP spid="23" grpId="0"/>
      <p:bldP spid="2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160" y="980728"/>
            <a:ext cx="1492599" cy="1492599"/>
          </a:xfrm>
          <a:prstGeom prst="rect">
            <a:avLst/>
          </a:prstGeom>
        </p:spPr>
      </p:pic>
      <p:sp>
        <p:nvSpPr>
          <p:cNvPr id="7" name="正方形/長方形 6"/>
          <p:cNvSpPr/>
          <p:nvPr/>
        </p:nvSpPr>
        <p:spPr>
          <a:xfrm>
            <a:off x="2339752" y="116632"/>
            <a:ext cx="648072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He eat</a:t>
            </a:r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s</a:t>
            </a:r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</a:t>
            </a:r>
            <a:r>
              <a:rPr lang="en-US" altLang="ja-JP" sz="4000" b="1" cap="none" spc="0" dirty="0" err="1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dorayaki</a:t>
            </a:r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.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pic>
        <p:nvPicPr>
          <p:cNvPr id="11" name="図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560" y="836712"/>
            <a:ext cx="1531952" cy="1624920"/>
          </a:xfrm>
          <a:prstGeom prst="rect">
            <a:avLst/>
          </a:prstGeom>
        </p:spPr>
      </p:pic>
      <p:sp>
        <p:nvSpPr>
          <p:cNvPr id="12" name="正方形/長方形 11"/>
          <p:cNvSpPr/>
          <p:nvPr/>
        </p:nvSpPr>
        <p:spPr>
          <a:xfrm>
            <a:off x="251520" y="2924944"/>
            <a:ext cx="756084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（ 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NCGothic" panose="02000600000000000000" pitchFamily="50" charset="0"/>
              </a:rPr>
              <a:t>Does 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） 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he</a:t>
            </a:r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</a:t>
            </a:r>
            <a:r>
              <a:rPr lang="ja-JP" altLang="en-US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（ </a:t>
            </a:r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NCGothic" panose="02000600000000000000" pitchFamily="50" charset="0"/>
              </a:rPr>
              <a:t>eat</a:t>
            </a:r>
            <a:r>
              <a:rPr lang="ja-JP" altLang="en-US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）</a:t>
            </a:r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</a:t>
            </a:r>
            <a:r>
              <a:rPr lang="en-US" altLang="ja-JP" sz="4000" b="1" cap="none" spc="0" dirty="0" err="1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dorayaki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?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1403648" y="4509120"/>
            <a:ext cx="5256584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Yes, 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（ 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NCGothic" panose="02000600000000000000" pitchFamily="50" charset="0"/>
              </a:rPr>
              <a:t>he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）（ 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NCGothic" panose="02000600000000000000" pitchFamily="50" charset="0"/>
              </a:rPr>
              <a:t>does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）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.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800472" y="1484784"/>
            <a:ext cx="1035224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Do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2" name="下矢印 1"/>
          <p:cNvSpPr/>
          <p:nvPr/>
        </p:nvSpPr>
        <p:spPr>
          <a:xfrm>
            <a:off x="1043608" y="2204864"/>
            <a:ext cx="360040" cy="576064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683568" y="2912750"/>
            <a:ext cx="153928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Do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es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solidFill>
                <a:srgbClr val="FF0000"/>
              </a:solidFill>
              <a:latin typeface="NCGothic" panose="02000600000000000000" pitchFamily="50" charset="0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3635896" y="2924944"/>
            <a:ext cx="153928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eat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solidFill>
                <a:srgbClr val="FF0000"/>
              </a:solidFill>
              <a:latin typeface="NCGothic" panose="02000600000000000000" pitchFamily="50" charset="0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2987824" y="4521314"/>
            <a:ext cx="1035224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he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4427984" y="4509120"/>
            <a:ext cx="1395264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do</a:t>
            </a:r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es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solidFill>
                <a:srgbClr val="FF0000"/>
              </a:solidFill>
              <a:latin typeface="NCGothic" panose="02000600000000000000" pitchFamily="50" charset="0"/>
            </a:endParaRPr>
          </a:p>
        </p:txBody>
      </p:sp>
      <p:sp>
        <p:nvSpPr>
          <p:cNvPr id="16" name="角丸四角形吹き出し 15"/>
          <p:cNvSpPr/>
          <p:nvPr/>
        </p:nvSpPr>
        <p:spPr>
          <a:xfrm>
            <a:off x="323528" y="2852936"/>
            <a:ext cx="8640960" cy="1008112"/>
          </a:xfrm>
          <a:prstGeom prst="wedgeRoundRectCallout">
            <a:avLst>
              <a:gd name="adj1" fmla="val -46741"/>
              <a:gd name="adj2" fmla="val 86218"/>
              <a:gd name="adj3" fmla="val 16667"/>
            </a:avLst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NCGothic" panose="02000600000000000000" pitchFamily="50" charset="0"/>
            </a:endParaRPr>
          </a:p>
        </p:txBody>
      </p:sp>
      <p:sp>
        <p:nvSpPr>
          <p:cNvPr id="17" name="角丸四角形吹き出し 16"/>
          <p:cNvSpPr/>
          <p:nvPr/>
        </p:nvSpPr>
        <p:spPr>
          <a:xfrm>
            <a:off x="1259632" y="4293096"/>
            <a:ext cx="7488832" cy="2448272"/>
          </a:xfrm>
          <a:prstGeom prst="wedgeRoundRectCallout">
            <a:avLst>
              <a:gd name="adj1" fmla="val 49091"/>
              <a:gd name="adj2" fmla="val -57903"/>
              <a:gd name="adj3" fmla="val 16667"/>
            </a:avLst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NCGothic" panose="02000600000000000000" pitchFamily="50" charset="0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1403648" y="5373216"/>
            <a:ext cx="5904656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No,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（ 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NCGothic" panose="02000600000000000000" pitchFamily="50" charset="0"/>
              </a:rPr>
              <a:t>he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）（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 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NCGothic" panose="02000600000000000000" pitchFamily="50" charset="0"/>
              </a:rPr>
              <a:t>doesn’t 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）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.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2699792" y="5385410"/>
            <a:ext cx="1035224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he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4067944" y="5373216"/>
            <a:ext cx="2592288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dirty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d</a:t>
            </a:r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o</a:t>
            </a:r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es</a:t>
            </a:r>
            <a:r>
              <a:rPr lang="en-US" altLang="ja-JP" sz="4000" b="1" cap="none" spc="0" dirty="0" smtClean="0">
                <a:ln w="17780" cmpd="sng">
                  <a:solidFill>
                    <a:schemeClr val="tx1">
                      <a:alpha val="99000"/>
                    </a:schemeClr>
                  </a:solidFill>
                  <a:prstDash val="solid"/>
                  <a:miter lim="800000"/>
                </a:ln>
                <a:solidFill>
                  <a:srgbClr val="FFC000"/>
                </a:solidFill>
                <a:latin typeface="NCGothic" panose="02000600000000000000" pitchFamily="50" charset="0"/>
              </a:rPr>
              <a:t>n’t</a:t>
            </a:r>
            <a:endParaRPr lang="ja-JP" altLang="en-US" sz="4000" b="1" cap="none" spc="0" dirty="0">
              <a:ln w="17780" cmpd="sng">
                <a:solidFill>
                  <a:schemeClr val="tx1">
                    <a:alpha val="99000"/>
                  </a:schemeClr>
                </a:solidFill>
                <a:prstDash val="solid"/>
                <a:miter lim="800000"/>
              </a:ln>
              <a:solidFill>
                <a:srgbClr val="FFC000"/>
              </a:solidFill>
              <a:latin typeface="NCGothic" panose="02000600000000000000" pitchFamily="50" charset="0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1403648" y="5949280"/>
            <a:ext cx="7128792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No,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（ 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NCGothic" panose="02000600000000000000" pitchFamily="50" charset="0"/>
              </a:rPr>
              <a:t>he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）（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 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NCGothic" panose="02000600000000000000" pitchFamily="50" charset="0"/>
              </a:rPr>
              <a:t>does  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）（ 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NCGothic" panose="02000600000000000000" pitchFamily="50" charset="0"/>
              </a:rPr>
              <a:t>not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）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.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2699792" y="5961474"/>
            <a:ext cx="1035224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he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4139952" y="5949280"/>
            <a:ext cx="1368152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d</a:t>
            </a:r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o</a:t>
            </a:r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NCGothic" panose="02000600000000000000" pitchFamily="50" charset="0"/>
              </a:rPr>
              <a:t>es</a:t>
            </a:r>
            <a:endParaRPr lang="ja-JP" altLang="en-US" sz="4000" b="1" cap="none" spc="0" dirty="0">
              <a:ln w="17780" cmpd="sng">
                <a:solidFill>
                  <a:schemeClr val="tx1">
                    <a:alpha val="99000"/>
                  </a:schemeClr>
                </a:solidFill>
                <a:prstDash val="solid"/>
                <a:miter lim="800000"/>
              </a:ln>
              <a:solidFill>
                <a:srgbClr val="FFC000"/>
              </a:solidFill>
              <a:latin typeface="NCGothic" panose="02000600000000000000" pitchFamily="50" charset="0"/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6156176" y="5949280"/>
            <a:ext cx="1036092" cy="72626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cap="none" spc="0" dirty="0" smtClean="0">
                <a:ln w="17780" cmpd="sng">
                  <a:solidFill>
                    <a:schemeClr val="tx1">
                      <a:alpha val="99000"/>
                    </a:schemeClr>
                  </a:solidFill>
                  <a:prstDash val="solid"/>
                  <a:miter lim="800000"/>
                </a:ln>
                <a:solidFill>
                  <a:srgbClr val="FFC000"/>
                </a:solidFill>
                <a:latin typeface="NCGothic" panose="02000600000000000000" pitchFamily="50" charset="0"/>
              </a:rPr>
              <a:t>not</a:t>
            </a:r>
            <a:endParaRPr lang="ja-JP" altLang="en-US" sz="4000" b="1" cap="none" spc="0" dirty="0">
              <a:ln w="17780" cmpd="sng">
                <a:solidFill>
                  <a:schemeClr val="tx1">
                    <a:alpha val="99000"/>
                  </a:schemeClr>
                </a:solidFill>
                <a:prstDash val="solid"/>
                <a:miter lim="800000"/>
              </a:ln>
              <a:solidFill>
                <a:srgbClr val="FFC000"/>
              </a:solidFill>
              <a:latin typeface="NCGothic" panose="020006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382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2" grpId="0"/>
      <p:bldP spid="6" grpId="0"/>
      <p:bldP spid="9" grpId="0"/>
      <p:bldP spid="2" grpId="0" animBg="1"/>
      <p:bldP spid="10" grpId="0"/>
      <p:bldP spid="13" grpId="0"/>
      <p:bldP spid="14" grpId="0"/>
      <p:bldP spid="15" grpId="0"/>
      <p:bldP spid="16" grpId="0" animBg="1"/>
      <p:bldP spid="17" grpId="0" animBg="1"/>
      <p:bldP spid="18" grpId="0"/>
      <p:bldP spid="19" grpId="0"/>
      <p:bldP spid="20" grpId="0"/>
      <p:bldP spid="21" grpId="0"/>
      <p:bldP spid="22" grpId="0"/>
      <p:bldP spid="23" grpId="0"/>
      <p:bldP spid="25" grpId="0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1938</TotalTime>
  <Words>955</Words>
  <Application>Microsoft Office PowerPoint</Application>
  <PresentationFormat>画面に合わせる (4:3)</PresentationFormat>
  <Paragraphs>251</Paragraphs>
  <Slides>17</Slides>
  <Notes>16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17</vt:i4>
      </vt:variant>
    </vt:vector>
  </HeadingPairs>
  <TitlesOfParts>
    <vt:vector size="25" baseType="lpstr">
      <vt:lpstr>ＭＳ Ｐゴシック</vt:lpstr>
      <vt:lpstr>ＭＳ ゴシック</vt:lpstr>
      <vt:lpstr>Arial</vt:lpstr>
      <vt:lpstr>Calibri</vt:lpstr>
      <vt:lpstr>Calibri Light</vt:lpstr>
      <vt:lpstr>Century Schoolbook</vt:lpstr>
      <vt:lpstr>NCGothic</vt:lpstr>
      <vt:lpstr>Office テーマ</vt:lpstr>
      <vt:lpstr>3単現のS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関係代名詞</dc:title>
  <dc:creator>KASUGA_Hideki</dc:creator>
  <cp:lastModifiedBy>春日秀紀</cp:lastModifiedBy>
  <cp:revision>155</cp:revision>
  <cp:lastPrinted>2015-11-23T07:29:37Z</cp:lastPrinted>
  <dcterms:created xsi:type="dcterms:W3CDTF">2011-11-07T12:22:25Z</dcterms:created>
  <dcterms:modified xsi:type="dcterms:W3CDTF">2015-11-24T08:42:54Z</dcterms:modified>
</cp:coreProperties>
</file>